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87"/>
  </p:normalViewPr>
  <p:slideViewPr>
    <p:cSldViewPr>
      <p:cViewPr varScale="1">
        <p:scale>
          <a:sx n="139" d="100"/>
          <a:sy n="139" d="100"/>
        </p:scale>
        <p:origin x="168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7A73A7-284D-DB40-ADD7-8B96AAC8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8"/>
            <a:ext cx="9144000" cy="6852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8862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Arial Black"/>
                <a:cs typeface="Arial Black"/>
              </a:rPr>
              <a:t>Live Green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Headline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Headline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Headline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Headline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Headline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Headline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9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Amy K Miller</cp:lastModifiedBy>
  <cp:revision>95</cp:revision>
  <dcterms:created xsi:type="dcterms:W3CDTF">2010-10-12T21:13:14Z</dcterms:created>
  <dcterms:modified xsi:type="dcterms:W3CDTF">2018-10-10T20:25:38Z</dcterms:modified>
</cp:coreProperties>
</file>