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87"/>
  </p:normalViewPr>
  <p:slideViewPr>
    <p:cSldViewPr>
      <p:cViewPr varScale="1">
        <p:scale>
          <a:sx n="160" d="100"/>
          <a:sy n="160" d="100"/>
        </p:scale>
        <p:origin x="7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096000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EF0FF3D-7838-E746-BA2A-1C042DD90B1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" y="6290140"/>
            <a:ext cx="2743200" cy="4148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6B4EC-2132-F24F-B9D5-60699745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0"/>
            <a:ext cx="529936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6037D9-D24E-DA4A-9B60-7C058EA60174}"/>
              </a:ext>
            </a:extLst>
          </p:cNvPr>
          <p:cNvSpPr/>
          <p:nvPr/>
        </p:nvSpPr>
        <p:spPr>
          <a:xfrm>
            <a:off x="4724400" y="0"/>
            <a:ext cx="441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61977-96AB-8742-BCF0-B546C6C7A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27" y="5410200"/>
            <a:ext cx="2057400" cy="10561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0</Words>
  <Application>Microsoft Macintosh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waldo</dc:creator>
  <cp:lastModifiedBy>Amy K Miller</cp:lastModifiedBy>
  <cp:revision>98</cp:revision>
  <dcterms:created xsi:type="dcterms:W3CDTF">2010-10-28T17:57:07Z</dcterms:created>
  <dcterms:modified xsi:type="dcterms:W3CDTF">2018-10-11T19:21:03Z</dcterms:modified>
</cp:coreProperties>
</file>