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Bebas Neue"/>
      <p:regular r:id="rId22"/>
    </p:embeddedFont>
    <p:embeddedFont>
      <p:font typeface="Archivo Black"/>
      <p:regular r:id="rId23"/>
    </p:embeddedFont>
    <p:embeddedFont>
      <p:font typeface="Comfortaa Medium"/>
      <p:regular r:id="rId24"/>
      <p:bold r:id="rId25"/>
    </p:embeddedFont>
    <p:embeddedFont>
      <p:font typeface="Comfortaa"/>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D577374-612A-46B4-AFE9-4FB99EE5E8BD}">
  <a:tblStyle styleId="{AD577374-612A-46B4-AFE9-4FB99EE5E8B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20" Type="http://schemas.openxmlformats.org/officeDocument/2006/relationships/slide" Target="slides/slide15.xml"/><Relationship Id="rId22" Type="http://schemas.openxmlformats.org/officeDocument/2006/relationships/font" Target="fonts/BebasNeue-regular.fntdata"/><Relationship Id="rId21" Type="http://schemas.openxmlformats.org/officeDocument/2006/relationships/slide" Target="slides/slide16.xml"/><Relationship Id="rId24" Type="http://schemas.openxmlformats.org/officeDocument/2006/relationships/font" Target="fonts/ComfortaaMedium-regular.fntdata"/><Relationship Id="rId23" Type="http://schemas.openxmlformats.org/officeDocument/2006/relationships/font" Target="fonts/ArchivoBlack-regular.fntdata"/><Relationship Id="rId26" Type="http://schemas.openxmlformats.org/officeDocument/2006/relationships/font" Target="fonts/Comfortaa-regular.fntdata"/><Relationship Id="rId25" Type="http://schemas.openxmlformats.org/officeDocument/2006/relationships/font" Target="fonts/ComfortaaMedium-bold.fntdata"/><Relationship Id="rId27" Type="http://schemas.openxmlformats.org/officeDocument/2006/relationships/font" Target="fonts/Comfortaa-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13bb84463e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13bb84463e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9" name="Shape 1539"/>
        <p:cNvGrpSpPr/>
        <p:nvPr/>
      </p:nvGrpSpPr>
      <p:grpSpPr>
        <a:xfrm>
          <a:off x="0" y="0"/>
          <a:ext cx="0" cy="0"/>
          <a:chOff x="0" y="0"/>
          <a:chExt cx="0" cy="0"/>
        </a:xfrm>
      </p:grpSpPr>
      <p:sp>
        <p:nvSpPr>
          <p:cNvPr id="1540" name="Google Shape;1540;g31911010f17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1" name="Google Shape;1541;g31911010f17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Caterina</a:t>
            </a:r>
            <a:endParaRPr>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Insight</a:t>
            </a:r>
            <a:r>
              <a:rPr lang="en">
                <a:solidFill>
                  <a:schemeClr val="dk1"/>
                </a:solidFill>
              </a:rPr>
              <a:t>: Removing ‘HadAngina’ improved accuracy (0.75 vs. 0.73).</a:t>
            </a:r>
            <a:endParaRPr>
              <a:solidFill>
                <a:schemeClr val="dk1"/>
              </a:solidFill>
            </a:endParaRPr>
          </a:p>
          <a:p>
            <a:pPr indent="0" lvl="0" marL="0" rtl="0" algn="l">
              <a:spcBef>
                <a:spcPts val="0"/>
              </a:spcBef>
              <a:spcAft>
                <a:spcPts val="0"/>
              </a:spcAft>
              <a:buNone/>
            </a:pPr>
            <a:r>
              <a:rPr i="1" lang="en">
                <a:solidFill>
                  <a:schemeClr val="dk1"/>
                </a:solidFill>
              </a:rPr>
              <a:t>Insight</a:t>
            </a:r>
            <a:r>
              <a:rPr lang="en">
                <a:solidFill>
                  <a:schemeClr val="dk1"/>
                </a:solidFill>
              </a:rPr>
              <a:t>: Using only the most important variables did not change the model’s performance (0.79).</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tested the model with various combinations of features. Surprisingly, removing one key feature, ‘HadAngina,’ resulted in a boost in accuracy, while reducing the number of variables didn’t change performance.</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5" name="Shape 1585"/>
        <p:cNvGrpSpPr/>
        <p:nvPr/>
      </p:nvGrpSpPr>
      <p:grpSpPr>
        <a:xfrm>
          <a:off x="0" y="0"/>
          <a:ext cx="0" cy="0"/>
          <a:chOff x="0" y="0"/>
          <a:chExt cx="0" cy="0"/>
        </a:xfrm>
      </p:grpSpPr>
      <p:sp>
        <p:nvSpPr>
          <p:cNvPr id="1586" name="Google Shape;1586;g13bb84463e1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7" name="Google Shape;1587;g13bb84463e1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I split the dataset into male and female observations and fitted a logistic regression model for both groups to investigate gender differences in predicting heart disease. While there wasn’t a significant difference in model accuracy between the male and female models, the variable importance rankings revealed key distinctions.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For the male dataset, variables like </a:t>
            </a:r>
            <a:r>
              <a:rPr i="1" lang="en">
                <a:solidFill>
                  <a:schemeClr val="dk1"/>
                </a:solidFill>
              </a:rPr>
              <a:t>deaf/hard of hearing</a:t>
            </a:r>
            <a:r>
              <a:rPr lang="en">
                <a:solidFill>
                  <a:schemeClr val="dk1"/>
                </a:solidFill>
              </a:rPr>
              <a:t> and </a:t>
            </a:r>
            <a:r>
              <a:rPr i="1" lang="en">
                <a:solidFill>
                  <a:schemeClr val="dk1"/>
                </a:solidFill>
              </a:rPr>
              <a:t>arthritis</a:t>
            </a:r>
            <a:r>
              <a:rPr lang="en">
                <a:solidFill>
                  <a:schemeClr val="dk1"/>
                </a:solidFill>
              </a:rPr>
              <a:t> were among the most important predictors, whereas for the female dataset, </a:t>
            </a:r>
            <a:r>
              <a:rPr i="1" lang="en">
                <a:solidFill>
                  <a:schemeClr val="dk1"/>
                </a:solidFill>
              </a:rPr>
              <a:t>weight in kilograms</a:t>
            </a:r>
            <a:r>
              <a:rPr lang="en">
                <a:solidFill>
                  <a:schemeClr val="dk1"/>
                </a:solidFill>
              </a:rPr>
              <a:t> and </a:t>
            </a:r>
            <a:r>
              <a:rPr i="1" lang="en">
                <a:solidFill>
                  <a:schemeClr val="dk1"/>
                </a:solidFill>
              </a:rPr>
              <a:t>BMI</a:t>
            </a:r>
            <a:r>
              <a:rPr lang="en">
                <a:solidFill>
                  <a:schemeClr val="dk1"/>
                </a:solidFill>
              </a:rPr>
              <a:t> emerged as top predictors.</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These differences highlight the importance of considering gender-specific factors when identifying variables that predict heart disease. A variable that is crucial for predicting heart disease in one gender may not hold the same importance for the other, underscoring the need for tailored approaches in modeling and intervention strategies.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0" name="Shape 1650"/>
        <p:cNvGrpSpPr/>
        <p:nvPr/>
      </p:nvGrpSpPr>
      <p:grpSpPr>
        <a:xfrm>
          <a:off x="0" y="0"/>
          <a:ext cx="0" cy="0"/>
          <a:chOff x="0" y="0"/>
          <a:chExt cx="0" cy="0"/>
        </a:xfrm>
      </p:grpSpPr>
      <p:sp>
        <p:nvSpPr>
          <p:cNvPr id="1651" name="Google Shape;1651;g13bb84463e1_2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2" name="Google Shape;1652;g13bb84463e1_2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Caterina</a:t>
            </a:r>
            <a:endParaRPr/>
          </a:p>
          <a:p>
            <a:pPr indent="0" lvl="0" marL="0" rtl="0" algn="l">
              <a:spcBef>
                <a:spcPts val="0"/>
              </a:spcBef>
              <a:spcAft>
                <a:spcPts val="0"/>
              </a:spcAft>
              <a:buNone/>
            </a:pPr>
            <a:r>
              <a:rPr lang="en"/>
              <a:t>A dendrogram is a diagram that shows the hierarchical relationship between objects.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3" name="Shape 1663"/>
        <p:cNvGrpSpPr/>
        <p:nvPr/>
      </p:nvGrpSpPr>
      <p:grpSpPr>
        <a:xfrm>
          <a:off x="0" y="0"/>
          <a:ext cx="0" cy="0"/>
          <a:chOff x="0" y="0"/>
          <a:chExt cx="0" cy="0"/>
        </a:xfrm>
      </p:grpSpPr>
      <p:sp>
        <p:nvSpPr>
          <p:cNvPr id="1664" name="Google Shape;1664;g31b0d629c5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5" name="Google Shape;1665;g31b0d629c5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Caterina (2) and Disha (1)</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1" name="Shape 1711"/>
        <p:cNvGrpSpPr/>
        <p:nvPr/>
      </p:nvGrpSpPr>
      <p:grpSpPr>
        <a:xfrm>
          <a:off x="0" y="0"/>
          <a:ext cx="0" cy="0"/>
          <a:chOff x="0" y="0"/>
          <a:chExt cx="0" cy="0"/>
        </a:xfrm>
      </p:grpSpPr>
      <p:sp>
        <p:nvSpPr>
          <p:cNvPr id="1712" name="Google Shape;1712;g31a7907614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3" name="Google Shape;1713;g31a7907614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Caterina and Disha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8" name="Shape 1788"/>
        <p:cNvGrpSpPr/>
        <p:nvPr/>
      </p:nvGrpSpPr>
      <p:grpSpPr>
        <a:xfrm>
          <a:off x="0" y="0"/>
          <a:ext cx="0" cy="0"/>
          <a:chOff x="0" y="0"/>
          <a:chExt cx="0" cy="0"/>
        </a:xfrm>
      </p:grpSpPr>
      <p:sp>
        <p:nvSpPr>
          <p:cNvPr id="1789" name="Google Shape;1789;g31a79076146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0" name="Google Shape;1790;g31a79076146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Disha (4 and 5)</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1" name="Shape 1841"/>
        <p:cNvGrpSpPr/>
        <p:nvPr/>
      </p:nvGrpSpPr>
      <p:grpSpPr>
        <a:xfrm>
          <a:off x="0" y="0"/>
          <a:ext cx="0" cy="0"/>
          <a:chOff x="0" y="0"/>
          <a:chExt cx="0" cy="0"/>
        </a:xfrm>
      </p:grpSpPr>
      <p:sp>
        <p:nvSpPr>
          <p:cNvPr id="1842" name="Google Shape;1842;g176e2b9a3f6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3" name="Google Shape;1843;g176e2b9a3f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g13bb9e143f0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3" name="Google Shape;1123;g13bb9e143f0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Caterina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g1738c51cd86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4" name="Google Shape;1144;g1738c51cd86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Disha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g13bb84463e1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6" name="Google Shape;1216;g13bb84463e1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Disha (3 and 4) &amp; Caterina (1 and 2)</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6" name="Shape 1266"/>
        <p:cNvGrpSpPr/>
        <p:nvPr/>
      </p:nvGrpSpPr>
      <p:grpSpPr>
        <a:xfrm>
          <a:off x="0" y="0"/>
          <a:ext cx="0" cy="0"/>
          <a:chOff x="0" y="0"/>
          <a:chExt cx="0" cy="0"/>
        </a:xfrm>
      </p:grpSpPr>
      <p:sp>
        <p:nvSpPr>
          <p:cNvPr id="1267" name="Google Shape;1267;g14c27d6e75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8" name="Google Shape;1268;g14c27d6e75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Disha</a:t>
            </a:r>
            <a:endParaRPr/>
          </a:p>
          <a:p>
            <a:pPr indent="0" lvl="0" marL="0" rtl="0" algn="l">
              <a:spcBef>
                <a:spcPts val="0"/>
              </a:spcBef>
              <a:spcAft>
                <a:spcPts val="0"/>
              </a:spcAft>
              <a:buNone/>
            </a:pPr>
            <a:r>
              <a:rPr lang="en"/>
              <a:t>The dataset exhibits a significant imbalance, with 224,429 observations for "No Heart Attack" compared to only 13,201 for "Had Heart Attack." This imbalance can hinder the performance of predictive models, as they may become biased toward the majority class, leading to poo</a:t>
            </a:r>
            <a:r>
              <a:rPr lang="en"/>
              <a:t>r </a:t>
            </a:r>
            <a:r>
              <a:rPr lang="en"/>
              <a:t>sensitivity for detecting heart attack cases.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5" name="Shape 1315"/>
        <p:cNvGrpSpPr/>
        <p:nvPr/>
      </p:nvGrpSpPr>
      <p:grpSpPr>
        <a:xfrm>
          <a:off x="0" y="0"/>
          <a:ext cx="0" cy="0"/>
          <a:chOff x="0" y="0"/>
          <a:chExt cx="0" cy="0"/>
        </a:xfrm>
      </p:grpSpPr>
      <p:sp>
        <p:nvSpPr>
          <p:cNvPr id="1316" name="Google Shape;1316;g31abb9dad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7" name="Google Shape;1317;g31abb9dad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Disha</a:t>
            </a:r>
            <a:endParaRPr/>
          </a:p>
          <a:p>
            <a:pPr indent="0" lvl="0" marL="0" rtl="0" algn="l">
              <a:spcBef>
                <a:spcPts val="0"/>
              </a:spcBef>
              <a:spcAft>
                <a:spcPts val="0"/>
              </a:spcAft>
              <a:buNone/>
            </a:pPr>
            <a:r>
              <a:rPr lang="en"/>
              <a:t>When examining BMI by smoking status and health conditions, an interesting trend emerges: non-smokers who did not experience a heart attack far outnumber non-smokers who did. This suggests that non-smokers are more likely to fall into the "No Heart Attack" category, highlighting the protective effect of non-smoking against heart </a:t>
            </a:r>
            <a:r>
              <a:rPr lang="en"/>
              <a:t>attacks</a:t>
            </a:r>
            <a:r>
              <a:rPr lang="en"/>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4" name="Shape 1384"/>
        <p:cNvGrpSpPr/>
        <p:nvPr/>
      </p:nvGrpSpPr>
      <p:grpSpPr>
        <a:xfrm>
          <a:off x="0" y="0"/>
          <a:ext cx="0" cy="0"/>
          <a:chOff x="0" y="0"/>
          <a:chExt cx="0" cy="0"/>
        </a:xfrm>
      </p:grpSpPr>
      <p:sp>
        <p:nvSpPr>
          <p:cNvPr id="1385" name="Google Shape;1385;g13bb9e143f0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6" name="Google Shape;1386;g13bb9e143f0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Disha</a:t>
            </a:r>
            <a:br>
              <a:rPr lang="en"/>
            </a:br>
            <a:r>
              <a:rPr b="1" lang="en" sz="1050">
                <a:solidFill>
                  <a:srgbClr val="0E0E0E"/>
                </a:solidFill>
              </a:rPr>
              <a:t>Understanding Comorbidities</a:t>
            </a:r>
            <a:r>
              <a:rPr lang="en" sz="1050">
                <a:solidFill>
                  <a:srgbClr val="0E0E0E"/>
                </a:solidFill>
              </a:rPr>
              <a:t>: Diabetes and heart disease often coexist, and I wanted to delve into how diabetes impacts the likelihood of heart disease, particularly across different age groups. This is critical for identifying high-risk populations.</a:t>
            </a:r>
            <a:endParaRPr sz="1050">
              <a:solidFill>
                <a:srgbClr val="0E0E0E"/>
              </a:solidFill>
            </a:endParaRPr>
          </a:p>
          <a:p>
            <a:pPr indent="-203200" lvl="0" marL="203200" rtl="0" algn="l">
              <a:lnSpc>
                <a:spcPct val="115000"/>
              </a:lnSpc>
              <a:spcBef>
                <a:spcPts val="900"/>
              </a:spcBef>
              <a:spcAft>
                <a:spcPts val="0"/>
              </a:spcAft>
              <a:buClr>
                <a:schemeClr val="dk1"/>
              </a:buClr>
              <a:buSzPts val="1100"/>
              <a:buFont typeface="Arial"/>
              <a:buNone/>
            </a:pPr>
            <a:r>
              <a:rPr b="1" lang="en" sz="1050">
                <a:solidFill>
                  <a:srgbClr val="0E0E0E"/>
                </a:solidFill>
              </a:rPr>
              <a:t>Higher Risk for Individuals with Diabetes</a:t>
            </a:r>
            <a:r>
              <a:rPr lang="en" sz="1050">
                <a:solidFill>
                  <a:srgbClr val="0E0E0E"/>
                </a:solidFill>
              </a:rPr>
              <a:t>: The graph shows a clear trend where individuals with diabetes exhibit a significantly higher average risk of heart disease compared to those without diabetes. This highlights the critical role of diabetes as a risk factor for cardiovascular issues.</a:t>
            </a:r>
            <a:endParaRPr sz="1050">
              <a:solidFill>
                <a:srgbClr val="0E0E0E"/>
              </a:solidFill>
            </a:endParaRPr>
          </a:p>
          <a:p>
            <a:pPr indent="-203200" lvl="0" marL="203200" rtl="0" algn="l">
              <a:lnSpc>
                <a:spcPct val="115000"/>
              </a:lnSpc>
              <a:spcBef>
                <a:spcPts val="900"/>
              </a:spcBef>
              <a:spcAft>
                <a:spcPts val="0"/>
              </a:spcAft>
              <a:buClr>
                <a:schemeClr val="dk1"/>
              </a:buClr>
              <a:buSzPts val="1100"/>
              <a:buFont typeface="Arial"/>
              <a:buNone/>
            </a:pPr>
            <a:r>
              <a:rPr lang="en" sz="1050">
                <a:solidFill>
                  <a:srgbClr val="0E0E0E"/>
                </a:solidFill>
                <a:latin typeface="Times New Roman"/>
                <a:ea typeface="Times New Roman"/>
                <a:cs typeface="Times New Roman"/>
                <a:sym typeface="Times New Roman"/>
              </a:rPr>
              <a:t>	2.	</a:t>
            </a:r>
            <a:r>
              <a:rPr b="1" lang="en" sz="1050">
                <a:solidFill>
                  <a:srgbClr val="0E0E0E"/>
                </a:solidFill>
              </a:rPr>
              <a:t>Age-Related Increase in Risk</a:t>
            </a:r>
            <a:r>
              <a:rPr lang="en" sz="1050">
                <a:solidFill>
                  <a:srgbClr val="0E0E0E"/>
                </a:solidFill>
              </a:rPr>
              <a:t>: For both groups (diabetic and non-diabetic), the risk of heart disease increases with age. However, the increase is steeper and more pronounced among individuals with diabetes, particularly in older age groups.</a:t>
            </a:r>
            <a:endParaRPr sz="1050">
              <a:solidFill>
                <a:srgbClr val="0E0E0E"/>
              </a:solidFill>
            </a:endParaRPr>
          </a:p>
          <a:p>
            <a:pPr indent="-203200" lvl="0" marL="203200" rtl="0" algn="l">
              <a:lnSpc>
                <a:spcPct val="115000"/>
              </a:lnSpc>
              <a:spcBef>
                <a:spcPts val="900"/>
              </a:spcBef>
              <a:spcAft>
                <a:spcPts val="0"/>
              </a:spcAft>
              <a:buNone/>
            </a:pPr>
            <a:r>
              <a:rPr lang="en" sz="1050">
                <a:solidFill>
                  <a:srgbClr val="0E0E0E"/>
                </a:solidFill>
                <a:latin typeface="Times New Roman"/>
                <a:ea typeface="Times New Roman"/>
                <a:cs typeface="Times New Roman"/>
                <a:sym typeface="Times New Roman"/>
              </a:rPr>
              <a:t>	3.	</a:t>
            </a:r>
            <a:r>
              <a:rPr b="1" lang="en" sz="1050">
                <a:solidFill>
                  <a:srgbClr val="0E0E0E"/>
                </a:solidFill>
              </a:rPr>
              <a:t>Compounding Effect of Age and Diabetes</a:t>
            </a:r>
            <a:r>
              <a:rPr lang="en" sz="1050">
                <a:solidFill>
                  <a:srgbClr val="0E0E0E"/>
                </a:solidFill>
              </a:rPr>
              <a:t>: The combination of diabetes and advancing age exacerbates the risk, with the highest risk observed in older individuals who have diabetes.</a:t>
            </a:r>
            <a:endParaRPr sz="1050">
              <a:solidFill>
                <a:srgbClr val="0E0E0E"/>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1" name="Shape 1461"/>
        <p:cNvGrpSpPr/>
        <p:nvPr/>
      </p:nvGrpSpPr>
      <p:grpSpPr>
        <a:xfrm>
          <a:off x="0" y="0"/>
          <a:ext cx="0" cy="0"/>
          <a:chOff x="0" y="0"/>
          <a:chExt cx="0" cy="0"/>
        </a:xfrm>
      </p:grpSpPr>
      <p:sp>
        <p:nvSpPr>
          <p:cNvPr id="1462" name="Google Shape;1462;g13d7cc757f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3" name="Google Shape;1463;g13d7cc757f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Caterina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9" name="Shape 1499"/>
        <p:cNvGrpSpPr/>
        <p:nvPr/>
      </p:nvGrpSpPr>
      <p:grpSpPr>
        <a:xfrm>
          <a:off x="0" y="0"/>
          <a:ext cx="0" cy="0"/>
          <a:chOff x="0" y="0"/>
          <a:chExt cx="0" cy="0"/>
        </a:xfrm>
      </p:grpSpPr>
      <p:sp>
        <p:nvSpPr>
          <p:cNvPr id="1500" name="Google Shape;1500;g31911010f17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1" name="Google Shape;1501;g31911010f17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Caterina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5.xml"/><Relationship Id="rId3" Type="http://schemas.openxmlformats.org/officeDocument/2006/relationships/slide" Target="/ppt/slides/slide5.xml"/><Relationship Id="rId4" Type="http://schemas.openxmlformats.org/officeDocument/2006/relationships/slide" Target="/ppt/slides/slide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767200" y="1499738"/>
            <a:ext cx="4661100" cy="1533900"/>
          </a:xfrm>
          <a:prstGeom prst="rect">
            <a:avLst/>
          </a:prstGeom>
        </p:spPr>
        <p:txBody>
          <a:bodyPr anchorCtr="0" anchor="t" bIns="91425" lIns="91425" spcFirstLastPara="1" rIns="91425" wrap="square" tIns="91425">
            <a:noAutofit/>
          </a:bodyPr>
          <a:lstStyle>
            <a:lvl1pPr lvl="0" algn="ctr">
              <a:lnSpc>
                <a:spcPct val="80000"/>
              </a:lnSpc>
              <a:spcBef>
                <a:spcPts val="0"/>
              </a:spcBef>
              <a:spcAft>
                <a:spcPts val="0"/>
              </a:spcAft>
              <a:buSzPts val="5200"/>
              <a:buNone/>
              <a:defRPr sz="8500">
                <a:latin typeface="Archivo Black"/>
                <a:ea typeface="Archivo Black"/>
                <a:cs typeface="Archivo Black"/>
                <a:sym typeface="Archivo Black"/>
              </a:defRPr>
            </a:lvl1pPr>
            <a:lvl2pPr lvl="1" algn="ctr">
              <a:spcBef>
                <a:spcPts val="20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767200" y="3154424"/>
            <a:ext cx="4661100" cy="409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latin typeface="Comfortaa"/>
                <a:ea typeface="Comfortaa"/>
                <a:cs typeface="Comfortaa"/>
                <a:sym typeface="Comfortaa"/>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p:nvPr/>
        </p:nvSpPr>
        <p:spPr>
          <a:xfrm>
            <a:off x="299801" y="999194"/>
            <a:ext cx="122989" cy="192024"/>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a:off x="5914460" y="364705"/>
            <a:ext cx="164586" cy="546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a:off x="4246038" y="4746665"/>
            <a:ext cx="68123" cy="64985"/>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735881">
            <a:off x="7022084" y="4811589"/>
            <a:ext cx="143061" cy="11772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a:off x="8644681" y="2578906"/>
            <a:ext cx="68096" cy="64973"/>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948512" y="289764"/>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flipH="1">
            <a:off x="1615123" y="4262367"/>
            <a:ext cx="164586" cy="546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flipH="1">
            <a:off x="5090631" y="837601"/>
            <a:ext cx="174640" cy="113416"/>
          </a:xfrm>
          <a:custGeom>
            <a:rect b="b" l="l" r="r" t="t"/>
            <a:pathLst>
              <a:path extrusionOk="0" h="5663" w="872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2" name="Shape 172"/>
        <p:cNvGrpSpPr/>
        <p:nvPr/>
      </p:nvGrpSpPr>
      <p:grpSpPr>
        <a:xfrm>
          <a:off x="0" y="0"/>
          <a:ext cx="0" cy="0"/>
          <a:chOff x="0" y="0"/>
          <a:chExt cx="0" cy="0"/>
        </a:xfrm>
      </p:grpSpPr>
      <p:sp>
        <p:nvSpPr>
          <p:cNvPr id="173" name="Google Shape;173;p11"/>
          <p:cNvSpPr txBox="1"/>
          <p:nvPr>
            <p:ph hasCustomPrompt="1" type="title"/>
          </p:nvPr>
        </p:nvSpPr>
        <p:spPr>
          <a:xfrm>
            <a:off x="1784100" y="1100100"/>
            <a:ext cx="5575800" cy="12375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600">
                <a:solidFill>
                  <a:schemeClr val="accent4"/>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74" name="Google Shape;174;p11"/>
          <p:cNvSpPr txBox="1"/>
          <p:nvPr>
            <p:ph idx="1" type="subTitle"/>
          </p:nvPr>
        </p:nvSpPr>
        <p:spPr>
          <a:xfrm>
            <a:off x="1784075" y="2306450"/>
            <a:ext cx="5575800" cy="94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75" name="Google Shape;175;p11"/>
          <p:cNvSpPr/>
          <p:nvPr/>
        </p:nvSpPr>
        <p:spPr>
          <a:xfrm>
            <a:off x="-13048" y="2051750"/>
            <a:ext cx="9170088" cy="3115067"/>
          </a:xfrm>
          <a:custGeom>
            <a:rect b="b" l="l" r="r" t="t"/>
            <a:pathLst>
              <a:path extrusionOk="0" h="115437" w="285317">
                <a:moveTo>
                  <a:pt x="1114" y="1"/>
                </a:moveTo>
                <a:cubicBezTo>
                  <a:pt x="743" y="1"/>
                  <a:pt x="371" y="4"/>
                  <a:pt x="0" y="10"/>
                </a:cubicBezTo>
                <a:lnTo>
                  <a:pt x="0" y="115437"/>
                </a:lnTo>
                <a:lnTo>
                  <a:pt x="285316" y="115437"/>
                </a:lnTo>
                <a:lnTo>
                  <a:pt x="285316" y="16649"/>
                </a:lnTo>
                <a:cubicBezTo>
                  <a:pt x="275981" y="17517"/>
                  <a:pt x="266737" y="22219"/>
                  <a:pt x="260505" y="29363"/>
                </a:cubicBezTo>
                <a:cubicBezTo>
                  <a:pt x="255233" y="35366"/>
                  <a:pt x="250873" y="43355"/>
                  <a:pt x="243067" y="45021"/>
                </a:cubicBezTo>
                <a:cubicBezTo>
                  <a:pt x="241949" y="45253"/>
                  <a:pt x="240817" y="45339"/>
                  <a:pt x="239680" y="45339"/>
                </a:cubicBezTo>
                <a:cubicBezTo>
                  <a:pt x="237914" y="45339"/>
                  <a:pt x="236134" y="45133"/>
                  <a:pt x="234370" y="44952"/>
                </a:cubicBezTo>
                <a:cubicBezTo>
                  <a:pt x="231734" y="44685"/>
                  <a:pt x="229019" y="44498"/>
                  <a:pt x="226316" y="44498"/>
                </a:cubicBezTo>
                <a:cubicBezTo>
                  <a:pt x="219329" y="44498"/>
                  <a:pt x="212416" y="45750"/>
                  <a:pt x="207117" y="50111"/>
                </a:cubicBezTo>
                <a:cubicBezTo>
                  <a:pt x="200087" y="55886"/>
                  <a:pt x="197850" y="65495"/>
                  <a:pt x="194997" y="74169"/>
                </a:cubicBezTo>
                <a:cubicBezTo>
                  <a:pt x="192166" y="82842"/>
                  <a:pt x="187168" y="92178"/>
                  <a:pt x="178288" y="94255"/>
                </a:cubicBezTo>
                <a:cubicBezTo>
                  <a:pt x="177041" y="94543"/>
                  <a:pt x="175796" y="94669"/>
                  <a:pt x="174551" y="94669"/>
                </a:cubicBezTo>
                <a:cubicBezTo>
                  <a:pt x="165708" y="94669"/>
                  <a:pt x="156917" y="88301"/>
                  <a:pt x="148045" y="88301"/>
                </a:cubicBezTo>
                <a:cubicBezTo>
                  <a:pt x="146875" y="88301"/>
                  <a:pt x="145703" y="88412"/>
                  <a:pt x="144530" y="88663"/>
                </a:cubicBezTo>
                <a:cubicBezTo>
                  <a:pt x="141060" y="89393"/>
                  <a:pt x="137956" y="91333"/>
                  <a:pt x="134646" y="92612"/>
                </a:cubicBezTo>
                <a:cubicBezTo>
                  <a:pt x="131720" y="93737"/>
                  <a:pt x="128631" y="94264"/>
                  <a:pt x="125532" y="94264"/>
                </a:cubicBezTo>
                <a:cubicBezTo>
                  <a:pt x="113985" y="94264"/>
                  <a:pt x="102305" y="86940"/>
                  <a:pt x="98400" y="75926"/>
                </a:cubicBezTo>
                <a:cubicBezTo>
                  <a:pt x="97190" y="72525"/>
                  <a:pt x="96642" y="68873"/>
                  <a:pt x="94930" y="65678"/>
                </a:cubicBezTo>
                <a:cubicBezTo>
                  <a:pt x="90993" y="58324"/>
                  <a:pt x="81998" y="55419"/>
                  <a:pt x="73534" y="55419"/>
                </a:cubicBezTo>
                <a:cubicBezTo>
                  <a:pt x="72724" y="55419"/>
                  <a:pt x="71919" y="55446"/>
                  <a:pt x="71124" y="55498"/>
                </a:cubicBezTo>
                <a:cubicBezTo>
                  <a:pt x="62016" y="56114"/>
                  <a:pt x="53160" y="59195"/>
                  <a:pt x="44030" y="59264"/>
                </a:cubicBezTo>
                <a:cubicBezTo>
                  <a:pt x="43906" y="59265"/>
                  <a:pt x="43782" y="59266"/>
                  <a:pt x="43658" y="59266"/>
                </a:cubicBezTo>
                <a:cubicBezTo>
                  <a:pt x="41834" y="59266"/>
                  <a:pt x="39970" y="59093"/>
                  <a:pt x="38347" y="58260"/>
                </a:cubicBezTo>
                <a:cubicBezTo>
                  <a:pt x="34261" y="56205"/>
                  <a:pt x="33120" y="50727"/>
                  <a:pt x="33964" y="46208"/>
                </a:cubicBezTo>
                <a:cubicBezTo>
                  <a:pt x="34809" y="41688"/>
                  <a:pt x="37091" y="37557"/>
                  <a:pt x="37958" y="33038"/>
                </a:cubicBezTo>
                <a:cubicBezTo>
                  <a:pt x="40241" y="21169"/>
                  <a:pt x="31864" y="9117"/>
                  <a:pt x="20908" y="3981"/>
                </a:cubicBezTo>
                <a:cubicBezTo>
                  <a:pt x="14632" y="1016"/>
                  <a:pt x="7904" y="1"/>
                  <a:pt x="1114" y="1"/>
                </a:cubicBezTo>
                <a:close/>
              </a:path>
            </a:pathLst>
          </a:custGeom>
          <a:solidFill>
            <a:schemeClr val="lt1">
              <a:alpha val="402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a:off x="8755466" y="2157738"/>
            <a:ext cx="174640" cy="113416"/>
          </a:xfrm>
          <a:custGeom>
            <a:rect b="b" l="l" r="r" t="t"/>
            <a:pathLst>
              <a:path extrusionOk="0" h="5663" w="872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rot="6816878">
            <a:off x="8475106" y="274161"/>
            <a:ext cx="122986" cy="19201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rot="-3524071">
            <a:off x="8627848" y="4718507"/>
            <a:ext cx="122996" cy="192036"/>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flipH="1">
            <a:off x="7422948" y="220730"/>
            <a:ext cx="164586" cy="546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5516356" y="275371"/>
            <a:ext cx="106526" cy="101620"/>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rot="1531528">
            <a:off x="529457" y="567083"/>
            <a:ext cx="174638" cy="113415"/>
          </a:xfrm>
          <a:custGeom>
            <a:rect b="b" l="l" r="r" t="t"/>
            <a:pathLst>
              <a:path extrusionOk="0" h="5663" w="872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rot="5651252">
            <a:off x="453091" y="4787187"/>
            <a:ext cx="164594" cy="54658"/>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1"/>
          <p:cNvGrpSpPr/>
          <p:nvPr/>
        </p:nvGrpSpPr>
        <p:grpSpPr>
          <a:xfrm>
            <a:off x="7914115" y="2797748"/>
            <a:ext cx="1109326" cy="2740462"/>
            <a:chOff x="1985590" y="3490398"/>
            <a:chExt cx="1109326" cy="2740462"/>
          </a:xfrm>
        </p:grpSpPr>
        <p:sp>
          <p:nvSpPr>
            <p:cNvPr id="184" name="Google Shape;184;p11"/>
            <p:cNvSpPr/>
            <p:nvPr/>
          </p:nvSpPr>
          <p:spPr>
            <a:xfrm>
              <a:off x="2299102" y="3490398"/>
              <a:ext cx="614745" cy="567414"/>
            </a:xfrm>
            <a:custGeom>
              <a:rect b="b" l="l" r="r" t="t"/>
              <a:pathLst>
                <a:path extrusionOk="0" h="21027" w="22781">
                  <a:moveTo>
                    <a:pt x="12014" y="1"/>
                  </a:moveTo>
                  <a:cubicBezTo>
                    <a:pt x="11821" y="1"/>
                    <a:pt x="11628" y="10"/>
                    <a:pt x="11436" y="28"/>
                  </a:cubicBezTo>
                  <a:cubicBezTo>
                    <a:pt x="9496" y="210"/>
                    <a:pt x="7715" y="1214"/>
                    <a:pt x="6186" y="2447"/>
                  </a:cubicBezTo>
                  <a:cubicBezTo>
                    <a:pt x="5410" y="3086"/>
                    <a:pt x="4657" y="3839"/>
                    <a:pt x="4337" y="4798"/>
                  </a:cubicBezTo>
                  <a:cubicBezTo>
                    <a:pt x="3858" y="6259"/>
                    <a:pt x="4520" y="7834"/>
                    <a:pt x="5159" y="9249"/>
                  </a:cubicBezTo>
                  <a:cubicBezTo>
                    <a:pt x="6026" y="11189"/>
                    <a:pt x="6917" y="13129"/>
                    <a:pt x="7807" y="15069"/>
                  </a:cubicBezTo>
                  <a:cubicBezTo>
                    <a:pt x="6483" y="13746"/>
                    <a:pt x="5182" y="12422"/>
                    <a:pt x="3881" y="11098"/>
                  </a:cubicBezTo>
                  <a:cubicBezTo>
                    <a:pt x="3289" y="10506"/>
                    <a:pt x="2600" y="9876"/>
                    <a:pt x="1795" y="9876"/>
                  </a:cubicBezTo>
                  <a:cubicBezTo>
                    <a:pt x="1730" y="9876"/>
                    <a:pt x="1664" y="9880"/>
                    <a:pt x="1598" y="9888"/>
                  </a:cubicBezTo>
                  <a:cubicBezTo>
                    <a:pt x="754" y="9979"/>
                    <a:pt x="137" y="10847"/>
                    <a:pt x="69" y="11691"/>
                  </a:cubicBezTo>
                  <a:cubicBezTo>
                    <a:pt x="1" y="12536"/>
                    <a:pt x="343" y="13380"/>
                    <a:pt x="754" y="14111"/>
                  </a:cubicBezTo>
                  <a:cubicBezTo>
                    <a:pt x="2899" y="18060"/>
                    <a:pt x="7168" y="20776"/>
                    <a:pt x="11664" y="21027"/>
                  </a:cubicBezTo>
                  <a:cubicBezTo>
                    <a:pt x="17485" y="20639"/>
                    <a:pt x="22506" y="15069"/>
                    <a:pt x="22735" y="8952"/>
                  </a:cubicBezTo>
                  <a:cubicBezTo>
                    <a:pt x="22780" y="7834"/>
                    <a:pt x="22643" y="6601"/>
                    <a:pt x="21890" y="5780"/>
                  </a:cubicBezTo>
                  <a:cubicBezTo>
                    <a:pt x="21485" y="5325"/>
                    <a:pt x="20848" y="5062"/>
                    <a:pt x="20247" y="5062"/>
                  </a:cubicBezTo>
                  <a:cubicBezTo>
                    <a:pt x="19731" y="5062"/>
                    <a:pt x="19241" y="5256"/>
                    <a:pt x="18946" y="5688"/>
                  </a:cubicBezTo>
                  <a:cubicBezTo>
                    <a:pt x="18558" y="6213"/>
                    <a:pt x="18580" y="6944"/>
                    <a:pt x="18580" y="7606"/>
                  </a:cubicBezTo>
                  <a:cubicBezTo>
                    <a:pt x="18535" y="9569"/>
                    <a:pt x="17964" y="11554"/>
                    <a:pt x="16960" y="13266"/>
                  </a:cubicBezTo>
                  <a:cubicBezTo>
                    <a:pt x="17097" y="11372"/>
                    <a:pt x="17211" y="9477"/>
                    <a:pt x="17348" y="7583"/>
                  </a:cubicBezTo>
                  <a:cubicBezTo>
                    <a:pt x="17462" y="5757"/>
                    <a:pt x="17553" y="3794"/>
                    <a:pt x="16572" y="2264"/>
                  </a:cubicBezTo>
                  <a:cubicBezTo>
                    <a:pt x="15604" y="761"/>
                    <a:pt x="13799" y="1"/>
                    <a:pt x="12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1985590" y="3902567"/>
              <a:ext cx="1109326" cy="2328293"/>
            </a:xfrm>
            <a:custGeom>
              <a:rect b="b" l="l" r="r" t="t"/>
              <a:pathLst>
                <a:path extrusionOk="0" h="86281" w="41109">
                  <a:moveTo>
                    <a:pt x="3600" y="39967"/>
                  </a:moveTo>
                  <a:cubicBezTo>
                    <a:pt x="2921" y="39967"/>
                    <a:pt x="2330" y="40561"/>
                    <a:pt x="1941" y="41155"/>
                  </a:cubicBezTo>
                  <a:cubicBezTo>
                    <a:pt x="320" y="43620"/>
                    <a:pt x="0" y="46747"/>
                    <a:pt x="183" y="49691"/>
                  </a:cubicBezTo>
                  <a:cubicBezTo>
                    <a:pt x="434" y="53983"/>
                    <a:pt x="1667" y="58228"/>
                    <a:pt x="3744" y="61994"/>
                  </a:cubicBezTo>
                  <a:cubicBezTo>
                    <a:pt x="5342" y="64916"/>
                    <a:pt x="7442" y="67541"/>
                    <a:pt x="9633" y="70074"/>
                  </a:cubicBezTo>
                  <a:cubicBezTo>
                    <a:pt x="8355" y="68294"/>
                    <a:pt x="7693" y="66514"/>
                    <a:pt x="7213" y="64802"/>
                  </a:cubicBezTo>
                  <a:cubicBezTo>
                    <a:pt x="5387" y="58479"/>
                    <a:pt x="4794" y="51791"/>
                    <a:pt x="5479" y="45241"/>
                  </a:cubicBezTo>
                  <a:cubicBezTo>
                    <a:pt x="5661" y="43551"/>
                    <a:pt x="5821" y="41611"/>
                    <a:pt x="4611" y="40424"/>
                  </a:cubicBezTo>
                  <a:cubicBezTo>
                    <a:pt x="4383" y="40219"/>
                    <a:pt x="4132" y="40036"/>
                    <a:pt x="3835" y="39991"/>
                  </a:cubicBezTo>
                  <a:cubicBezTo>
                    <a:pt x="3756" y="39974"/>
                    <a:pt x="3677" y="39967"/>
                    <a:pt x="3600" y="39967"/>
                  </a:cubicBezTo>
                  <a:close/>
                  <a:moveTo>
                    <a:pt x="27756" y="1"/>
                  </a:moveTo>
                  <a:cubicBezTo>
                    <a:pt x="26889" y="708"/>
                    <a:pt x="26250" y="1713"/>
                    <a:pt x="25976" y="2808"/>
                  </a:cubicBezTo>
                  <a:cubicBezTo>
                    <a:pt x="25907" y="1941"/>
                    <a:pt x="25770" y="982"/>
                    <a:pt x="25108" y="412"/>
                  </a:cubicBezTo>
                  <a:cubicBezTo>
                    <a:pt x="24881" y="216"/>
                    <a:pt x="24573" y="125"/>
                    <a:pt x="24268" y="125"/>
                  </a:cubicBezTo>
                  <a:cubicBezTo>
                    <a:pt x="23683" y="125"/>
                    <a:pt x="23107" y="458"/>
                    <a:pt x="23122" y="1028"/>
                  </a:cubicBezTo>
                  <a:cubicBezTo>
                    <a:pt x="23145" y="1827"/>
                    <a:pt x="24218" y="2375"/>
                    <a:pt x="24035" y="3151"/>
                  </a:cubicBezTo>
                  <a:cubicBezTo>
                    <a:pt x="24022" y="2561"/>
                    <a:pt x="23437" y="2227"/>
                    <a:pt x="22850" y="2227"/>
                  </a:cubicBezTo>
                  <a:cubicBezTo>
                    <a:pt x="22415" y="2227"/>
                    <a:pt x="21980" y="2410"/>
                    <a:pt x="21776" y="2808"/>
                  </a:cubicBezTo>
                  <a:cubicBezTo>
                    <a:pt x="21388" y="3630"/>
                    <a:pt x="22050" y="4657"/>
                    <a:pt x="22917" y="4885"/>
                  </a:cubicBezTo>
                  <a:cubicBezTo>
                    <a:pt x="22780" y="4870"/>
                    <a:pt x="22641" y="4860"/>
                    <a:pt x="22501" y="4860"/>
                  </a:cubicBezTo>
                  <a:cubicBezTo>
                    <a:pt x="22222" y="4860"/>
                    <a:pt x="21943" y="4901"/>
                    <a:pt x="21684" y="5022"/>
                  </a:cubicBezTo>
                  <a:cubicBezTo>
                    <a:pt x="21205" y="5251"/>
                    <a:pt x="20908" y="5958"/>
                    <a:pt x="21274" y="6369"/>
                  </a:cubicBezTo>
                  <a:cubicBezTo>
                    <a:pt x="21433" y="6529"/>
                    <a:pt x="21662" y="6597"/>
                    <a:pt x="21890" y="6666"/>
                  </a:cubicBezTo>
                  <a:cubicBezTo>
                    <a:pt x="22532" y="6835"/>
                    <a:pt x="23194" y="6941"/>
                    <a:pt x="23888" y="6941"/>
                  </a:cubicBezTo>
                  <a:cubicBezTo>
                    <a:pt x="24502" y="6941"/>
                    <a:pt x="25141" y="6859"/>
                    <a:pt x="25816" y="6666"/>
                  </a:cubicBezTo>
                  <a:lnTo>
                    <a:pt x="25816" y="6666"/>
                  </a:lnTo>
                  <a:cubicBezTo>
                    <a:pt x="26227" y="12783"/>
                    <a:pt x="25108" y="18832"/>
                    <a:pt x="23305" y="24721"/>
                  </a:cubicBezTo>
                  <a:cubicBezTo>
                    <a:pt x="23511" y="22164"/>
                    <a:pt x="23282" y="19471"/>
                    <a:pt x="22963" y="16846"/>
                  </a:cubicBezTo>
                  <a:cubicBezTo>
                    <a:pt x="22689" y="14586"/>
                    <a:pt x="22278" y="12190"/>
                    <a:pt x="20794" y="10455"/>
                  </a:cubicBezTo>
                  <a:cubicBezTo>
                    <a:pt x="20156" y="9694"/>
                    <a:pt x="19222" y="9062"/>
                    <a:pt x="18241" y="9062"/>
                  </a:cubicBezTo>
                  <a:cubicBezTo>
                    <a:pt x="18134" y="9062"/>
                    <a:pt x="18026" y="9070"/>
                    <a:pt x="17918" y="9085"/>
                  </a:cubicBezTo>
                  <a:cubicBezTo>
                    <a:pt x="16709" y="9268"/>
                    <a:pt x="15841" y="10478"/>
                    <a:pt x="15750" y="11710"/>
                  </a:cubicBezTo>
                  <a:cubicBezTo>
                    <a:pt x="15659" y="12920"/>
                    <a:pt x="16184" y="14130"/>
                    <a:pt x="16891" y="15111"/>
                  </a:cubicBezTo>
                  <a:cubicBezTo>
                    <a:pt x="17599" y="16115"/>
                    <a:pt x="18489" y="16983"/>
                    <a:pt x="19265" y="17919"/>
                  </a:cubicBezTo>
                  <a:cubicBezTo>
                    <a:pt x="21548" y="20795"/>
                    <a:pt x="22575" y="24584"/>
                    <a:pt x="22164" y="28213"/>
                  </a:cubicBezTo>
                  <a:cubicBezTo>
                    <a:pt x="21548" y="30039"/>
                    <a:pt x="20863" y="31842"/>
                    <a:pt x="20155" y="33622"/>
                  </a:cubicBezTo>
                  <a:cubicBezTo>
                    <a:pt x="17416" y="40607"/>
                    <a:pt x="14335" y="47523"/>
                    <a:pt x="12440" y="54759"/>
                  </a:cubicBezTo>
                  <a:cubicBezTo>
                    <a:pt x="11276" y="44350"/>
                    <a:pt x="18968" y="34079"/>
                    <a:pt x="16640" y="23899"/>
                  </a:cubicBezTo>
                  <a:cubicBezTo>
                    <a:pt x="16435" y="22963"/>
                    <a:pt x="16092" y="21982"/>
                    <a:pt x="15248" y="21525"/>
                  </a:cubicBezTo>
                  <a:cubicBezTo>
                    <a:pt x="14967" y="21367"/>
                    <a:pt x="14673" y="21296"/>
                    <a:pt x="14381" y="21296"/>
                  </a:cubicBezTo>
                  <a:cubicBezTo>
                    <a:pt x="13106" y="21296"/>
                    <a:pt x="11841" y="22644"/>
                    <a:pt x="11619" y="24036"/>
                  </a:cubicBezTo>
                  <a:cubicBezTo>
                    <a:pt x="11345" y="25748"/>
                    <a:pt x="11984" y="27437"/>
                    <a:pt x="12121" y="29172"/>
                  </a:cubicBezTo>
                  <a:cubicBezTo>
                    <a:pt x="12326" y="31796"/>
                    <a:pt x="11322" y="34353"/>
                    <a:pt x="10683" y="36909"/>
                  </a:cubicBezTo>
                  <a:cubicBezTo>
                    <a:pt x="9176" y="42935"/>
                    <a:pt x="9770" y="49486"/>
                    <a:pt x="12326" y="55147"/>
                  </a:cubicBezTo>
                  <a:cubicBezTo>
                    <a:pt x="11938" y="56699"/>
                    <a:pt x="11596" y="58274"/>
                    <a:pt x="11322" y="59872"/>
                  </a:cubicBezTo>
                  <a:cubicBezTo>
                    <a:pt x="10660" y="63706"/>
                    <a:pt x="10477" y="67678"/>
                    <a:pt x="10911" y="71558"/>
                  </a:cubicBezTo>
                  <a:cubicBezTo>
                    <a:pt x="10477" y="71056"/>
                    <a:pt x="10044" y="70577"/>
                    <a:pt x="9633" y="70074"/>
                  </a:cubicBezTo>
                  <a:lnTo>
                    <a:pt x="9633" y="70074"/>
                  </a:lnTo>
                  <a:cubicBezTo>
                    <a:pt x="9998" y="70599"/>
                    <a:pt x="10432" y="71124"/>
                    <a:pt x="10934" y="71649"/>
                  </a:cubicBezTo>
                  <a:cubicBezTo>
                    <a:pt x="11527" y="76990"/>
                    <a:pt x="13330" y="82103"/>
                    <a:pt x="16686" y="86280"/>
                  </a:cubicBezTo>
                  <a:cubicBezTo>
                    <a:pt x="17234" y="85664"/>
                    <a:pt x="16709" y="84705"/>
                    <a:pt x="16229" y="84021"/>
                  </a:cubicBezTo>
                  <a:cubicBezTo>
                    <a:pt x="11025" y="76694"/>
                    <a:pt x="10546" y="66879"/>
                    <a:pt x="12486" y="58091"/>
                  </a:cubicBezTo>
                  <a:cubicBezTo>
                    <a:pt x="13604" y="52955"/>
                    <a:pt x="15476" y="48025"/>
                    <a:pt x="17507" y="43163"/>
                  </a:cubicBezTo>
                  <a:cubicBezTo>
                    <a:pt x="24857" y="39626"/>
                    <a:pt x="30815" y="33645"/>
                    <a:pt x="34421" y="26455"/>
                  </a:cubicBezTo>
                  <a:cubicBezTo>
                    <a:pt x="34923" y="25428"/>
                    <a:pt x="35403" y="24355"/>
                    <a:pt x="35357" y="23214"/>
                  </a:cubicBezTo>
                  <a:cubicBezTo>
                    <a:pt x="35311" y="22073"/>
                    <a:pt x="34604" y="20886"/>
                    <a:pt x="33485" y="20658"/>
                  </a:cubicBezTo>
                  <a:cubicBezTo>
                    <a:pt x="33343" y="20628"/>
                    <a:pt x="33201" y="20614"/>
                    <a:pt x="33061" y="20614"/>
                  </a:cubicBezTo>
                  <a:cubicBezTo>
                    <a:pt x="32236" y="20614"/>
                    <a:pt x="31458" y="21096"/>
                    <a:pt x="30815" y="21662"/>
                  </a:cubicBezTo>
                  <a:cubicBezTo>
                    <a:pt x="28943" y="23328"/>
                    <a:pt x="27893" y="25725"/>
                    <a:pt x="26797" y="28007"/>
                  </a:cubicBezTo>
                  <a:cubicBezTo>
                    <a:pt x="24446" y="32801"/>
                    <a:pt x="21548" y="37366"/>
                    <a:pt x="18192" y="41520"/>
                  </a:cubicBezTo>
                  <a:cubicBezTo>
                    <a:pt x="19425" y="38621"/>
                    <a:pt x="20680" y="35745"/>
                    <a:pt x="21867" y="32824"/>
                  </a:cubicBezTo>
                  <a:cubicBezTo>
                    <a:pt x="23602" y="28464"/>
                    <a:pt x="25177" y="23945"/>
                    <a:pt x="26135" y="19357"/>
                  </a:cubicBezTo>
                  <a:cubicBezTo>
                    <a:pt x="29468" y="14084"/>
                    <a:pt x="35197" y="10432"/>
                    <a:pt x="39739" y="5867"/>
                  </a:cubicBezTo>
                  <a:cubicBezTo>
                    <a:pt x="40219" y="5388"/>
                    <a:pt x="40698" y="4863"/>
                    <a:pt x="40835" y="4201"/>
                  </a:cubicBezTo>
                  <a:cubicBezTo>
                    <a:pt x="41109" y="2877"/>
                    <a:pt x="39716" y="1667"/>
                    <a:pt x="38347" y="1621"/>
                  </a:cubicBezTo>
                  <a:cubicBezTo>
                    <a:pt x="38309" y="1620"/>
                    <a:pt x="38271" y="1620"/>
                    <a:pt x="38233" y="1620"/>
                  </a:cubicBezTo>
                  <a:cubicBezTo>
                    <a:pt x="36930" y="1620"/>
                    <a:pt x="35715" y="2376"/>
                    <a:pt x="34672" y="3196"/>
                  </a:cubicBezTo>
                  <a:cubicBezTo>
                    <a:pt x="31317" y="5821"/>
                    <a:pt x="28669" y="9314"/>
                    <a:pt x="27003" y="13240"/>
                  </a:cubicBezTo>
                  <a:cubicBezTo>
                    <a:pt x="27163" y="11025"/>
                    <a:pt x="27140" y="8811"/>
                    <a:pt x="26866" y="6597"/>
                  </a:cubicBezTo>
                  <a:cubicBezTo>
                    <a:pt x="28715" y="5730"/>
                    <a:pt x="30153" y="4018"/>
                    <a:pt x="30678" y="2055"/>
                  </a:cubicBezTo>
                  <a:cubicBezTo>
                    <a:pt x="30532" y="2031"/>
                    <a:pt x="30386" y="2019"/>
                    <a:pt x="30239" y="2019"/>
                  </a:cubicBezTo>
                  <a:cubicBezTo>
                    <a:pt x="29283" y="2019"/>
                    <a:pt x="28339" y="2522"/>
                    <a:pt x="27824" y="3333"/>
                  </a:cubicBezTo>
                  <a:cubicBezTo>
                    <a:pt x="28395" y="2329"/>
                    <a:pt x="28372" y="1005"/>
                    <a:pt x="2775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 name="Google Shape;186;p11"/>
          <p:cNvSpPr/>
          <p:nvPr/>
        </p:nvSpPr>
        <p:spPr>
          <a:xfrm flipH="1" rot="-570776">
            <a:off x="4356200" y="4253614"/>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rot="570776">
            <a:off x="3883550" y="4253614"/>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1"/>
          <p:cNvGrpSpPr/>
          <p:nvPr/>
        </p:nvGrpSpPr>
        <p:grpSpPr>
          <a:xfrm flipH="1">
            <a:off x="196328" y="2797748"/>
            <a:ext cx="1109326" cy="2740462"/>
            <a:chOff x="1985590" y="3490398"/>
            <a:chExt cx="1109326" cy="2740462"/>
          </a:xfrm>
        </p:grpSpPr>
        <p:sp>
          <p:nvSpPr>
            <p:cNvPr id="189" name="Google Shape;189;p11"/>
            <p:cNvSpPr/>
            <p:nvPr/>
          </p:nvSpPr>
          <p:spPr>
            <a:xfrm>
              <a:off x="2299102" y="3490398"/>
              <a:ext cx="614745" cy="567414"/>
            </a:xfrm>
            <a:custGeom>
              <a:rect b="b" l="l" r="r" t="t"/>
              <a:pathLst>
                <a:path extrusionOk="0" h="21027" w="22781">
                  <a:moveTo>
                    <a:pt x="12014" y="1"/>
                  </a:moveTo>
                  <a:cubicBezTo>
                    <a:pt x="11821" y="1"/>
                    <a:pt x="11628" y="10"/>
                    <a:pt x="11436" y="28"/>
                  </a:cubicBezTo>
                  <a:cubicBezTo>
                    <a:pt x="9496" y="210"/>
                    <a:pt x="7715" y="1214"/>
                    <a:pt x="6186" y="2447"/>
                  </a:cubicBezTo>
                  <a:cubicBezTo>
                    <a:pt x="5410" y="3086"/>
                    <a:pt x="4657" y="3839"/>
                    <a:pt x="4337" y="4798"/>
                  </a:cubicBezTo>
                  <a:cubicBezTo>
                    <a:pt x="3858" y="6259"/>
                    <a:pt x="4520" y="7834"/>
                    <a:pt x="5159" y="9249"/>
                  </a:cubicBezTo>
                  <a:cubicBezTo>
                    <a:pt x="6026" y="11189"/>
                    <a:pt x="6917" y="13129"/>
                    <a:pt x="7807" y="15069"/>
                  </a:cubicBezTo>
                  <a:cubicBezTo>
                    <a:pt x="6483" y="13746"/>
                    <a:pt x="5182" y="12422"/>
                    <a:pt x="3881" y="11098"/>
                  </a:cubicBezTo>
                  <a:cubicBezTo>
                    <a:pt x="3289" y="10506"/>
                    <a:pt x="2600" y="9876"/>
                    <a:pt x="1795" y="9876"/>
                  </a:cubicBezTo>
                  <a:cubicBezTo>
                    <a:pt x="1730" y="9876"/>
                    <a:pt x="1664" y="9880"/>
                    <a:pt x="1598" y="9888"/>
                  </a:cubicBezTo>
                  <a:cubicBezTo>
                    <a:pt x="754" y="9979"/>
                    <a:pt x="137" y="10847"/>
                    <a:pt x="69" y="11691"/>
                  </a:cubicBezTo>
                  <a:cubicBezTo>
                    <a:pt x="1" y="12536"/>
                    <a:pt x="343" y="13380"/>
                    <a:pt x="754" y="14111"/>
                  </a:cubicBezTo>
                  <a:cubicBezTo>
                    <a:pt x="2899" y="18060"/>
                    <a:pt x="7168" y="20776"/>
                    <a:pt x="11664" y="21027"/>
                  </a:cubicBezTo>
                  <a:cubicBezTo>
                    <a:pt x="17485" y="20639"/>
                    <a:pt x="22506" y="15069"/>
                    <a:pt x="22735" y="8952"/>
                  </a:cubicBezTo>
                  <a:cubicBezTo>
                    <a:pt x="22780" y="7834"/>
                    <a:pt x="22643" y="6601"/>
                    <a:pt x="21890" y="5780"/>
                  </a:cubicBezTo>
                  <a:cubicBezTo>
                    <a:pt x="21485" y="5325"/>
                    <a:pt x="20848" y="5062"/>
                    <a:pt x="20247" y="5062"/>
                  </a:cubicBezTo>
                  <a:cubicBezTo>
                    <a:pt x="19731" y="5062"/>
                    <a:pt x="19241" y="5256"/>
                    <a:pt x="18946" y="5688"/>
                  </a:cubicBezTo>
                  <a:cubicBezTo>
                    <a:pt x="18558" y="6213"/>
                    <a:pt x="18580" y="6944"/>
                    <a:pt x="18580" y="7606"/>
                  </a:cubicBezTo>
                  <a:cubicBezTo>
                    <a:pt x="18535" y="9569"/>
                    <a:pt x="17964" y="11554"/>
                    <a:pt x="16960" y="13266"/>
                  </a:cubicBezTo>
                  <a:cubicBezTo>
                    <a:pt x="17097" y="11372"/>
                    <a:pt x="17211" y="9477"/>
                    <a:pt x="17348" y="7583"/>
                  </a:cubicBezTo>
                  <a:cubicBezTo>
                    <a:pt x="17462" y="5757"/>
                    <a:pt x="17553" y="3794"/>
                    <a:pt x="16572" y="2264"/>
                  </a:cubicBezTo>
                  <a:cubicBezTo>
                    <a:pt x="15604" y="761"/>
                    <a:pt x="13799" y="1"/>
                    <a:pt x="12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1985590" y="3902567"/>
              <a:ext cx="1109326" cy="2328293"/>
            </a:xfrm>
            <a:custGeom>
              <a:rect b="b" l="l" r="r" t="t"/>
              <a:pathLst>
                <a:path extrusionOk="0" h="86281" w="41109">
                  <a:moveTo>
                    <a:pt x="3600" y="39967"/>
                  </a:moveTo>
                  <a:cubicBezTo>
                    <a:pt x="2921" y="39967"/>
                    <a:pt x="2330" y="40561"/>
                    <a:pt x="1941" y="41155"/>
                  </a:cubicBezTo>
                  <a:cubicBezTo>
                    <a:pt x="320" y="43620"/>
                    <a:pt x="0" y="46747"/>
                    <a:pt x="183" y="49691"/>
                  </a:cubicBezTo>
                  <a:cubicBezTo>
                    <a:pt x="434" y="53983"/>
                    <a:pt x="1667" y="58228"/>
                    <a:pt x="3744" y="61994"/>
                  </a:cubicBezTo>
                  <a:cubicBezTo>
                    <a:pt x="5342" y="64916"/>
                    <a:pt x="7442" y="67541"/>
                    <a:pt x="9633" y="70074"/>
                  </a:cubicBezTo>
                  <a:cubicBezTo>
                    <a:pt x="8355" y="68294"/>
                    <a:pt x="7693" y="66514"/>
                    <a:pt x="7213" y="64802"/>
                  </a:cubicBezTo>
                  <a:cubicBezTo>
                    <a:pt x="5387" y="58479"/>
                    <a:pt x="4794" y="51791"/>
                    <a:pt x="5479" y="45241"/>
                  </a:cubicBezTo>
                  <a:cubicBezTo>
                    <a:pt x="5661" y="43551"/>
                    <a:pt x="5821" y="41611"/>
                    <a:pt x="4611" y="40424"/>
                  </a:cubicBezTo>
                  <a:cubicBezTo>
                    <a:pt x="4383" y="40219"/>
                    <a:pt x="4132" y="40036"/>
                    <a:pt x="3835" y="39991"/>
                  </a:cubicBezTo>
                  <a:cubicBezTo>
                    <a:pt x="3756" y="39974"/>
                    <a:pt x="3677" y="39967"/>
                    <a:pt x="3600" y="39967"/>
                  </a:cubicBezTo>
                  <a:close/>
                  <a:moveTo>
                    <a:pt x="27756" y="1"/>
                  </a:moveTo>
                  <a:cubicBezTo>
                    <a:pt x="26889" y="708"/>
                    <a:pt x="26250" y="1713"/>
                    <a:pt x="25976" y="2808"/>
                  </a:cubicBezTo>
                  <a:cubicBezTo>
                    <a:pt x="25907" y="1941"/>
                    <a:pt x="25770" y="982"/>
                    <a:pt x="25108" y="412"/>
                  </a:cubicBezTo>
                  <a:cubicBezTo>
                    <a:pt x="24881" y="216"/>
                    <a:pt x="24573" y="125"/>
                    <a:pt x="24268" y="125"/>
                  </a:cubicBezTo>
                  <a:cubicBezTo>
                    <a:pt x="23683" y="125"/>
                    <a:pt x="23107" y="458"/>
                    <a:pt x="23122" y="1028"/>
                  </a:cubicBezTo>
                  <a:cubicBezTo>
                    <a:pt x="23145" y="1827"/>
                    <a:pt x="24218" y="2375"/>
                    <a:pt x="24035" y="3151"/>
                  </a:cubicBezTo>
                  <a:cubicBezTo>
                    <a:pt x="24022" y="2561"/>
                    <a:pt x="23437" y="2227"/>
                    <a:pt x="22850" y="2227"/>
                  </a:cubicBezTo>
                  <a:cubicBezTo>
                    <a:pt x="22415" y="2227"/>
                    <a:pt x="21980" y="2410"/>
                    <a:pt x="21776" y="2808"/>
                  </a:cubicBezTo>
                  <a:cubicBezTo>
                    <a:pt x="21388" y="3630"/>
                    <a:pt x="22050" y="4657"/>
                    <a:pt x="22917" y="4885"/>
                  </a:cubicBezTo>
                  <a:cubicBezTo>
                    <a:pt x="22780" y="4870"/>
                    <a:pt x="22641" y="4860"/>
                    <a:pt x="22501" y="4860"/>
                  </a:cubicBezTo>
                  <a:cubicBezTo>
                    <a:pt x="22222" y="4860"/>
                    <a:pt x="21943" y="4901"/>
                    <a:pt x="21684" y="5022"/>
                  </a:cubicBezTo>
                  <a:cubicBezTo>
                    <a:pt x="21205" y="5251"/>
                    <a:pt x="20908" y="5958"/>
                    <a:pt x="21274" y="6369"/>
                  </a:cubicBezTo>
                  <a:cubicBezTo>
                    <a:pt x="21433" y="6529"/>
                    <a:pt x="21662" y="6597"/>
                    <a:pt x="21890" y="6666"/>
                  </a:cubicBezTo>
                  <a:cubicBezTo>
                    <a:pt x="22532" y="6835"/>
                    <a:pt x="23194" y="6941"/>
                    <a:pt x="23888" y="6941"/>
                  </a:cubicBezTo>
                  <a:cubicBezTo>
                    <a:pt x="24502" y="6941"/>
                    <a:pt x="25141" y="6859"/>
                    <a:pt x="25816" y="6666"/>
                  </a:cubicBezTo>
                  <a:lnTo>
                    <a:pt x="25816" y="6666"/>
                  </a:lnTo>
                  <a:cubicBezTo>
                    <a:pt x="26227" y="12783"/>
                    <a:pt x="25108" y="18832"/>
                    <a:pt x="23305" y="24721"/>
                  </a:cubicBezTo>
                  <a:cubicBezTo>
                    <a:pt x="23511" y="22164"/>
                    <a:pt x="23282" y="19471"/>
                    <a:pt x="22963" y="16846"/>
                  </a:cubicBezTo>
                  <a:cubicBezTo>
                    <a:pt x="22689" y="14586"/>
                    <a:pt x="22278" y="12190"/>
                    <a:pt x="20794" y="10455"/>
                  </a:cubicBezTo>
                  <a:cubicBezTo>
                    <a:pt x="20156" y="9694"/>
                    <a:pt x="19222" y="9062"/>
                    <a:pt x="18241" y="9062"/>
                  </a:cubicBezTo>
                  <a:cubicBezTo>
                    <a:pt x="18134" y="9062"/>
                    <a:pt x="18026" y="9070"/>
                    <a:pt x="17918" y="9085"/>
                  </a:cubicBezTo>
                  <a:cubicBezTo>
                    <a:pt x="16709" y="9268"/>
                    <a:pt x="15841" y="10478"/>
                    <a:pt x="15750" y="11710"/>
                  </a:cubicBezTo>
                  <a:cubicBezTo>
                    <a:pt x="15659" y="12920"/>
                    <a:pt x="16184" y="14130"/>
                    <a:pt x="16891" y="15111"/>
                  </a:cubicBezTo>
                  <a:cubicBezTo>
                    <a:pt x="17599" y="16115"/>
                    <a:pt x="18489" y="16983"/>
                    <a:pt x="19265" y="17919"/>
                  </a:cubicBezTo>
                  <a:cubicBezTo>
                    <a:pt x="21548" y="20795"/>
                    <a:pt x="22575" y="24584"/>
                    <a:pt x="22164" y="28213"/>
                  </a:cubicBezTo>
                  <a:cubicBezTo>
                    <a:pt x="21548" y="30039"/>
                    <a:pt x="20863" y="31842"/>
                    <a:pt x="20155" y="33622"/>
                  </a:cubicBezTo>
                  <a:cubicBezTo>
                    <a:pt x="17416" y="40607"/>
                    <a:pt x="14335" y="47523"/>
                    <a:pt x="12440" y="54759"/>
                  </a:cubicBezTo>
                  <a:cubicBezTo>
                    <a:pt x="11276" y="44350"/>
                    <a:pt x="18968" y="34079"/>
                    <a:pt x="16640" y="23899"/>
                  </a:cubicBezTo>
                  <a:cubicBezTo>
                    <a:pt x="16435" y="22963"/>
                    <a:pt x="16092" y="21982"/>
                    <a:pt x="15248" y="21525"/>
                  </a:cubicBezTo>
                  <a:cubicBezTo>
                    <a:pt x="14967" y="21367"/>
                    <a:pt x="14673" y="21296"/>
                    <a:pt x="14381" y="21296"/>
                  </a:cubicBezTo>
                  <a:cubicBezTo>
                    <a:pt x="13106" y="21296"/>
                    <a:pt x="11841" y="22644"/>
                    <a:pt x="11619" y="24036"/>
                  </a:cubicBezTo>
                  <a:cubicBezTo>
                    <a:pt x="11345" y="25748"/>
                    <a:pt x="11984" y="27437"/>
                    <a:pt x="12121" y="29172"/>
                  </a:cubicBezTo>
                  <a:cubicBezTo>
                    <a:pt x="12326" y="31796"/>
                    <a:pt x="11322" y="34353"/>
                    <a:pt x="10683" y="36909"/>
                  </a:cubicBezTo>
                  <a:cubicBezTo>
                    <a:pt x="9176" y="42935"/>
                    <a:pt x="9770" y="49486"/>
                    <a:pt x="12326" y="55147"/>
                  </a:cubicBezTo>
                  <a:cubicBezTo>
                    <a:pt x="11938" y="56699"/>
                    <a:pt x="11596" y="58274"/>
                    <a:pt x="11322" y="59872"/>
                  </a:cubicBezTo>
                  <a:cubicBezTo>
                    <a:pt x="10660" y="63706"/>
                    <a:pt x="10477" y="67678"/>
                    <a:pt x="10911" y="71558"/>
                  </a:cubicBezTo>
                  <a:cubicBezTo>
                    <a:pt x="10477" y="71056"/>
                    <a:pt x="10044" y="70577"/>
                    <a:pt x="9633" y="70074"/>
                  </a:cubicBezTo>
                  <a:lnTo>
                    <a:pt x="9633" y="70074"/>
                  </a:lnTo>
                  <a:cubicBezTo>
                    <a:pt x="9998" y="70599"/>
                    <a:pt x="10432" y="71124"/>
                    <a:pt x="10934" y="71649"/>
                  </a:cubicBezTo>
                  <a:cubicBezTo>
                    <a:pt x="11527" y="76990"/>
                    <a:pt x="13330" y="82103"/>
                    <a:pt x="16686" y="86280"/>
                  </a:cubicBezTo>
                  <a:cubicBezTo>
                    <a:pt x="17234" y="85664"/>
                    <a:pt x="16709" y="84705"/>
                    <a:pt x="16229" y="84021"/>
                  </a:cubicBezTo>
                  <a:cubicBezTo>
                    <a:pt x="11025" y="76694"/>
                    <a:pt x="10546" y="66879"/>
                    <a:pt x="12486" y="58091"/>
                  </a:cubicBezTo>
                  <a:cubicBezTo>
                    <a:pt x="13604" y="52955"/>
                    <a:pt x="15476" y="48025"/>
                    <a:pt x="17507" y="43163"/>
                  </a:cubicBezTo>
                  <a:cubicBezTo>
                    <a:pt x="24857" y="39626"/>
                    <a:pt x="30815" y="33645"/>
                    <a:pt x="34421" y="26455"/>
                  </a:cubicBezTo>
                  <a:cubicBezTo>
                    <a:pt x="34923" y="25428"/>
                    <a:pt x="35403" y="24355"/>
                    <a:pt x="35357" y="23214"/>
                  </a:cubicBezTo>
                  <a:cubicBezTo>
                    <a:pt x="35311" y="22073"/>
                    <a:pt x="34604" y="20886"/>
                    <a:pt x="33485" y="20658"/>
                  </a:cubicBezTo>
                  <a:cubicBezTo>
                    <a:pt x="33343" y="20628"/>
                    <a:pt x="33201" y="20614"/>
                    <a:pt x="33061" y="20614"/>
                  </a:cubicBezTo>
                  <a:cubicBezTo>
                    <a:pt x="32236" y="20614"/>
                    <a:pt x="31458" y="21096"/>
                    <a:pt x="30815" y="21662"/>
                  </a:cubicBezTo>
                  <a:cubicBezTo>
                    <a:pt x="28943" y="23328"/>
                    <a:pt x="27893" y="25725"/>
                    <a:pt x="26797" y="28007"/>
                  </a:cubicBezTo>
                  <a:cubicBezTo>
                    <a:pt x="24446" y="32801"/>
                    <a:pt x="21548" y="37366"/>
                    <a:pt x="18192" y="41520"/>
                  </a:cubicBezTo>
                  <a:cubicBezTo>
                    <a:pt x="19425" y="38621"/>
                    <a:pt x="20680" y="35745"/>
                    <a:pt x="21867" y="32824"/>
                  </a:cubicBezTo>
                  <a:cubicBezTo>
                    <a:pt x="23602" y="28464"/>
                    <a:pt x="25177" y="23945"/>
                    <a:pt x="26135" y="19357"/>
                  </a:cubicBezTo>
                  <a:cubicBezTo>
                    <a:pt x="29468" y="14084"/>
                    <a:pt x="35197" y="10432"/>
                    <a:pt x="39739" y="5867"/>
                  </a:cubicBezTo>
                  <a:cubicBezTo>
                    <a:pt x="40219" y="5388"/>
                    <a:pt x="40698" y="4863"/>
                    <a:pt x="40835" y="4201"/>
                  </a:cubicBezTo>
                  <a:cubicBezTo>
                    <a:pt x="41109" y="2877"/>
                    <a:pt x="39716" y="1667"/>
                    <a:pt x="38347" y="1621"/>
                  </a:cubicBezTo>
                  <a:cubicBezTo>
                    <a:pt x="38309" y="1620"/>
                    <a:pt x="38271" y="1620"/>
                    <a:pt x="38233" y="1620"/>
                  </a:cubicBezTo>
                  <a:cubicBezTo>
                    <a:pt x="36930" y="1620"/>
                    <a:pt x="35715" y="2376"/>
                    <a:pt x="34672" y="3196"/>
                  </a:cubicBezTo>
                  <a:cubicBezTo>
                    <a:pt x="31317" y="5821"/>
                    <a:pt x="28669" y="9314"/>
                    <a:pt x="27003" y="13240"/>
                  </a:cubicBezTo>
                  <a:cubicBezTo>
                    <a:pt x="27163" y="11025"/>
                    <a:pt x="27140" y="8811"/>
                    <a:pt x="26866" y="6597"/>
                  </a:cubicBezTo>
                  <a:cubicBezTo>
                    <a:pt x="28715" y="5730"/>
                    <a:pt x="30153" y="4018"/>
                    <a:pt x="30678" y="2055"/>
                  </a:cubicBezTo>
                  <a:cubicBezTo>
                    <a:pt x="30532" y="2031"/>
                    <a:pt x="30386" y="2019"/>
                    <a:pt x="30239" y="2019"/>
                  </a:cubicBezTo>
                  <a:cubicBezTo>
                    <a:pt x="29283" y="2019"/>
                    <a:pt x="28339" y="2522"/>
                    <a:pt x="27824" y="3333"/>
                  </a:cubicBezTo>
                  <a:cubicBezTo>
                    <a:pt x="28395" y="2329"/>
                    <a:pt x="28372" y="1005"/>
                    <a:pt x="2775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91" name="Shape 19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2">
    <p:spTree>
      <p:nvGrpSpPr>
        <p:cNvPr id="192" name="Shape 192"/>
        <p:cNvGrpSpPr/>
        <p:nvPr/>
      </p:nvGrpSpPr>
      <p:grpSpPr>
        <a:xfrm>
          <a:off x="0" y="0"/>
          <a:ext cx="0" cy="0"/>
          <a:chOff x="0" y="0"/>
          <a:chExt cx="0" cy="0"/>
        </a:xfrm>
      </p:grpSpPr>
      <p:sp>
        <p:nvSpPr>
          <p:cNvPr id="193" name="Google Shape;193;p13"/>
          <p:cNvSpPr txBox="1"/>
          <p:nvPr>
            <p:ph hasCustomPrompt="1" type="title"/>
          </p:nvPr>
        </p:nvSpPr>
        <p:spPr>
          <a:xfrm>
            <a:off x="944738" y="1744731"/>
            <a:ext cx="957300" cy="71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4" name="Google Shape;194;p13"/>
          <p:cNvSpPr txBox="1"/>
          <p:nvPr>
            <p:ph idx="1" type="subTitle"/>
          </p:nvPr>
        </p:nvSpPr>
        <p:spPr>
          <a:xfrm>
            <a:off x="1982563" y="2002896"/>
            <a:ext cx="2071200" cy="713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5" name="Google Shape;195;p13"/>
          <p:cNvSpPr txBox="1"/>
          <p:nvPr>
            <p:ph hasCustomPrompt="1" idx="2" type="title"/>
          </p:nvPr>
        </p:nvSpPr>
        <p:spPr>
          <a:xfrm flipH="1">
            <a:off x="7320586" y="1744731"/>
            <a:ext cx="957300" cy="71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6" name="Google Shape;196;p13"/>
          <p:cNvSpPr txBox="1"/>
          <p:nvPr>
            <p:ph idx="3" type="subTitle"/>
          </p:nvPr>
        </p:nvSpPr>
        <p:spPr>
          <a:xfrm flipH="1">
            <a:off x="5166520" y="2002896"/>
            <a:ext cx="2075700" cy="7134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7" name="Google Shape;197;p13"/>
          <p:cNvSpPr txBox="1"/>
          <p:nvPr>
            <p:ph hasCustomPrompt="1" idx="4" type="title"/>
          </p:nvPr>
        </p:nvSpPr>
        <p:spPr>
          <a:xfrm>
            <a:off x="944738" y="3474706"/>
            <a:ext cx="957300" cy="71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8" name="Google Shape;198;p13"/>
          <p:cNvSpPr txBox="1"/>
          <p:nvPr>
            <p:ph idx="5" type="subTitle"/>
          </p:nvPr>
        </p:nvSpPr>
        <p:spPr>
          <a:xfrm>
            <a:off x="1982563" y="3737425"/>
            <a:ext cx="2071200" cy="713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9" name="Google Shape;199;p13"/>
          <p:cNvSpPr txBox="1"/>
          <p:nvPr>
            <p:ph hasCustomPrompt="1" idx="6" type="title"/>
          </p:nvPr>
        </p:nvSpPr>
        <p:spPr>
          <a:xfrm flipH="1">
            <a:off x="7320586" y="3474706"/>
            <a:ext cx="957300" cy="71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0" name="Google Shape;200;p13"/>
          <p:cNvSpPr txBox="1"/>
          <p:nvPr>
            <p:ph idx="7" type="subTitle"/>
          </p:nvPr>
        </p:nvSpPr>
        <p:spPr>
          <a:xfrm flipH="1">
            <a:off x="5166520" y="3737425"/>
            <a:ext cx="2075700" cy="7134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1" name="Google Shape;201;p13"/>
          <p:cNvSpPr txBox="1"/>
          <p:nvPr>
            <p:ph idx="8"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2" name="Google Shape;202;p13"/>
          <p:cNvSpPr txBox="1"/>
          <p:nvPr>
            <p:ph idx="9" type="subTitle"/>
          </p:nvPr>
        </p:nvSpPr>
        <p:spPr>
          <a:xfrm>
            <a:off x="1978213" y="1444350"/>
            <a:ext cx="2071200" cy="713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accent2"/>
              </a:buClr>
              <a:buSzPts val="2400"/>
              <a:buFont typeface="Bebas Neue"/>
              <a:buNone/>
              <a:defRPr sz="2000">
                <a:solidFill>
                  <a:schemeClr val="accent2"/>
                </a:solidFill>
                <a:latin typeface="Archivo Black"/>
                <a:ea typeface="Archivo Black"/>
                <a:cs typeface="Archivo Black"/>
                <a:sym typeface="Archivo Black"/>
              </a:defRPr>
            </a:lvl1pPr>
            <a:lvl2pPr lvl="1"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2pPr>
            <a:lvl3pPr lvl="2"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3pPr>
            <a:lvl4pPr lvl="3"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4pPr>
            <a:lvl5pPr lvl="4"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5pPr>
            <a:lvl6pPr lvl="5"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6pPr>
            <a:lvl7pPr lvl="6"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7pPr>
            <a:lvl8pPr lvl="7"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8pPr>
            <a:lvl9pPr lvl="8"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9pPr>
          </a:lstStyle>
          <a:p/>
        </p:txBody>
      </p:sp>
      <p:sp>
        <p:nvSpPr>
          <p:cNvPr id="203" name="Google Shape;203;p13"/>
          <p:cNvSpPr txBox="1"/>
          <p:nvPr>
            <p:ph idx="13" type="subTitle"/>
          </p:nvPr>
        </p:nvSpPr>
        <p:spPr>
          <a:xfrm flipH="1">
            <a:off x="5166522" y="1444350"/>
            <a:ext cx="2075700" cy="713400"/>
          </a:xfrm>
          <a:prstGeom prst="rect">
            <a:avLst/>
          </a:prstGeom>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04" name="Google Shape;204;p13"/>
          <p:cNvSpPr txBox="1"/>
          <p:nvPr>
            <p:ph idx="14" type="subTitle"/>
          </p:nvPr>
        </p:nvSpPr>
        <p:spPr>
          <a:xfrm>
            <a:off x="1978213" y="3174323"/>
            <a:ext cx="2071200" cy="713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05" name="Google Shape;205;p13"/>
          <p:cNvSpPr txBox="1"/>
          <p:nvPr>
            <p:ph idx="15" type="subTitle"/>
          </p:nvPr>
        </p:nvSpPr>
        <p:spPr>
          <a:xfrm flipH="1">
            <a:off x="5166522" y="3174323"/>
            <a:ext cx="2075700" cy="713400"/>
          </a:xfrm>
          <a:prstGeom prst="rect">
            <a:avLst/>
          </a:prstGeom>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06" name="Google Shape;206;p13"/>
          <p:cNvSpPr/>
          <p:nvPr/>
        </p:nvSpPr>
        <p:spPr>
          <a:xfrm>
            <a:off x="8755466" y="2157738"/>
            <a:ext cx="174640" cy="113416"/>
          </a:xfrm>
          <a:custGeom>
            <a:rect b="b" l="l" r="r" t="t"/>
            <a:pathLst>
              <a:path extrusionOk="0" h="5663" w="872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
          <p:cNvSpPr/>
          <p:nvPr/>
        </p:nvSpPr>
        <p:spPr>
          <a:xfrm rot="6816878">
            <a:off x="8475106" y="274161"/>
            <a:ext cx="122986" cy="19201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
          <p:cNvSpPr/>
          <p:nvPr/>
        </p:nvSpPr>
        <p:spPr>
          <a:xfrm rot="-3524071">
            <a:off x="8627848" y="4718507"/>
            <a:ext cx="122996" cy="192036"/>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p:nvPr/>
        </p:nvSpPr>
        <p:spPr>
          <a:xfrm flipH="1">
            <a:off x="272981" y="2582721"/>
            <a:ext cx="106526" cy="101620"/>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
          <p:cNvSpPr/>
          <p:nvPr/>
        </p:nvSpPr>
        <p:spPr>
          <a:xfrm flipH="1" rot="1531528">
            <a:off x="529457" y="567083"/>
            <a:ext cx="174638" cy="113415"/>
          </a:xfrm>
          <a:custGeom>
            <a:rect b="b" l="l" r="r" t="t"/>
            <a:pathLst>
              <a:path extrusionOk="0" h="5663" w="872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a:off x="8511300" y="1084123"/>
            <a:ext cx="205140" cy="205140"/>
          </a:xfrm>
          <a:custGeom>
            <a:rect b="b" l="l" r="r" t="t"/>
            <a:pathLst>
              <a:path extrusionOk="0" h="7602" w="7602">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p:nvPr/>
        </p:nvSpPr>
        <p:spPr>
          <a:xfrm flipH="1" rot="5651252">
            <a:off x="453091" y="4787187"/>
            <a:ext cx="164594" cy="54658"/>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flipH="1" rot="-570776">
            <a:off x="4356200" y="4253614"/>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p:nvPr/>
        </p:nvSpPr>
        <p:spPr>
          <a:xfrm rot="570776">
            <a:off x="3883550" y="4253614"/>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p:nvPr/>
        </p:nvSpPr>
        <p:spPr>
          <a:xfrm flipH="1">
            <a:off x="7422948" y="220730"/>
            <a:ext cx="164586" cy="546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BLANK_1_2_1_1">
    <p:spTree>
      <p:nvGrpSpPr>
        <p:cNvPr id="216" name="Shape 216"/>
        <p:cNvGrpSpPr/>
        <p:nvPr/>
      </p:nvGrpSpPr>
      <p:grpSpPr>
        <a:xfrm>
          <a:off x="0" y="0"/>
          <a:ext cx="0" cy="0"/>
          <a:chOff x="0" y="0"/>
          <a:chExt cx="0" cy="0"/>
        </a:xfrm>
      </p:grpSpPr>
      <p:sp>
        <p:nvSpPr>
          <p:cNvPr id="217" name="Google Shape;217;p14">
            <a:hlinkClick/>
          </p:cNvPr>
          <p:cNvSpPr txBox="1"/>
          <p:nvPr>
            <p:ph hasCustomPrompt="1" type="title"/>
          </p:nvPr>
        </p:nvSpPr>
        <p:spPr>
          <a:xfrm>
            <a:off x="712100" y="1500752"/>
            <a:ext cx="957300" cy="461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5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8" name="Google Shape;218;p14">
            <a:hlinkClick/>
          </p:cNvPr>
          <p:cNvSpPr txBox="1"/>
          <p:nvPr>
            <p:ph idx="1" type="subTitle"/>
          </p:nvPr>
        </p:nvSpPr>
        <p:spPr>
          <a:xfrm>
            <a:off x="712100" y="2219679"/>
            <a:ext cx="24882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9" name="Google Shape;219;p14">
            <a:hlinkClick action="ppaction://hlinksldjump" r:id="rId2"/>
          </p:cNvPr>
          <p:cNvSpPr txBox="1"/>
          <p:nvPr>
            <p:ph hasCustomPrompt="1" idx="2" type="title"/>
          </p:nvPr>
        </p:nvSpPr>
        <p:spPr>
          <a:xfrm flipH="1">
            <a:off x="5943700" y="1500752"/>
            <a:ext cx="957300" cy="461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5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0" name="Google Shape;220;p14">
            <a:hlinkClick action="ppaction://hlinksldjump" r:id="rId3"/>
          </p:cNvPr>
          <p:cNvSpPr txBox="1"/>
          <p:nvPr>
            <p:ph idx="3" type="subTitle"/>
          </p:nvPr>
        </p:nvSpPr>
        <p:spPr>
          <a:xfrm flipH="1">
            <a:off x="5943700" y="2219665"/>
            <a:ext cx="24882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21" name="Google Shape;221;p14">
            <a:hlinkClick/>
          </p:cNvPr>
          <p:cNvSpPr txBox="1"/>
          <p:nvPr>
            <p:ph hasCustomPrompt="1" idx="4" type="title"/>
          </p:nvPr>
        </p:nvSpPr>
        <p:spPr>
          <a:xfrm>
            <a:off x="3327900" y="1500752"/>
            <a:ext cx="957300" cy="461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5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2" name="Google Shape;222;p14">
            <a:hlinkClick/>
          </p:cNvPr>
          <p:cNvSpPr txBox="1"/>
          <p:nvPr>
            <p:ph idx="5" type="subTitle"/>
          </p:nvPr>
        </p:nvSpPr>
        <p:spPr>
          <a:xfrm>
            <a:off x="3327900" y="2219665"/>
            <a:ext cx="24882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23" name="Google Shape;223;p14">
            <a:hlinkClick/>
          </p:cNvPr>
          <p:cNvSpPr txBox="1"/>
          <p:nvPr>
            <p:ph hasCustomPrompt="1" idx="6" type="title"/>
          </p:nvPr>
        </p:nvSpPr>
        <p:spPr>
          <a:xfrm flipH="1">
            <a:off x="712100" y="2872352"/>
            <a:ext cx="957300" cy="461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5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4" name="Google Shape;224;p14">
            <a:hlinkClick/>
          </p:cNvPr>
          <p:cNvSpPr txBox="1"/>
          <p:nvPr>
            <p:ph idx="7" type="subTitle"/>
          </p:nvPr>
        </p:nvSpPr>
        <p:spPr>
          <a:xfrm flipH="1">
            <a:off x="712200" y="3591272"/>
            <a:ext cx="24882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25" name="Google Shape;225;p14"/>
          <p:cNvSpPr txBox="1"/>
          <p:nvPr>
            <p:ph idx="8"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6" name="Google Shape;226;p14">
            <a:hlinkClick/>
          </p:cNvPr>
          <p:cNvSpPr txBox="1"/>
          <p:nvPr>
            <p:ph idx="9" type="subTitle"/>
          </p:nvPr>
        </p:nvSpPr>
        <p:spPr>
          <a:xfrm>
            <a:off x="712100" y="2014925"/>
            <a:ext cx="2488200" cy="358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accent2"/>
              </a:buClr>
              <a:buSzPts val="2400"/>
              <a:buFont typeface="Bebas Neue"/>
              <a:buNone/>
              <a:defRPr sz="2000">
                <a:solidFill>
                  <a:schemeClr val="accent2"/>
                </a:solidFill>
                <a:latin typeface="Archivo Black"/>
                <a:ea typeface="Archivo Black"/>
                <a:cs typeface="Archivo Black"/>
                <a:sym typeface="Archivo Black"/>
              </a:defRPr>
            </a:lvl1pPr>
            <a:lvl2pPr lvl="1"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2pPr>
            <a:lvl3pPr lvl="2"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3pPr>
            <a:lvl4pPr lvl="3"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4pPr>
            <a:lvl5pPr lvl="4"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5pPr>
            <a:lvl6pPr lvl="5"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6pPr>
            <a:lvl7pPr lvl="6"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7pPr>
            <a:lvl8pPr lvl="7"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8pPr>
            <a:lvl9pPr lvl="8" rtl="0">
              <a:lnSpc>
                <a:spcPct val="100000"/>
              </a:lnSpc>
              <a:spcBef>
                <a:spcPts val="0"/>
              </a:spcBef>
              <a:spcAft>
                <a:spcPts val="0"/>
              </a:spcAft>
              <a:buClr>
                <a:schemeClr val="accent2"/>
              </a:buClr>
              <a:buSzPts val="2400"/>
              <a:buFont typeface="Bebas Neue"/>
              <a:buNone/>
              <a:defRPr sz="2400">
                <a:solidFill>
                  <a:schemeClr val="accent2"/>
                </a:solidFill>
                <a:latin typeface="Bebas Neue"/>
                <a:ea typeface="Bebas Neue"/>
                <a:cs typeface="Bebas Neue"/>
                <a:sym typeface="Bebas Neue"/>
              </a:defRPr>
            </a:lvl9pPr>
          </a:lstStyle>
          <a:p/>
        </p:txBody>
      </p:sp>
      <p:sp>
        <p:nvSpPr>
          <p:cNvPr id="227" name="Google Shape;227;p14">
            <a:hlinkClick action="ppaction://hlinksldjump" r:id="rId4"/>
          </p:cNvPr>
          <p:cNvSpPr txBox="1"/>
          <p:nvPr>
            <p:ph idx="13" type="subTitle"/>
          </p:nvPr>
        </p:nvSpPr>
        <p:spPr>
          <a:xfrm flipH="1">
            <a:off x="5943700" y="2014925"/>
            <a:ext cx="2488200" cy="358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8" name="Google Shape;228;p14">
            <a:hlinkClick/>
          </p:cNvPr>
          <p:cNvSpPr txBox="1"/>
          <p:nvPr>
            <p:ph idx="14" type="subTitle"/>
          </p:nvPr>
        </p:nvSpPr>
        <p:spPr>
          <a:xfrm>
            <a:off x="3327900" y="2014925"/>
            <a:ext cx="2488200" cy="358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9" name="Google Shape;229;p14">
            <a:hlinkClick/>
          </p:cNvPr>
          <p:cNvSpPr txBox="1"/>
          <p:nvPr>
            <p:ph idx="15" type="subTitle"/>
          </p:nvPr>
        </p:nvSpPr>
        <p:spPr>
          <a:xfrm flipH="1">
            <a:off x="712200" y="3386532"/>
            <a:ext cx="2488200" cy="358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0" name="Google Shape;230;p14">
            <a:hlinkClick/>
          </p:cNvPr>
          <p:cNvSpPr txBox="1"/>
          <p:nvPr>
            <p:ph hasCustomPrompt="1" idx="16" type="title"/>
          </p:nvPr>
        </p:nvSpPr>
        <p:spPr>
          <a:xfrm flipH="1">
            <a:off x="5943700" y="2872352"/>
            <a:ext cx="957300" cy="461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5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1" name="Google Shape;231;p14">
            <a:hlinkClick/>
          </p:cNvPr>
          <p:cNvSpPr txBox="1"/>
          <p:nvPr>
            <p:ph idx="17" type="subTitle"/>
          </p:nvPr>
        </p:nvSpPr>
        <p:spPr>
          <a:xfrm flipH="1">
            <a:off x="5943700" y="3591272"/>
            <a:ext cx="24882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32" name="Google Shape;232;p14">
            <a:hlinkClick/>
          </p:cNvPr>
          <p:cNvSpPr txBox="1"/>
          <p:nvPr>
            <p:ph hasCustomPrompt="1" idx="18" type="title"/>
          </p:nvPr>
        </p:nvSpPr>
        <p:spPr>
          <a:xfrm>
            <a:off x="3327900" y="2872352"/>
            <a:ext cx="957300" cy="461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5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3" name="Google Shape;233;p14">
            <a:hlinkClick/>
          </p:cNvPr>
          <p:cNvSpPr txBox="1"/>
          <p:nvPr>
            <p:ph idx="19" type="subTitle"/>
          </p:nvPr>
        </p:nvSpPr>
        <p:spPr>
          <a:xfrm>
            <a:off x="3327900" y="3591272"/>
            <a:ext cx="24882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34" name="Google Shape;234;p14">
            <a:hlinkClick/>
          </p:cNvPr>
          <p:cNvSpPr txBox="1"/>
          <p:nvPr>
            <p:ph idx="20" type="subTitle"/>
          </p:nvPr>
        </p:nvSpPr>
        <p:spPr>
          <a:xfrm flipH="1">
            <a:off x="5943700" y="3386532"/>
            <a:ext cx="2488200" cy="358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5" name="Google Shape;235;p14">
            <a:hlinkClick/>
          </p:cNvPr>
          <p:cNvSpPr txBox="1"/>
          <p:nvPr>
            <p:ph idx="21" type="subTitle"/>
          </p:nvPr>
        </p:nvSpPr>
        <p:spPr>
          <a:xfrm>
            <a:off x="3327900" y="3386532"/>
            <a:ext cx="2488200" cy="358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236" name="Google Shape;236;p14"/>
          <p:cNvGrpSpPr/>
          <p:nvPr/>
        </p:nvGrpSpPr>
        <p:grpSpPr>
          <a:xfrm rot="-1755061">
            <a:off x="3059821" y="4477859"/>
            <a:ext cx="225579" cy="284872"/>
            <a:chOff x="3311031" y="3025663"/>
            <a:chExt cx="308584" cy="389695"/>
          </a:xfrm>
        </p:grpSpPr>
        <p:sp>
          <p:nvSpPr>
            <p:cNvPr id="237" name="Google Shape;237;p14"/>
            <p:cNvSpPr/>
            <p:nvPr/>
          </p:nvSpPr>
          <p:spPr>
            <a:xfrm flipH="1">
              <a:off x="3311031" y="3025663"/>
              <a:ext cx="308584" cy="389695"/>
            </a:xfrm>
            <a:custGeom>
              <a:rect b="b" l="l" r="r" t="t"/>
              <a:pathLst>
                <a:path extrusionOk="0" h="19458" w="15408">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flipH="1">
              <a:off x="3311033" y="3038519"/>
              <a:ext cx="285712" cy="376837"/>
            </a:xfrm>
            <a:custGeom>
              <a:rect b="b" l="l" r="r" t="t"/>
              <a:pathLst>
                <a:path extrusionOk="0" h="18816" w="14266">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
            <p:cNvSpPr/>
            <p:nvPr/>
          </p:nvSpPr>
          <p:spPr>
            <a:xfrm flipH="1">
              <a:off x="3397429" y="3183403"/>
              <a:ext cx="222185" cy="231938"/>
            </a:xfrm>
            <a:custGeom>
              <a:rect b="b" l="l" r="r" t="t"/>
              <a:pathLst>
                <a:path extrusionOk="0" h="11581" w="11094">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
            <p:cNvSpPr/>
            <p:nvPr/>
          </p:nvSpPr>
          <p:spPr>
            <a:xfrm flipH="1">
              <a:off x="3397432" y="3259740"/>
              <a:ext cx="199314" cy="155594"/>
            </a:xfrm>
            <a:custGeom>
              <a:rect b="b" l="l" r="r" t="t"/>
              <a:pathLst>
                <a:path extrusionOk="0" h="7769" w="9952">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14"/>
          <p:cNvGrpSpPr/>
          <p:nvPr/>
        </p:nvGrpSpPr>
        <p:grpSpPr>
          <a:xfrm rot="-2700000">
            <a:off x="8391510" y="2762987"/>
            <a:ext cx="596197" cy="517831"/>
            <a:chOff x="3338300" y="3103725"/>
            <a:chExt cx="374500" cy="325275"/>
          </a:xfrm>
        </p:grpSpPr>
        <p:sp>
          <p:nvSpPr>
            <p:cNvPr id="242" name="Google Shape;242;p14"/>
            <p:cNvSpPr/>
            <p:nvPr/>
          </p:nvSpPr>
          <p:spPr>
            <a:xfrm>
              <a:off x="3507800" y="3108800"/>
              <a:ext cx="146900" cy="106250"/>
            </a:xfrm>
            <a:custGeom>
              <a:rect b="b" l="l" r="r" t="t"/>
              <a:pathLst>
                <a:path extrusionOk="0" h="4250" w="5876">
                  <a:moveTo>
                    <a:pt x="1754" y="0"/>
                  </a:moveTo>
                  <a:cubicBezTo>
                    <a:pt x="1700" y="0"/>
                    <a:pt x="1646" y="3"/>
                    <a:pt x="1591" y="10"/>
                  </a:cubicBezTo>
                  <a:cubicBezTo>
                    <a:pt x="1202" y="54"/>
                    <a:pt x="826" y="271"/>
                    <a:pt x="531" y="621"/>
                  </a:cubicBezTo>
                  <a:cubicBezTo>
                    <a:pt x="295" y="901"/>
                    <a:pt x="139" y="1223"/>
                    <a:pt x="1" y="1507"/>
                  </a:cubicBezTo>
                  <a:lnTo>
                    <a:pt x="779" y="1884"/>
                  </a:lnTo>
                  <a:cubicBezTo>
                    <a:pt x="899" y="1634"/>
                    <a:pt x="1025" y="1374"/>
                    <a:pt x="1191" y="1179"/>
                  </a:cubicBezTo>
                  <a:cubicBezTo>
                    <a:pt x="1341" y="1000"/>
                    <a:pt x="1523" y="887"/>
                    <a:pt x="1689" y="868"/>
                  </a:cubicBezTo>
                  <a:cubicBezTo>
                    <a:pt x="1711" y="866"/>
                    <a:pt x="1732" y="864"/>
                    <a:pt x="1755" y="864"/>
                  </a:cubicBezTo>
                  <a:cubicBezTo>
                    <a:pt x="1896" y="864"/>
                    <a:pt x="2055" y="911"/>
                    <a:pt x="2197" y="956"/>
                  </a:cubicBezTo>
                  <a:cubicBezTo>
                    <a:pt x="3091" y="1240"/>
                    <a:pt x="3918" y="1677"/>
                    <a:pt x="4656" y="2252"/>
                  </a:cubicBezTo>
                  <a:cubicBezTo>
                    <a:pt x="4761" y="2334"/>
                    <a:pt x="4877" y="2429"/>
                    <a:pt x="4920" y="2521"/>
                  </a:cubicBezTo>
                  <a:cubicBezTo>
                    <a:pt x="4975" y="2640"/>
                    <a:pt x="4942" y="2843"/>
                    <a:pt x="4828" y="3064"/>
                  </a:cubicBezTo>
                  <a:cubicBezTo>
                    <a:pt x="4782" y="3155"/>
                    <a:pt x="4726" y="3247"/>
                    <a:pt x="4667" y="3345"/>
                  </a:cubicBezTo>
                  <a:cubicBezTo>
                    <a:pt x="4552" y="3535"/>
                    <a:pt x="4433" y="3732"/>
                    <a:pt x="4351" y="3966"/>
                  </a:cubicBezTo>
                  <a:lnTo>
                    <a:pt x="5168" y="4249"/>
                  </a:lnTo>
                  <a:cubicBezTo>
                    <a:pt x="5220" y="4101"/>
                    <a:pt x="5311" y="3950"/>
                    <a:pt x="5407" y="3791"/>
                  </a:cubicBezTo>
                  <a:cubicBezTo>
                    <a:pt x="5471" y="3686"/>
                    <a:pt x="5537" y="3575"/>
                    <a:pt x="5597" y="3457"/>
                  </a:cubicBezTo>
                  <a:cubicBezTo>
                    <a:pt x="5838" y="2987"/>
                    <a:pt x="5875" y="2524"/>
                    <a:pt x="5703" y="2154"/>
                  </a:cubicBezTo>
                  <a:cubicBezTo>
                    <a:pt x="5579" y="1890"/>
                    <a:pt x="5371" y="1714"/>
                    <a:pt x="5186" y="1571"/>
                  </a:cubicBezTo>
                  <a:cubicBezTo>
                    <a:pt x="4368" y="932"/>
                    <a:pt x="3450" y="448"/>
                    <a:pt x="2460" y="134"/>
                  </a:cubicBezTo>
                  <a:cubicBezTo>
                    <a:pt x="2239" y="63"/>
                    <a:pt x="2003" y="0"/>
                    <a:pt x="17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a:off x="3338300" y="3103725"/>
              <a:ext cx="374500" cy="325275"/>
            </a:xfrm>
            <a:custGeom>
              <a:rect b="b" l="l" r="r" t="t"/>
              <a:pathLst>
                <a:path extrusionOk="0" h="13011" w="14980">
                  <a:moveTo>
                    <a:pt x="4163" y="0"/>
                  </a:moveTo>
                  <a:cubicBezTo>
                    <a:pt x="4134" y="0"/>
                    <a:pt x="4105" y="2"/>
                    <a:pt x="4076" y="5"/>
                  </a:cubicBezTo>
                  <a:cubicBezTo>
                    <a:pt x="3646" y="56"/>
                    <a:pt x="3362" y="463"/>
                    <a:pt x="3141" y="834"/>
                  </a:cubicBezTo>
                  <a:cubicBezTo>
                    <a:pt x="2338" y="2176"/>
                    <a:pt x="1596" y="3554"/>
                    <a:pt x="916" y="4963"/>
                  </a:cubicBezTo>
                  <a:cubicBezTo>
                    <a:pt x="738" y="5330"/>
                    <a:pt x="459" y="5824"/>
                    <a:pt x="229" y="6343"/>
                  </a:cubicBezTo>
                  <a:cubicBezTo>
                    <a:pt x="111" y="6610"/>
                    <a:pt x="1" y="6933"/>
                    <a:pt x="160" y="7179"/>
                  </a:cubicBezTo>
                  <a:cubicBezTo>
                    <a:pt x="233" y="7293"/>
                    <a:pt x="353" y="7366"/>
                    <a:pt x="469" y="7437"/>
                  </a:cubicBezTo>
                  <a:cubicBezTo>
                    <a:pt x="1995" y="8357"/>
                    <a:pt x="3520" y="9276"/>
                    <a:pt x="5045" y="10196"/>
                  </a:cubicBezTo>
                  <a:cubicBezTo>
                    <a:pt x="5994" y="10768"/>
                    <a:pt x="6942" y="11340"/>
                    <a:pt x="7910" y="11876"/>
                  </a:cubicBezTo>
                  <a:cubicBezTo>
                    <a:pt x="8625" y="12272"/>
                    <a:pt x="9354" y="12651"/>
                    <a:pt x="10135" y="12893"/>
                  </a:cubicBezTo>
                  <a:cubicBezTo>
                    <a:pt x="10340" y="12957"/>
                    <a:pt x="10557" y="13010"/>
                    <a:pt x="10770" y="13010"/>
                  </a:cubicBezTo>
                  <a:cubicBezTo>
                    <a:pt x="10878" y="13010"/>
                    <a:pt x="10986" y="12996"/>
                    <a:pt x="11091" y="12963"/>
                  </a:cubicBezTo>
                  <a:cubicBezTo>
                    <a:pt x="11522" y="12822"/>
                    <a:pt x="11779" y="12390"/>
                    <a:pt x="11995" y="11991"/>
                  </a:cubicBezTo>
                  <a:cubicBezTo>
                    <a:pt x="12878" y="10369"/>
                    <a:pt x="13761" y="8746"/>
                    <a:pt x="14644" y="7124"/>
                  </a:cubicBezTo>
                  <a:cubicBezTo>
                    <a:pt x="14808" y="6820"/>
                    <a:pt x="14980" y="6472"/>
                    <a:pt x="14877" y="6141"/>
                  </a:cubicBezTo>
                  <a:cubicBezTo>
                    <a:pt x="14787" y="5850"/>
                    <a:pt x="14514" y="5662"/>
                    <a:pt x="14256" y="5498"/>
                  </a:cubicBezTo>
                  <a:cubicBezTo>
                    <a:pt x="11222" y="3570"/>
                    <a:pt x="8082" y="1805"/>
                    <a:pt x="4855" y="217"/>
                  </a:cubicBezTo>
                  <a:cubicBezTo>
                    <a:pt x="4637" y="110"/>
                    <a:pt x="4403" y="0"/>
                    <a:pt x="41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
            <p:cNvSpPr/>
            <p:nvPr/>
          </p:nvSpPr>
          <p:spPr>
            <a:xfrm>
              <a:off x="3436200" y="3185200"/>
              <a:ext cx="167150" cy="167150"/>
            </a:xfrm>
            <a:custGeom>
              <a:rect b="b" l="l" r="r" t="t"/>
              <a:pathLst>
                <a:path extrusionOk="0" h="6686" w="6686">
                  <a:moveTo>
                    <a:pt x="3698" y="1"/>
                  </a:moveTo>
                  <a:lnTo>
                    <a:pt x="2833" y="1559"/>
                  </a:lnTo>
                  <a:lnTo>
                    <a:pt x="1275" y="693"/>
                  </a:lnTo>
                  <a:lnTo>
                    <a:pt x="1" y="2988"/>
                  </a:lnTo>
                  <a:lnTo>
                    <a:pt x="1560" y="3853"/>
                  </a:lnTo>
                  <a:lnTo>
                    <a:pt x="693" y="5411"/>
                  </a:lnTo>
                  <a:lnTo>
                    <a:pt x="2987" y="6685"/>
                  </a:lnTo>
                  <a:lnTo>
                    <a:pt x="3853" y="5127"/>
                  </a:lnTo>
                  <a:lnTo>
                    <a:pt x="5412" y="5992"/>
                  </a:lnTo>
                  <a:lnTo>
                    <a:pt x="6685" y="3699"/>
                  </a:lnTo>
                  <a:lnTo>
                    <a:pt x="5128" y="2832"/>
                  </a:lnTo>
                  <a:lnTo>
                    <a:pt x="5993" y="1274"/>
                  </a:lnTo>
                  <a:lnTo>
                    <a:pt x="369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 name="Google Shape;245;p14"/>
          <p:cNvGrpSpPr/>
          <p:nvPr/>
        </p:nvGrpSpPr>
        <p:grpSpPr>
          <a:xfrm>
            <a:off x="387927" y="2792374"/>
            <a:ext cx="150927" cy="143533"/>
            <a:chOff x="3716290" y="4256524"/>
            <a:chExt cx="150927" cy="143533"/>
          </a:xfrm>
        </p:grpSpPr>
        <p:sp>
          <p:nvSpPr>
            <p:cNvPr id="246" name="Google Shape;246;p14"/>
            <p:cNvSpPr/>
            <p:nvPr/>
          </p:nvSpPr>
          <p:spPr>
            <a:xfrm>
              <a:off x="3723063" y="4256524"/>
              <a:ext cx="144154" cy="125102"/>
            </a:xfrm>
            <a:custGeom>
              <a:rect b="b" l="l" r="r" t="t"/>
              <a:pathLst>
                <a:path extrusionOk="0" h="4636" w="5342">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
            <p:cNvSpPr/>
            <p:nvPr/>
          </p:nvSpPr>
          <p:spPr>
            <a:xfrm>
              <a:off x="3752018" y="4279812"/>
              <a:ext cx="83195" cy="76610"/>
            </a:xfrm>
            <a:custGeom>
              <a:rect b="b" l="l" r="r" t="t"/>
              <a:pathLst>
                <a:path extrusionOk="0" h="2839" w="3083">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4"/>
            <p:cNvSpPr/>
            <p:nvPr/>
          </p:nvSpPr>
          <p:spPr>
            <a:xfrm>
              <a:off x="3716290" y="4291065"/>
              <a:ext cx="138001" cy="108992"/>
            </a:xfrm>
            <a:custGeom>
              <a:rect b="b" l="l" r="r" t="t"/>
              <a:pathLst>
                <a:path extrusionOk="0" h="4039" w="5114">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 name="Google Shape;249;p14"/>
          <p:cNvSpPr/>
          <p:nvPr/>
        </p:nvSpPr>
        <p:spPr>
          <a:xfrm flipH="1">
            <a:off x="7827748" y="4339475"/>
            <a:ext cx="1206047" cy="993661"/>
          </a:xfrm>
          <a:custGeom>
            <a:rect b="b" l="l" r="r" t="t"/>
            <a:pathLst>
              <a:path extrusionOk="0" h="29503" w="35809">
                <a:moveTo>
                  <a:pt x="15987" y="1"/>
                </a:moveTo>
                <a:cubicBezTo>
                  <a:pt x="15307" y="1"/>
                  <a:pt x="14281" y="3232"/>
                  <a:pt x="14368" y="6973"/>
                </a:cubicBezTo>
                <a:cubicBezTo>
                  <a:pt x="14458" y="10828"/>
                  <a:pt x="15190" y="13875"/>
                  <a:pt x="15404" y="14690"/>
                </a:cubicBezTo>
                <a:cubicBezTo>
                  <a:pt x="14257" y="15585"/>
                  <a:pt x="13139" y="16472"/>
                  <a:pt x="12154" y="17278"/>
                </a:cubicBezTo>
                <a:cubicBezTo>
                  <a:pt x="12377" y="15499"/>
                  <a:pt x="13438" y="6337"/>
                  <a:pt x="11926" y="5049"/>
                </a:cubicBezTo>
                <a:cubicBezTo>
                  <a:pt x="11844" y="4980"/>
                  <a:pt x="11771" y="4947"/>
                  <a:pt x="11706" y="4947"/>
                </a:cubicBezTo>
                <a:cubicBezTo>
                  <a:pt x="10531" y="4947"/>
                  <a:pt x="11858" y="15586"/>
                  <a:pt x="12085" y="17335"/>
                </a:cubicBezTo>
                <a:cubicBezTo>
                  <a:pt x="11392" y="17902"/>
                  <a:pt x="10768" y="18428"/>
                  <a:pt x="10252" y="18884"/>
                </a:cubicBezTo>
                <a:cubicBezTo>
                  <a:pt x="9784" y="19295"/>
                  <a:pt x="9290" y="19737"/>
                  <a:pt x="8781" y="20197"/>
                </a:cubicBezTo>
                <a:cubicBezTo>
                  <a:pt x="8837" y="19388"/>
                  <a:pt x="8963" y="17101"/>
                  <a:pt x="8739" y="15321"/>
                </a:cubicBezTo>
                <a:cubicBezTo>
                  <a:pt x="8461" y="13121"/>
                  <a:pt x="8054" y="9892"/>
                  <a:pt x="7037" y="8882"/>
                </a:cubicBezTo>
                <a:cubicBezTo>
                  <a:pt x="6947" y="8793"/>
                  <a:pt x="6865" y="8751"/>
                  <a:pt x="6789" y="8751"/>
                </a:cubicBezTo>
                <a:cubicBezTo>
                  <a:pt x="6001" y="8751"/>
                  <a:pt x="5945" y="13255"/>
                  <a:pt x="6706" y="16066"/>
                </a:cubicBezTo>
                <a:cubicBezTo>
                  <a:pt x="7376" y="18540"/>
                  <a:pt x="8293" y="19896"/>
                  <a:pt x="8628" y="20336"/>
                </a:cubicBezTo>
                <a:cubicBezTo>
                  <a:pt x="7462" y="21390"/>
                  <a:pt x="6232" y="22525"/>
                  <a:pt x="5096" y="23580"/>
                </a:cubicBezTo>
                <a:cubicBezTo>
                  <a:pt x="4742" y="21933"/>
                  <a:pt x="2590" y="12171"/>
                  <a:pt x="1305" y="11870"/>
                </a:cubicBezTo>
                <a:cubicBezTo>
                  <a:pt x="1249" y="11856"/>
                  <a:pt x="1196" y="11850"/>
                  <a:pt x="1148" y="11850"/>
                </a:cubicBezTo>
                <a:cubicBezTo>
                  <a:pt x="0" y="11850"/>
                  <a:pt x="1144" y="15497"/>
                  <a:pt x="2010" y="18541"/>
                </a:cubicBezTo>
                <a:cubicBezTo>
                  <a:pt x="2773" y="21225"/>
                  <a:pt x="4488" y="23142"/>
                  <a:pt x="5000" y="23669"/>
                </a:cubicBezTo>
                <a:cubicBezTo>
                  <a:pt x="2665" y="25843"/>
                  <a:pt x="761" y="27656"/>
                  <a:pt x="729" y="27687"/>
                </a:cubicBezTo>
                <a:cubicBezTo>
                  <a:pt x="645" y="27766"/>
                  <a:pt x="643" y="27898"/>
                  <a:pt x="722" y="27982"/>
                </a:cubicBezTo>
                <a:cubicBezTo>
                  <a:pt x="763" y="28024"/>
                  <a:pt x="818" y="28046"/>
                  <a:pt x="873" y="28046"/>
                </a:cubicBezTo>
                <a:cubicBezTo>
                  <a:pt x="924" y="28046"/>
                  <a:pt x="976" y="28027"/>
                  <a:pt x="1015" y="27989"/>
                </a:cubicBezTo>
                <a:cubicBezTo>
                  <a:pt x="1044" y="27961"/>
                  <a:pt x="2508" y="26567"/>
                  <a:pt x="4438" y="24762"/>
                </a:cubicBezTo>
                <a:cubicBezTo>
                  <a:pt x="4937" y="25299"/>
                  <a:pt x="7022" y="27416"/>
                  <a:pt x="9822" y="28442"/>
                </a:cubicBezTo>
                <a:cubicBezTo>
                  <a:pt x="11569" y="29082"/>
                  <a:pt x="13043" y="29502"/>
                  <a:pt x="13944" y="29502"/>
                </a:cubicBezTo>
                <a:cubicBezTo>
                  <a:pt x="14706" y="29502"/>
                  <a:pt x="15060" y="29202"/>
                  <a:pt x="14824" y="28481"/>
                </a:cubicBezTo>
                <a:cubicBezTo>
                  <a:pt x="14353" y="27037"/>
                  <a:pt x="5935" y="25011"/>
                  <a:pt x="4525" y="24682"/>
                </a:cubicBezTo>
                <a:cubicBezTo>
                  <a:pt x="5736" y="23550"/>
                  <a:pt x="7122" y="22265"/>
                  <a:pt x="8453" y="21056"/>
                </a:cubicBezTo>
                <a:cubicBezTo>
                  <a:pt x="9028" y="21495"/>
                  <a:pt x="11038" y="22939"/>
                  <a:pt x="13519" y="23705"/>
                </a:cubicBezTo>
                <a:cubicBezTo>
                  <a:pt x="14917" y="24137"/>
                  <a:pt x="16280" y="24373"/>
                  <a:pt x="17219" y="24373"/>
                </a:cubicBezTo>
                <a:cubicBezTo>
                  <a:pt x="18262" y="24373"/>
                  <a:pt x="18784" y="24082"/>
                  <a:pt x="18253" y="23442"/>
                </a:cubicBezTo>
                <a:cubicBezTo>
                  <a:pt x="17346" y="22351"/>
                  <a:pt x="10041" y="21192"/>
                  <a:pt x="8551" y="20966"/>
                </a:cubicBezTo>
                <a:cubicBezTo>
                  <a:pt x="9238" y="20343"/>
                  <a:pt x="9907" y="19742"/>
                  <a:pt x="10527" y="19194"/>
                </a:cubicBezTo>
                <a:cubicBezTo>
                  <a:pt x="11026" y="18755"/>
                  <a:pt x="11626" y="18249"/>
                  <a:pt x="12292" y="17703"/>
                </a:cubicBezTo>
                <a:cubicBezTo>
                  <a:pt x="13223" y="18361"/>
                  <a:pt x="17658" y="21405"/>
                  <a:pt x="20039" y="21405"/>
                </a:cubicBezTo>
                <a:cubicBezTo>
                  <a:pt x="20668" y="21405"/>
                  <a:pt x="21154" y="21192"/>
                  <a:pt x="21393" y="20666"/>
                </a:cubicBezTo>
                <a:cubicBezTo>
                  <a:pt x="22518" y="18195"/>
                  <a:pt x="14163" y="17671"/>
                  <a:pt x="12429" y="17590"/>
                </a:cubicBezTo>
                <a:cubicBezTo>
                  <a:pt x="13473" y="16737"/>
                  <a:pt x="14669" y="15789"/>
                  <a:pt x="15889" y="14839"/>
                </a:cubicBezTo>
                <a:cubicBezTo>
                  <a:pt x="16572" y="15469"/>
                  <a:pt x="21288" y="19753"/>
                  <a:pt x="23143" y="19753"/>
                </a:cubicBezTo>
                <a:cubicBezTo>
                  <a:pt x="23456" y="19753"/>
                  <a:pt x="23687" y="19631"/>
                  <a:pt x="23804" y="19349"/>
                </a:cubicBezTo>
                <a:cubicBezTo>
                  <a:pt x="24607" y="17414"/>
                  <a:pt x="17037" y="15122"/>
                  <a:pt x="15939" y="14801"/>
                </a:cubicBezTo>
                <a:cubicBezTo>
                  <a:pt x="16884" y="14064"/>
                  <a:pt x="17842" y="13326"/>
                  <a:pt x="18753" y="12632"/>
                </a:cubicBezTo>
                <a:cubicBezTo>
                  <a:pt x="19677" y="13167"/>
                  <a:pt x="23672" y="15409"/>
                  <a:pt x="25766" y="15409"/>
                </a:cubicBezTo>
                <a:cubicBezTo>
                  <a:pt x="26368" y="15409"/>
                  <a:pt x="26812" y="15224"/>
                  <a:pt x="26983" y="14760"/>
                </a:cubicBezTo>
                <a:cubicBezTo>
                  <a:pt x="27726" y="12728"/>
                  <a:pt x="20565" y="12536"/>
                  <a:pt x="18900" y="12519"/>
                </a:cubicBezTo>
                <a:cubicBezTo>
                  <a:pt x="19594" y="11990"/>
                  <a:pt x="20257" y="11488"/>
                  <a:pt x="20864" y="11030"/>
                </a:cubicBezTo>
                <a:cubicBezTo>
                  <a:pt x="21653" y="11329"/>
                  <a:pt x="24365" y="12297"/>
                  <a:pt x="26536" y="12297"/>
                </a:cubicBezTo>
                <a:cubicBezTo>
                  <a:pt x="27567" y="12297"/>
                  <a:pt x="28476" y="12079"/>
                  <a:pt x="29000" y="11468"/>
                </a:cubicBezTo>
                <a:cubicBezTo>
                  <a:pt x="29730" y="10616"/>
                  <a:pt x="28546" y="10360"/>
                  <a:pt x="26858" y="10360"/>
                </a:cubicBezTo>
                <a:cubicBezTo>
                  <a:pt x="24844" y="10360"/>
                  <a:pt x="22113" y="10725"/>
                  <a:pt x="21068" y="10877"/>
                </a:cubicBezTo>
                <a:cubicBezTo>
                  <a:pt x="22154" y="10058"/>
                  <a:pt x="23038" y="9398"/>
                  <a:pt x="23557" y="9010"/>
                </a:cubicBezTo>
                <a:cubicBezTo>
                  <a:pt x="24913" y="8524"/>
                  <a:pt x="28112" y="7282"/>
                  <a:pt x="30457" y="5643"/>
                </a:cubicBezTo>
                <a:cubicBezTo>
                  <a:pt x="33505" y="3511"/>
                  <a:pt x="35808" y="1748"/>
                  <a:pt x="34285" y="1564"/>
                </a:cubicBezTo>
                <a:cubicBezTo>
                  <a:pt x="34255" y="1560"/>
                  <a:pt x="34222" y="1558"/>
                  <a:pt x="34187" y="1558"/>
                </a:cubicBezTo>
                <a:cubicBezTo>
                  <a:pt x="32630" y="1558"/>
                  <a:pt x="26873" y="5224"/>
                  <a:pt x="23715" y="8376"/>
                </a:cubicBezTo>
                <a:cubicBezTo>
                  <a:pt x="23400" y="8610"/>
                  <a:pt x="22367" y="9377"/>
                  <a:pt x="20979" y="10423"/>
                </a:cubicBezTo>
                <a:cubicBezTo>
                  <a:pt x="22252" y="8480"/>
                  <a:pt x="26568" y="1726"/>
                  <a:pt x="25050" y="1726"/>
                </a:cubicBezTo>
                <a:cubicBezTo>
                  <a:pt x="24989" y="1726"/>
                  <a:pt x="24920" y="1736"/>
                  <a:pt x="24840" y="1758"/>
                </a:cubicBezTo>
                <a:cubicBezTo>
                  <a:pt x="22704" y="2355"/>
                  <a:pt x="21055" y="9093"/>
                  <a:pt x="20705" y="10630"/>
                </a:cubicBezTo>
                <a:cubicBezTo>
                  <a:pt x="19973" y="11182"/>
                  <a:pt x="19154" y="11802"/>
                  <a:pt x="18298" y="12456"/>
                </a:cubicBezTo>
                <a:cubicBezTo>
                  <a:pt x="18846" y="10632"/>
                  <a:pt x="21322" y="2040"/>
                  <a:pt x="19462" y="1752"/>
                </a:cubicBezTo>
                <a:cubicBezTo>
                  <a:pt x="19433" y="1747"/>
                  <a:pt x="19404" y="1745"/>
                  <a:pt x="19376" y="1745"/>
                </a:cubicBezTo>
                <a:cubicBezTo>
                  <a:pt x="17577" y="1745"/>
                  <a:pt x="18076" y="10917"/>
                  <a:pt x="18179" y="12548"/>
                </a:cubicBezTo>
                <a:cubicBezTo>
                  <a:pt x="17325" y="13200"/>
                  <a:pt x="16438" y="13884"/>
                  <a:pt x="15563" y="14566"/>
                </a:cubicBezTo>
                <a:cubicBezTo>
                  <a:pt x="15836" y="13622"/>
                  <a:pt x="16579" y="10903"/>
                  <a:pt x="16774" y="8720"/>
                </a:cubicBezTo>
                <a:cubicBezTo>
                  <a:pt x="17014" y="6033"/>
                  <a:pt x="16925" y="2211"/>
                  <a:pt x="16353" y="444"/>
                </a:cubicBezTo>
                <a:cubicBezTo>
                  <a:pt x="16255" y="140"/>
                  <a:pt x="16128" y="1"/>
                  <a:pt x="159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4"/>
          <p:cNvSpPr/>
          <p:nvPr/>
        </p:nvSpPr>
        <p:spPr>
          <a:xfrm rot="3067261">
            <a:off x="4241395" y="4506156"/>
            <a:ext cx="567740" cy="841173"/>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1" name="Google Shape;251;p14"/>
          <p:cNvGrpSpPr/>
          <p:nvPr/>
        </p:nvGrpSpPr>
        <p:grpSpPr>
          <a:xfrm rot="-1238826">
            <a:off x="15617" y="3758973"/>
            <a:ext cx="909285" cy="1855405"/>
            <a:chOff x="8154826" y="3096390"/>
            <a:chExt cx="1299652" cy="2651951"/>
          </a:xfrm>
        </p:grpSpPr>
        <p:sp>
          <p:nvSpPr>
            <p:cNvPr id="252" name="Google Shape;252;p14"/>
            <p:cNvSpPr/>
            <p:nvPr/>
          </p:nvSpPr>
          <p:spPr>
            <a:xfrm>
              <a:off x="8761530" y="3096390"/>
              <a:ext cx="692948" cy="785102"/>
            </a:xfrm>
            <a:custGeom>
              <a:rect b="b" l="l" r="r" t="t"/>
              <a:pathLst>
                <a:path extrusionOk="0" h="29094" w="25679">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4"/>
            <p:cNvSpPr/>
            <p:nvPr/>
          </p:nvSpPr>
          <p:spPr>
            <a:xfrm>
              <a:off x="8154826" y="3623515"/>
              <a:ext cx="1186935" cy="2124826"/>
            </a:xfrm>
            <a:custGeom>
              <a:rect b="b" l="l" r="r" t="t"/>
              <a:pathLst>
                <a:path extrusionOk="0" h="78741" w="43985">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4"/>
          <p:cNvGrpSpPr/>
          <p:nvPr/>
        </p:nvGrpSpPr>
        <p:grpSpPr>
          <a:xfrm rot="-3218148">
            <a:off x="8335606" y="3855474"/>
            <a:ext cx="1166915" cy="1217934"/>
            <a:chOff x="605375" y="4131238"/>
            <a:chExt cx="897150" cy="936375"/>
          </a:xfrm>
        </p:grpSpPr>
        <p:sp>
          <p:nvSpPr>
            <p:cNvPr id="255" name="Google Shape;255;p14"/>
            <p:cNvSpPr/>
            <p:nvPr/>
          </p:nvSpPr>
          <p:spPr>
            <a:xfrm>
              <a:off x="653325" y="4131238"/>
              <a:ext cx="849200" cy="918625"/>
            </a:xfrm>
            <a:custGeom>
              <a:rect b="b" l="l" r="r" t="t"/>
              <a:pathLst>
                <a:path extrusionOk="0" h="36745" w="33968">
                  <a:moveTo>
                    <a:pt x="31854" y="1"/>
                  </a:moveTo>
                  <a:cubicBezTo>
                    <a:pt x="31319" y="1"/>
                    <a:pt x="30695" y="232"/>
                    <a:pt x="30275" y="327"/>
                  </a:cubicBezTo>
                  <a:cubicBezTo>
                    <a:pt x="26911" y="1089"/>
                    <a:pt x="23573" y="1902"/>
                    <a:pt x="20420" y="3359"/>
                  </a:cubicBezTo>
                  <a:cubicBezTo>
                    <a:pt x="20242" y="3441"/>
                    <a:pt x="20056" y="3534"/>
                    <a:pt x="19959" y="3701"/>
                  </a:cubicBezTo>
                  <a:cubicBezTo>
                    <a:pt x="19854" y="3883"/>
                    <a:pt x="19885" y="4106"/>
                    <a:pt x="19919" y="4310"/>
                  </a:cubicBezTo>
                  <a:cubicBezTo>
                    <a:pt x="20130" y="5594"/>
                    <a:pt x="20227" y="6955"/>
                    <a:pt x="20711" y="8155"/>
                  </a:cubicBezTo>
                  <a:cubicBezTo>
                    <a:pt x="20880" y="8575"/>
                    <a:pt x="21080" y="8904"/>
                    <a:pt x="20882" y="9391"/>
                  </a:cubicBezTo>
                  <a:cubicBezTo>
                    <a:pt x="20753" y="9706"/>
                    <a:pt x="20577" y="9860"/>
                    <a:pt x="20400" y="9860"/>
                  </a:cubicBezTo>
                  <a:cubicBezTo>
                    <a:pt x="20218" y="9860"/>
                    <a:pt x="20035" y="9698"/>
                    <a:pt x="19904" y="9383"/>
                  </a:cubicBezTo>
                  <a:cubicBezTo>
                    <a:pt x="19371" y="8104"/>
                    <a:pt x="19103" y="6489"/>
                    <a:pt x="18330" y="5343"/>
                  </a:cubicBezTo>
                  <a:cubicBezTo>
                    <a:pt x="18228" y="5191"/>
                    <a:pt x="18098" y="5041"/>
                    <a:pt x="17918" y="4995"/>
                  </a:cubicBezTo>
                  <a:cubicBezTo>
                    <a:pt x="17878" y="4984"/>
                    <a:pt x="17837" y="4980"/>
                    <a:pt x="17797" y="4980"/>
                  </a:cubicBezTo>
                  <a:cubicBezTo>
                    <a:pt x="17603" y="4980"/>
                    <a:pt x="17410" y="5086"/>
                    <a:pt x="17238" y="5191"/>
                  </a:cubicBezTo>
                  <a:cubicBezTo>
                    <a:pt x="15765" y="6084"/>
                    <a:pt x="14343" y="7060"/>
                    <a:pt x="12983" y="8114"/>
                  </a:cubicBezTo>
                  <a:cubicBezTo>
                    <a:pt x="12758" y="8289"/>
                    <a:pt x="12521" y="8484"/>
                    <a:pt x="12448" y="8754"/>
                  </a:cubicBezTo>
                  <a:cubicBezTo>
                    <a:pt x="12354" y="9098"/>
                    <a:pt x="12553" y="9441"/>
                    <a:pt x="12727" y="9748"/>
                  </a:cubicBezTo>
                  <a:cubicBezTo>
                    <a:pt x="13508" y="11129"/>
                    <a:pt x="14139" y="12785"/>
                    <a:pt x="14284" y="14374"/>
                  </a:cubicBezTo>
                  <a:cubicBezTo>
                    <a:pt x="14319" y="14768"/>
                    <a:pt x="14308" y="15202"/>
                    <a:pt x="14054" y="15516"/>
                  </a:cubicBezTo>
                  <a:cubicBezTo>
                    <a:pt x="13965" y="15628"/>
                    <a:pt x="13843" y="15719"/>
                    <a:pt x="13702" y="15749"/>
                  </a:cubicBezTo>
                  <a:cubicBezTo>
                    <a:pt x="13668" y="15756"/>
                    <a:pt x="13635" y="15759"/>
                    <a:pt x="13603" y="15759"/>
                  </a:cubicBezTo>
                  <a:cubicBezTo>
                    <a:pt x="13369" y="15759"/>
                    <a:pt x="13153" y="15596"/>
                    <a:pt x="12987" y="15426"/>
                  </a:cubicBezTo>
                  <a:cubicBezTo>
                    <a:pt x="12059" y="14467"/>
                    <a:pt x="11758" y="13094"/>
                    <a:pt x="11260" y="11861"/>
                  </a:cubicBezTo>
                  <a:cubicBezTo>
                    <a:pt x="11146" y="11581"/>
                    <a:pt x="11005" y="11286"/>
                    <a:pt x="10736" y="11140"/>
                  </a:cubicBezTo>
                  <a:cubicBezTo>
                    <a:pt x="10614" y="11074"/>
                    <a:pt x="10468" y="11046"/>
                    <a:pt x="10308" y="11046"/>
                  </a:cubicBezTo>
                  <a:cubicBezTo>
                    <a:pt x="9695" y="11046"/>
                    <a:pt x="8877" y="11454"/>
                    <a:pt x="8448" y="11687"/>
                  </a:cubicBezTo>
                  <a:cubicBezTo>
                    <a:pt x="7424" y="12245"/>
                    <a:pt x="6450" y="12984"/>
                    <a:pt x="5694" y="13866"/>
                  </a:cubicBezTo>
                  <a:cubicBezTo>
                    <a:pt x="4587" y="15154"/>
                    <a:pt x="3235" y="16674"/>
                    <a:pt x="2515" y="18215"/>
                  </a:cubicBezTo>
                  <a:cubicBezTo>
                    <a:pt x="1842" y="19657"/>
                    <a:pt x="2963" y="20683"/>
                    <a:pt x="3924" y="21592"/>
                  </a:cubicBezTo>
                  <a:cubicBezTo>
                    <a:pt x="4398" y="22043"/>
                    <a:pt x="5454" y="23244"/>
                    <a:pt x="5464" y="23960"/>
                  </a:cubicBezTo>
                  <a:cubicBezTo>
                    <a:pt x="5470" y="24387"/>
                    <a:pt x="5162" y="24539"/>
                    <a:pt x="4792" y="24539"/>
                  </a:cubicBezTo>
                  <a:cubicBezTo>
                    <a:pt x="4484" y="24539"/>
                    <a:pt x="4133" y="24434"/>
                    <a:pt x="3884" y="24295"/>
                  </a:cubicBezTo>
                  <a:cubicBezTo>
                    <a:pt x="3571" y="24119"/>
                    <a:pt x="1571" y="22854"/>
                    <a:pt x="1704" y="22449"/>
                  </a:cubicBezTo>
                  <a:lnTo>
                    <a:pt x="1704" y="22449"/>
                  </a:lnTo>
                  <a:cubicBezTo>
                    <a:pt x="409" y="26391"/>
                    <a:pt x="1" y="30565"/>
                    <a:pt x="443" y="34638"/>
                  </a:cubicBezTo>
                  <a:cubicBezTo>
                    <a:pt x="620" y="36272"/>
                    <a:pt x="1533" y="36611"/>
                    <a:pt x="3008" y="36692"/>
                  </a:cubicBezTo>
                  <a:cubicBezTo>
                    <a:pt x="3590" y="36724"/>
                    <a:pt x="4169" y="36745"/>
                    <a:pt x="4748" y="36745"/>
                  </a:cubicBezTo>
                  <a:cubicBezTo>
                    <a:pt x="5878" y="36745"/>
                    <a:pt x="7004" y="36665"/>
                    <a:pt x="8129" y="36430"/>
                  </a:cubicBezTo>
                  <a:cubicBezTo>
                    <a:pt x="10330" y="35970"/>
                    <a:pt x="12499" y="35342"/>
                    <a:pt x="14602" y="34539"/>
                  </a:cubicBezTo>
                  <a:cubicBezTo>
                    <a:pt x="15867" y="34055"/>
                    <a:pt x="26484" y="28959"/>
                    <a:pt x="25288" y="27570"/>
                  </a:cubicBezTo>
                  <a:cubicBezTo>
                    <a:pt x="25063" y="27308"/>
                    <a:pt x="24679" y="27252"/>
                    <a:pt x="24330" y="27202"/>
                  </a:cubicBezTo>
                  <a:cubicBezTo>
                    <a:pt x="23565" y="27092"/>
                    <a:pt x="22809" y="26925"/>
                    <a:pt x="22073" y="26704"/>
                  </a:cubicBezTo>
                  <a:cubicBezTo>
                    <a:pt x="21827" y="26631"/>
                    <a:pt x="21574" y="26546"/>
                    <a:pt x="21390" y="26372"/>
                  </a:cubicBezTo>
                  <a:cubicBezTo>
                    <a:pt x="21204" y="26199"/>
                    <a:pt x="21104" y="25914"/>
                    <a:pt x="21221" y="25685"/>
                  </a:cubicBezTo>
                  <a:cubicBezTo>
                    <a:pt x="21317" y="25500"/>
                    <a:pt x="21523" y="25398"/>
                    <a:pt x="21723" y="25332"/>
                  </a:cubicBezTo>
                  <a:cubicBezTo>
                    <a:pt x="22112" y="25202"/>
                    <a:pt x="22518" y="25162"/>
                    <a:pt x="22930" y="25162"/>
                  </a:cubicBezTo>
                  <a:cubicBezTo>
                    <a:pt x="23636" y="25162"/>
                    <a:pt x="24362" y="25281"/>
                    <a:pt x="25059" y="25281"/>
                  </a:cubicBezTo>
                  <a:cubicBezTo>
                    <a:pt x="25586" y="25281"/>
                    <a:pt x="26097" y="25213"/>
                    <a:pt x="26571" y="24973"/>
                  </a:cubicBezTo>
                  <a:cubicBezTo>
                    <a:pt x="27073" y="24720"/>
                    <a:pt x="27466" y="24300"/>
                    <a:pt x="27823" y="23870"/>
                  </a:cubicBezTo>
                  <a:cubicBezTo>
                    <a:pt x="29155" y="22261"/>
                    <a:pt x="30120" y="20402"/>
                    <a:pt x="31075" y="18558"/>
                  </a:cubicBezTo>
                  <a:cubicBezTo>
                    <a:pt x="31584" y="17575"/>
                    <a:pt x="32092" y="16593"/>
                    <a:pt x="32600" y="15609"/>
                  </a:cubicBezTo>
                  <a:cubicBezTo>
                    <a:pt x="32662" y="15492"/>
                    <a:pt x="32724" y="15371"/>
                    <a:pt x="32742" y="15240"/>
                  </a:cubicBezTo>
                  <a:cubicBezTo>
                    <a:pt x="32789" y="14878"/>
                    <a:pt x="32468" y="14556"/>
                    <a:pt x="32110" y="14465"/>
                  </a:cubicBezTo>
                  <a:cubicBezTo>
                    <a:pt x="31998" y="14437"/>
                    <a:pt x="31884" y="14426"/>
                    <a:pt x="31768" y="14426"/>
                  </a:cubicBezTo>
                  <a:cubicBezTo>
                    <a:pt x="31515" y="14426"/>
                    <a:pt x="31256" y="14481"/>
                    <a:pt x="31005" y="14537"/>
                  </a:cubicBezTo>
                  <a:cubicBezTo>
                    <a:pt x="29982" y="14766"/>
                    <a:pt x="28959" y="14994"/>
                    <a:pt x="27935" y="15223"/>
                  </a:cubicBezTo>
                  <a:cubicBezTo>
                    <a:pt x="27721" y="15271"/>
                    <a:pt x="27498" y="15319"/>
                    <a:pt x="27280" y="15319"/>
                  </a:cubicBezTo>
                  <a:cubicBezTo>
                    <a:pt x="27177" y="15319"/>
                    <a:pt x="27074" y="15308"/>
                    <a:pt x="26973" y="15281"/>
                  </a:cubicBezTo>
                  <a:cubicBezTo>
                    <a:pt x="26663" y="15196"/>
                    <a:pt x="26390" y="14902"/>
                    <a:pt x="26453" y="14589"/>
                  </a:cubicBezTo>
                  <a:cubicBezTo>
                    <a:pt x="26492" y="14392"/>
                    <a:pt x="26649" y="14238"/>
                    <a:pt x="26808" y="14112"/>
                  </a:cubicBezTo>
                  <a:cubicBezTo>
                    <a:pt x="28965" y="12387"/>
                    <a:pt x="32323" y="12436"/>
                    <a:pt x="33482" y="9593"/>
                  </a:cubicBezTo>
                  <a:cubicBezTo>
                    <a:pt x="33968" y="8402"/>
                    <a:pt x="33928" y="7084"/>
                    <a:pt x="33794" y="5820"/>
                  </a:cubicBezTo>
                  <a:cubicBezTo>
                    <a:pt x="33684" y="4789"/>
                    <a:pt x="33515" y="3766"/>
                    <a:pt x="33305" y="2751"/>
                  </a:cubicBezTo>
                  <a:cubicBezTo>
                    <a:pt x="33166" y="2081"/>
                    <a:pt x="33114" y="684"/>
                    <a:pt x="32542" y="210"/>
                  </a:cubicBezTo>
                  <a:cubicBezTo>
                    <a:pt x="32357" y="56"/>
                    <a:pt x="32116" y="1"/>
                    <a:pt x="318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
            <p:cNvSpPr/>
            <p:nvPr/>
          </p:nvSpPr>
          <p:spPr>
            <a:xfrm>
              <a:off x="605375" y="4228588"/>
              <a:ext cx="831350" cy="839025"/>
            </a:xfrm>
            <a:custGeom>
              <a:rect b="b" l="l" r="r" t="t"/>
              <a:pathLst>
                <a:path extrusionOk="0" h="33561" w="33254">
                  <a:moveTo>
                    <a:pt x="31538" y="0"/>
                  </a:moveTo>
                  <a:cubicBezTo>
                    <a:pt x="31461" y="0"/>
                    <a:pt x="31385" y="38"/>
                    <a:pt x="31330" y="129"/>
                  </a:cubicBezTo>
                  <a:cubicBezTo>
                    <a:pt x="29983" y="2345"/>
                    <a:pt x="28588" y="4535"/>
                    <a:pt x="27132" y="6687"/>
                  </a:cubicBezTo>
                  <a:cubicBezTo>
                    <a:pt x="27016" y="5099"/>
                    <a:pt x="26935" y="3509"/>
                    <a:pt x="26906" y="1916"/>
                  </a:cubicBezTo>
                  <a:cubicBezTo>
                    <a:pt x="26903" y="1752"/>
                    <a:pt x="26787" y="1678"/>
                    <a:pt x="26659" y="1678"/>
                  </a:cubicBezTo>
                  <a:cubicBezTo>
                    <a:pt x="26499" y="1678"/>
                    <a:pt x="26322" y="1794"/>
                    <a:pt x="26326" y="1996"/>
                  </a:cubicBezTo>
                  <a:cubicBezTo>
                    <a:pt x="26359" y="3823"/>
                    <a:pt x="26451" y="5646"/>
                    <a:pt x="26597" y="7465"/>
                  </a:cubicBezTo>
                  <a:cubicBezTo>
                    <a:pt x="26207" y="8031"/>
                    <a:pt x="25818" y="8597"/>
                    <a:pt x="25419" y="9157"/>
                  </a:cubicBezTo>
                  <a:cubicBezTo>
                    <a:pt x="24201" y="10868"/>
                    <a:pt x="22931" y="12547"/>
                    <a:pt x="21614" y="14189"/>
                  </a:cubicBezTo>
                  <a:cubicBezTo>
                    <a:pt x="21883" y="12186"/>
                    <a:pt x="22337" y="10208"/>
                    <a:pt x="22981" y="8279"/>
                  </a:cubicBezTo>
                  <a:cubicBezTo>
                    <a:pt x="23055" y="8056"/>
                    <a:pt x="22863" y="7888"/>
                    <a:pt x="22683" y="7888"/>
                  </a:cubicBezTo>
                  <a:cubicBezTo>
                    <a:pt x="22582" y="7888"/>
                    <a:pt x="22484" y="7942"/>
                    <a:pt x="22441" y="8069"/>
                  </a:cubicBezTo>
                  <a:cubicBezTo>
                    <a:pt x="21683" y="10342"/>
                    <a:pt x="21175" y="12679"/>
                    <a:pt x="20925" y="15046"/>
                  </a:cubicBezTo>
                  <a:cubicBezTo>
                    <a:pt x="19654" y="16598"/>
                    <a:pt x="18329" y="18107"/>
                    <a:pt x="16956" y="19574"/>
                  </a:cubicBezTo>
                  <a:cubicBezTo>
                    <a:pt x="16846" y="17445"/>
                    <a:pt x="16915" y="15311"/>
                    <a:pt x="17171" y="13185"/>
                  </a:cubicBezTo>
                  <a:cubicBezTo>
                    <a:pt x="17195" y="12984"/>
                    <a:pt x="17033" y="12873"/>
                    <a:pt x="16874" y="12873"/>
                  </a:cubicBezTo>
                  <a:cubicBezTo>
                    <a:pt x="16742" y="12873"/>
                    <a:pt x="16612" y="12950"/>
                    <a:pt x="16592" y="13116"/>
                  </a:cubicBezTo>
                  <a:cubicBezTo>
                    <a:pt x="16311" y="15460"/>
                    <a:pt x="16251" y="17819"/>
                    <a:pt x="16406" y="20164"/>
                  </a:cubicBezTo>
                  <a:cubicBezTo>
                    <a:pt x="15253" y="21371"/>
                    <a:pt x="14064" y="22548"/>
                    <a:pt x="12835" y="23682"/>
                  </a:cubicBezTo>
                  <a:cubicBezTo>
                    <a:pt x="12322" y="24155"/>
                    <a:pt x="11801" y="24620"/>
                    <a:pt x="11275" y="25079"/>
                  </a:cubicBezTo>
                  <a:cubicBezTo>
                    <a:pt x="11282" y="25040"/>
                    <a:pt x="11289" y="25005"/>
                    <a:pt x="11291" y="24978"/>
                  </a:cubicBezTo>
                  <a:cubicBezTo>
                    <a:pt x="11708" y="21207"/>
                    <a:pt x="12294" y="17451"/>
                    <a:pt x="13038" y="13722"/>
                  </a:cubicBezTo>
                  <a:cubicBezTo>
                    <a:pt x="13078" y="13523"/>
                    <a:pt x="12923" y="13413"/>
                    <a:pt x="12763" y="13413"/>
                  </a:cubicBezTo>
                  <a:cubicBezTo>
                    <a:pt x="12630" y="13413"/>
                    <a:pt x="12492" y="13489"/>
                    <a:pt x="12459" y="13653"/>
                  </a:cubicBezTo>
                  <a:cubicBezTo>
                    <a:pt x="12099" y="15458"/>
                    <a:pt x="11775" y="17269"/>
                    <a:pt x="11490" y="19084"/>
                  </a:cubicBezTo>
                  <a:cubicBezTo>
                    <a:pt x="11240" y="20688"/>
                    <a:pt x="11018" y="22296"/>
                    <a:pt x="10827" y="23907"/>
                  </a:cubicBezTo>
                  <a:cubicBezTo>
                    <a:pt x="10777" y="24333"/>
                    <a:pt x="10728" y="24758"/>
                    <a:pt x="10682" y="25184"/>
                  </a:cubicBezTo>
                  <a:cubicBezTo>
                    <a:pt x="10667" y="25322"/>
                    <a:pt x="10645" y="25473"/>
                    <a:pt x="10651" y="25617"/>
                  </a:cubicBezTo>
                  <a:cubicBezTo>
                    <a:pt x="9454" y="26636"/>
                    <a:pt x="8224" y="27618"/>
                    <a:pt x="6960" y="28554"/>
                  </a:cubicBezTo>
                  <a:cubicBezTo>
                    <a:pt x="6952" y="28512"/>
                    <a:pt x="6944" y="28468"/>
                    <a:pt x="6937" y="28419"/>
                  </a:cubicBezTo>
                  <a:cubicBezTo>
                    <a:pt x="6681" y="26589"/>
                    <a:pt x="6666" y="24728"/>
                    <a:pt x="6860" y="22883"/>
                  </a:cubicBezTo>
                  <a:cubicBezTo>
                    <a:pt x="6881" y="22682"/>
                    <a:pt x="6718" y="22571"/>
                    <a:pt x="6559" y="22571"/>
                  </a:cubicBezTo>
                  <a:cubicBezTo>
                    <a:pt x="6427" y="22571"/>
                    <a:pt x="6299" y="22648"/>
                    <a:pt x="6281" y="22814"/>
                  </a:cubicBezTo>
                  <a:cubicBezTo>
                    <a:pt x="6170" y="23885"/>
                    <a:pt x="6125" y="24958"/>
                    <a:pt x="6155" y="26031"/>
                  </a:cubicBezTo>
                  <a:cubicBezTo>
                    <a:pt x="6169" y="26554"/>
                    <a:pt x="6201" y="27077"/>
                    <a:pt x="6251" y="27598"/>
                  </a:cubicBezTo>
                  <a:cubicBezTo>
                    <a:pt x="6293" y="28026"/>
                    <a:pt x="6300" y="28523"/>
                    <a:pt x="6437" y="28939"/>
                  </a:cubicBezTo>
                  <a:cubicBezTo>
                    <a:pt x="4377" y="30435"/>
                    <a:pt x="2230" y="31810"/>
                    <a:pt x="0" y="33046"/>
                  </a:cubicBezTo>
                  <a:cubicBezTo>
                    <a:pt x="83" y="33218"/>
                    <a:pt x="166" y="33389"/>
                    <a:pt x="248" y="33561"/>
                  </a:cubicBezTo>
                  <a:cubicBezTo>
                    <a:pt x="2402" y="32371"/>
                    <a:pt x="4483" y="31052"/>
                    <a:pt x="6480" y="29618"/>
                  </a:cubicBezTo>
                  <a:cubicBezTo>
                    <a:pt x="6578" y="29548"/>
                    <a:pt x="6674" y="29475"/>
                    <a:pt x="6773" y="29403"/>
                  </a:cubicBezTo>
                  <a:cubicBezTo>
                    <a:pt x="6918" y="29494"/>
                    <a:pt x="7092" y="29545"/>
                    <a:pt x="7285" y="29582"/>
                  </a:cubicBezTo>
                  <a:cubicBezTo>
                    <a:pt x="7865" y="29694"/>
                    <a:pt x="8450" y="29780"/>
                    <a:pt x="9033" y="29878"/>
                  </a:cubicBezTo>
                  <a:cubicBezTo>
                    <a:pt x="10228" y="30081"/>
                    <a:pt x="11424" y="30284"/>
                    <a:pt x="12621" y="30487"/>
                  </a:cubicBezTo>
                  <a:cubicBezTo>
                    <a:pt x="12641" y="30490"/>
                    <a:pt x="12659" y="30492"/>
                    <a:pt x="12677" y="30492"/>
                  </a:cubicBezTo>
                  <a:cubicBezTo>
                    <a:pt x="12998" y="30492"/>
                    <a:pt x="13051" y="29977"/>
                    <a:pt x="12703" y="29919"/>
                  </a:cubicBezTo>
                  <a:cubicBezTo>
                    <a:pt x="11660" y="29741"/>
                    <a:pt x="10617" y="29565"/>
                    <a:pt x="9574" y="29388"/>
                  </a:cubicBezTo>
                  <a:cubicBezTo>
                    <a:pt x="9084" y="29305"/>
                    <a:pt x="8593" y="29222"/>
                    <a:pt x="8102" y="29138"/>
                  </a:cubicBezTo>
                  <a:cubicBezTo>
                    <a:pt x="7866" y="29099"/>
                    <a:pt x="7592" y="29088"/>
                    <a:pt x="7366" y="29014"/>
                  </a:cubicBezTo>
                  <a:cubicBezTo>
                    <a:pt x="7352" y="29008"/>
                    <a:pt x="7340" y="29003"/>
                    <a:pt x="7326" y="28998"/>
                  </a:cubicBezTo>
                  <a:cubicBezTo>
                    <a:pt x="8572" y="28072"/>
                    <a:pt x="9784" y="27105"/>
                    <a:pt x="10964" y="26100"/>
                  </a:cubicBezTo>
                  <a:cubicBezTo>
                    <a:pt x="11059" y="26134"/>
                    <a:pt x="11167" y="26146"/>
                    <a:pt x="11280" y="26150"/>
                  </a:cubicBezTo>
                  <a:cubicBezTo>
                    <a:pt x="11676" y="26170"/>
                    <a:pt x="12073" y="26170"/>
                    <a:pt x="12468" y="26176"/>
                  </a:cubicBezTo>
                  <a:cubicBezTo>
                    <a:pt x="12749" y="26179"/>
                    <a:pt x="13029" y="26181"/>
                    <a:pt x="13310" y="26181"/>
                  </a:cubicBezTo>
                  <a:cubicBezTo>
                    <a:pt x="16223" y="26181"/>
                    <a:pt x="19137" y="26000"/>
                    <a:pt x="22036" y="25641"/>
                  </a:cubicBezTo>
                  <a:cubicBezTo>
                    <a:pt x="22396" y="25596"/>
                    <a:pt x="22344" y="25071"/>
                    <a:pt x="22009" y="25071"/>
                  </a:cubicBezTo>
                  <a:cubicBezTo>
                    <a:pt x="21996" y="25071"/>
                    <a:pt x="21981" y="25072"/>
                    <a:pt x="21967" y="25074"/>
                  </a:cubicBezTo>
                  <a:cubicBezTo>
                    <a:pt x="20088" y="25306"/>
                    <a:pt x="18202" y="25467"/>
                    <a:pt x="16312" y="25548"/>
                  </a:cubicBezTo>
                  <a:cubicBezTo>
                    <a:pt x="15327" y="25590"/>
                    <a:pt x="14342" y="25612"/>
                    <a:pt x="13356" y="25612"/>
                  </a:cubicBezTo>
                  <a:cubicBezTo>
                    <a:pt x="13331" y="25612"/>
                    <a:pt x="13305" y="25612"/>
                    <a:pt x="13280" y="25612"/>
                  </a:cubicBezTo>
                  <a:cubicBezTo>
                    <a:pt x="12854" y="25611"/>
                    <a:pt x="12428" y="25606"/>
                    <a:pt x="12002" y="25598"/>
                  </a:cubicBezTo>
                  <a:cubicBezTo>
                    <a:pt x="12000" y="25598"/>
                    <a:pt x="11998" y="25598"/>
                    <a:pt x="11996" y="25598"/>
                  </a:cubicBezTo>
                  <a:cubicBezTo>
                    <a:pt x="11924" y="25598"/>
                    <a:pt x="11706" y="25616"/>
                    <a:pt x="11528" y="25616"/>
                  </a:cubicBezTo>
                  <a:cubicBezTo>
                    <a:pt x="13243" y="24125"/>
                    <a:pt x="14889" y="22556"/>
                    <a:pt x="16466" y="20925"/>
                  </a:cubicBezTo>
                  <a:cubicBezTo>
                    <a:pt x="16493" y="21064"/>
                    <a:pt x="16625" y="21145"/>
                    <a:pt x="16762" y="21145"/>
                  </a:cubicBezTo>
                  <a:cubicBezTo>
                    <a:pt x="16769" y="21145"/>
                    <a:pt x="16777" y="21145"/>
                    <a:pt x="16784" y="21144"/>
                  </a:cubicBezTo>
                  <a:lnTo>
                    <a:pt x="23148" y="20736"/>
                  </a:lnTo>
                  <a:cubicBezTo>
                    <a:pt x="23517" y="20712"/>
                    <a:pt x="23453" y="20168"/>
                    <a:pt x="23100" y="20168"/>
                  </a:cubicBezTo>
                  <a:cubicBezTo>
                    <a:pt x="23093" y="20168"/>
                    <a:pt x="23085" y="20168"/>
                    <a:pt x="23078" y="20169"/>
                  </a:cubicBezTo>
                  <a:cubicBezTo>
                    <a:pt x="21059" y="20298"/>
                    <a:pt x="19039" y="20428"/>
                    <a:pt x="17020" y="20557"/>
                  </a:cubicBezTo>
                  <a:cubicBezTo>
                    <a:pt x="17015" y="20492"/>
                    <a:pt x="17010" y="20426"/>
                    <a:pt x="17006" y="20360"/>
                  </a:cubicBezTo>
                  <a:cubicBezTo>
                    <a:pt x="18278" y="19020"/>
                    <a:pt x="19508" y="17641"/>
                    <a:pt x="20692" y="16228"/>
                  </a:cubicBezTo>
                  <a:cubicBezTo>
                    <a:pt x="20856" y="16032"/>
                    <a:pt x="21013" y="15833"/>
                    <a:pt x="21176" y="15637"/>
                  </a:cubicBezTo>
                  <a:cubicBezTo>
                    <a:pt x="21188" y="15637"/>
                    <a:pt x="21199" y="15641"/>
                    <a:pt x="21211" y="15641"/>
                  </a:cubicBezTo>
                  <a:cubicBezTo>
                    <a:pt x="21214" y="15641"/>
                    <a:pt x="21216" y="15641"/>
                    <a:pt x="21219" y="15640"/>
                  </a:cubicBezTo>
                  <a:cubicBezTo>
                    <a:pt x="23635" y="15208"/>
                    <a:pt x="26014" y="14579"/>
                    <a:pt x="28331" y="13762"/>
                  </a:cubicBezTo>
                  <a:cubicBezTo>
                    <a:pt x="28651" y="13649"/>
                    <a:pt x="28505" y="13218"/>
                    <a:pt x="28217" y="13218"/>
                  </a:cubicBezTo>
                  <a:cubicBezTo>
                    <a:pt x="28183" y="13218"/>
                    <a:pt x="28147" y="13224"/>
                    <a:pt x="28110" y="13237"/>
                  </a:cubicBezTo>
                  <a:cubicBezTo>
                    <a:pt x="26028" y="13971"/>
                    <a:pt x="23897" y="14539"/>
                    <a:pt x="21732" y="14957"/>
                  </a:cubicBezTo>
                  <a:cubicBezTo>
                    <a:pt x="23600" y="12652"/>
                    <a:pt x="25362" y="10271"/>
                    <a:pt x="27039" y="7833"/>
                  </a:cubicBezTo>
                  <a:cubicBezTo>
                    <a:pt x="27107" y="7837"/>
                    <a:pt x="27175" y="7840"/>
                    <a:pt x="27243" y="7840"/>
                  </a:cubicBezTo>
                  <a:cubicBezTo>
                    <a:pt x="28084" y="7840"/>
                    <a:pt x="28912" y="7504"/>
                    <a:pt x="29703" y="7249"/>
                  </a:cubicBezTo>
                  <a:cubicBezTo>
                    <a:pt x="30779" y="6904"/>
                    <a:pt x="31854" y="6558"/>
                    <a:pt x="32929" y="6212"/>
                  </a:cubicBezTo>
                  <a:cubicBezTo>
                    <a:pt x="33254" y="6108"/>
                    <a:pt x="33103" y="5671"/>
                    <a:pt x="32808" y="5671"/>
                  </a:cubicBezTo>
                  <a:cubicBezTo>
                    <a:pt x="32776" y="5671"/>
                    <a:pt x="32743" y="5676"/>
                    <a:pt x="32708" y="5687"/>
                  </a:cubicBezTo>
                  <a:lnTo>
                    <a:pt x="32709" y="5687"/>
                  </a:lnTo>
                  <a:cubicBezTo>
                    <a:pt x="31711" y="6008"/>
                    <a:pt x="30715" y="6328"/>
                    <a:pt x="29717" y="6649"/>
                  </a:cubicBezTo>
                  <a:cubicBezTo>
                    <a:pt x="28994" y="6882"/>
                    <a:pt x="28207" y="7222"/>
                    <a:pt x="27429" y="7264"/>
                  </a:cubicBezTo>
                  <a:cubicBezTo>
                    <a:pt x="28945" y="5036"/>
                    <a:pt x="30397" y="2766"/>
                    <a:pt x="31794" y="466"/>
                  </a:cubicBezTo>
                  <a:cubicBezTo>
                    <a:pt x="31931" y="239"/>
                    <a:pt x="31733" y="0"/>
                    <a:pt x="315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 name="Google Shape;257;p14"/>
          <p:cNvSpPr/>
          <p:nvPr/>
        </p:nvSpPr>
        <p:spPr>
          <a:xfrm>
            <a:off x="463349" y="4523228"/>
            <a:ext cx="890570" cy="733666"/>
          </a:xfrm>
          <a:custGeom>
            <a:rect b="b" l="l" r="r" t="t"/>
            <a:pathLst>
              <a:path extrusionOk="0" h="29503" w="35809">
                <a:moveTo>
                  <a:pt x="15987" y="1"/>
                </a:moveTo>
                <a:cubicBezTo>
                  <a:pt x="15307" y="1"/>
                  <a:pt x="14281" y="3232"/>
                  <a:pt x="14368" y="6973"/>
                </a:cubicBezTo>
                <a:cubicBezTo>
                  <a:pt x="14458" y="10828"/>
                  <a:pt x="15190" y="13875"/>
                  <a:pt x="15404" y="14690"/>
                </a:cubicBezTo>
                <a:cubicBezTo>
                  <a:pt x="14257" y="15585"/>
                  <a:pt x="13139" y="16472"/>
                  <a:pt x="12154" y="17278"/>
                </a:cubicBezTo>
                <a:cubicBezTo>
                  <a:pt x="12377" y="15499"/>
                  <a:pt x="13438" y="6337"/>
                  <a:pt x="11926" y="5049"/>
                </a:cubicBezTo>
                <a:cubicBezTo>
                  <a:pt x="11844" y="4980"/>
                  <a:pt x="11771" y="4947"/>
                  <a:pt x="11706" y="4947"/>
                </a:cubicBezTo>
                <a:cubicBezTo>
                  <a:pt x="10531" y="4947"/>
                  <a:pt x="11858" y="15586"/>
                  <a:pt x="12085" y="17335"/>
                </a:cubicBezTo>
                <a:cubicBezTo>
                  <a:pt x="11392" y="17902"/>
                  <a:pt x="10768" y="18428"/>
                  <a:pt x="10252" y="18884"/>
                </a:cubicBezTo>
                <a:cubicBezTo>
                  <a:pt x="9784" y="19295"/>
                  <a:pt x="9290" y="19737"/>
                  <a:pt x="8781" y="20197"/>
                </a:cubicBezTo>
                <a:cubicBezTo>
                  <a:pt x="8837" y="19388"/>
                  <a:pt x="8963" y="17101"/>
                  <a:pt x="8739" y="15321"/>
                </a:cubicBezTo>
                <a:cubicBezTo>
                  <a:pt x="8461" y="13121"/>
                  <a:pt x="8054" y="9892"/>
                  <a:pt x="7037" y="8882"/>
                </a:cubicBezTo>
                <a:cubicBezTo>
                  <a:pt x="6947" y="8793"/>
                  <a:pt x="6865" y="8751"/>
                  <a:pt x="6789" y="8751"/>
                </a:cubicBezTo>
                <a:cubicBezTo>
                  <a:pt x="6001" y="8751"/>
                  <a:pt x="5945" y="13255"/>
                  <a:pt x="6706" y="16066"/>
                </a:cubicBezTo>
                <a:cubicBezTo>
                  <a:pt x="7376" y="18540"/>
                  <a:pt x="8293" y="19896"/>
                  <a:pt x="8628" y="20336"/>
                </a:cubicBezTo>
                <a:cubicBezTo>
                  <a:pt x="7462" y="21390"/>
                  <a:pt x="6232" y="22525"/>
                  <a:pt x="5096" y="23580"/>
                </a:cubicBezTo>
                <a:cubicBezTo>
                  <a:pt x="4742" y="21933"/>
                  <a:pt x="2590" y="12171"/>
                  <a:pt x="1305" y="11870"/>
                </a:cubicBezTo>
                <a:cubicBezTo>
                  <a:pt x="1249" y="11856"/>
                  <a:pt x="1196" y="11850"/>
                  <a:pt x="1148" y="11850"/>
                </a:cubicBezTo>
                <a:cubicBezTo>
                  <a:pt x="0" y="11850"/>
                  <a:pt x="1144" y="15497"/>
                  <a:pt x="2010" y="18541"/>
                </a:cubicBezTo>
                <a:cubicBezTo>
                  <a:pt x="2773" y="21225"/>
                  <a:pt x="4488" y="23142"/>
                  <a:pt x="5000" y="23669"/>
                </a:cubicBezTo>
                <a:cubicBezTo>
                  <a:pt x="2665" y="25843"/>
                  <a:pt x="761" y="27656"/>
                  <a:pt x="729" y="27687"/>
                </a:cubicBezTo>
                <a:cubicBezTo>
                  <a:pt x="645" y="27766"/>
                  <a:pt x="643" y="27898"/>
                  <a:pt x="722" y="27982"/>
                </a:cubicBezTo>
                <a:cubicBezTo>
                  <a:pt x="763" y="28024"/>
                  <a:pt x="818" y="28046"/>
                  <a:pt x="873" y="28046"/>
                </a:cubicBezTo>
                <a:cubicBezTo>
                  <a:pt x="924" y="28046"/>
                  <a:pt x="976" y="28027"/>
                  <a:pt x="1015" y="27989"/>
                </a:cubicBezTo>
                <a:cubicBezTo>
                  <a:pt x="1044" y="27961"/>
                  <a:pt x="2508" y="26567"/>
                  <a:pt x="4438" y="24762"/>
                </a:cubicBezTo>
                <a:cubicBezTo>
                  <a:pt x="4937" y="25299"/>
                  <a:pt x="7022" y="27416"/>
                  <a:pt x="9822" y="28442"/>
                </a:cubicBezTo>
                <a:cubicBezTo>
                  <a:pt x="11569" y="29082"/>
                  <a:pt x="13043" y="29502"/>
                  <a:pt x="13944" y="29502"/>
                </a:cubicBezTo>
                <a:cubicBezTo>
                  <a:pt x="14706" y="29502"/>
                  <a:pt x="15060" y="29202"/>
                  <a:pt x="14824" y="28481"/>
                </a:cubicBezTo>
                <a:cubicBezTo>
                  <a:pt x="14353" y="27037"/>
                  <a:pt x="5935" y="25011"/>
                  <a:pt x="4525" y="24682"/>
                </a:cubicBezTo>
                <a:cubicBezTo>
                  <a:pt x="5736" y="23550"/>
                  <a:pt x="7122" y="22265"/>
                  <a:pt x="8453" y="21056"/>
                </a:cubicBezTo>
                <a:cubicBezTo>
                  <a:pt x="9028" y="21495"/>
                  <a:pt x="11038" y="22939"/>
                  <a:pt x="13519" y="23705"/>
                </a:cubicBezTo>
                <a:cubicBezTo>
                  <a:pt x="14917" y="24137"/>
                  <a:pt x="16280" y="24373"/>
                  <a:pt x="17219" y="24373"/>
                </a:cubicBezTo>
                <a:cubicBezTo>
                  <a:pt x="18262" y="24373"/>
                  <a:pt x="18784" y="24082"/>
                  <a:pt x="18253" y="23442"/>
                </a:cubicBezTo>
                <a:cubicBezTo>
                  <a:pt x="17346" y="22351"/>
                  <a:pt x="10041" y="21192"/>
                  <a:pt x="8551" y="20966"/>
                </a:cubicBezTo>
                <a:cubicBezTo>
                  <a:pt x="9238" y="20343"/>
                  <a:pt x="9907" y="19742"/>
                  <a:pt x="10527" y="19194"/>
                </a:cubicBezTo>
                <a:cubicBezTo>
                  <a:pt x="11026" y="18755"/>
                  <a:pt x="11626" y="18249"/>
                  <a:pt x="12292" y="17703"/>
                </a:cubicBezTo>
                <a:cubicBezTo>
                  <a:pt x="13223" y="18361"/>
                  <a:pt x="17658" y="21405"/>
                  <a:pt x="20039" y="21405"/>
                </a:cubicBezTo>
                <a:cubicBezTo>
                  <a:pt x="20668" y="21405"/>
                  <a:pt x="21154" y="21192"/>
                  <a:pt x="21393" y="20666"/>
                </a:cubicBezTo>
                <a:cubicBezTo>
                  <a:pt x="22518" y="18195"/>
                  <a:pt x="14163" y="17671"/>
                  <a:pt x="12429" y="17590"/>
                </a:cubicBezTo>
                <a:cubicBezTo>
                  <a:pt x="13473" y="16737"/>
                  <a:pt x="14669" y="15789"/>
                  <a:pt x="15889" y="14839"/>
                </a:cubicBezTo>
                <a:cubicBezTo>
                  <a:pt x="16572" y="15469"/>
                  <a:pt x="21288" y="19753"/>
                  <a:pt x="23143" y="19753"/>
                </a:cubicBezTo>
                <a:cubicBezTo>
                  <a:pt x="23456" y="19753"/>
                  <a:pt x="23687" y="19631"/>
                  <a:pt x="23804" y="19349"/>
                </a:cubicBezTo>
                <a:cubicBezTo>
                  <a:pt x="24607" y="17414"/>
                  <a:pt x="17037" y="15122"/>
                  <a:pt x="15939" y="14801"/>
                </a:cubicBezTo>
                <a:cubicBezTo>
                  <a:pt x="16884" y="14064"/>
                  <a:pt x="17842" y="13326"/>
                  <a:pt x="18753" y="12632"/>
                </a:cubicBezTo>
                <a:cubicBezTo>
                  <a:pt x="19677" y="13167"/>
                  <a:pt x="23672" y="15409"/>
                  <a:pt x="25766" y="15409"/>
                </a:cubicBezTo>
                <a:cubicBezTo>
                  <a:pt x="26368" y="15409"/>
                  <a:pt x="26812" y="15224"/>
                  <a:pt x="26983" y="14760"/>
                </a:cubicBezTo>
                <a:cubicBezTo>
                  <a:pt x="27726" y="12728"/>
                  <a:pt x="20565" y="12536"/>
                  <a:pt x="18900" y="12519"/>
                </a:cubicBezTo>
                <a:cubicBezTo>
                  <a:pt x="19594" y="11990"/>
                  <a:pt x="20257" y="11488"/>
                  <a:pt x="20864" y="11030"/>
                </a:cubicBezTo>
                <a:cubicBezTo>
                  <a:pt x="21653" y="11329"/>
                  <a:pt x="24365" y="12297"/>
                  <a:pt x="26536" y="12297"/>
                </a:cubicBezTo>
                <a:cubicBezTo>
                  <a:pt x="27567" y="12297"/>
                  <a:pt x="28476" y="12079"/>
                  <a:pt x="29000" y="11468"/>
                </a:cubicBezTo>
                <a:cubicBezTo>
                  <a:pt x="29730" y="10616"/>
                  <a:pt x="28546" y="10360"/>
                  <a:pt x="26858" y="10360"/>
                </a:cubicBezTo>
                <a:cubicBezTo>
                  <a:pt x="24844" y="10360"/>
                  <a:pt x="22113" y="10725"/>
                  <a:pt x="21068" y="10877"/>
                </a:cubicBezTo>
                <a:cubicBezTo>
                  <a:pt x="22154" y="10058"/>
                  <a:pt x="23038" y="9398"/>
                  <a:pt x="23557" y="9010"/>
                </a:cubicBezTo>
                <a:cubicBezTo>
                  <a:pt x="24913" y="8524"/>
                  <a:pt x="28112" y="7282"/>
                  <a:pt x="30457" y="5643"/>
                </a:cubicBezTo>
                <a:cubicBezTo>
                  <a:pt x="33505" y="3511"/>
                  <a:pt x="35808" y="1748"/>
                  <a:pt x="34285" y="1564"/>
                </a:cubicBezTo>
                <a:cubicBezTo>
                  <a:pt x="34255" y="1560"/>
                  <a:pt x="34222" y="1558"/>
                  <a:pt x="34187" y="1558"/>
                </a:cubicBezTo>
                <a:cubicBezTo>
                  <a:pt x="32630" y="1558"/>
                  <a:pt x="26873" y="5224"/>
                  <a:pt x="23715" y="8376"/>
                </a:cubicBezTo>
                <a:cubicBezTo>
                  <a:pt x="23400" y="8610"/>
                  <a:pt x="22367" y="9377"/>
                  <a:pt x="20979" y="10423"/>
                </a:cubicBezTo>
                <a:cubicBezTo>
                  <a:pt x="22252" y="8480"/>
                  <a:pt x="26568" y="1726"/>
                  <a:pt x="25050" y="1726"/>
                </a:cubicBezTo>
                <a:cubicBezTo>
                  <a:pt x="24989" y="1726"/>
                  <a:pt x="24920" y="1736"/>
                  <a:pt x="24840" y="1758"/>
                </a:cubicBezTo>
                <a:cubicBezTo>
                  <a:pt x="22704" y="2355"/>
                  <a:pt x="21055" y="9093"/>
                  <a:pt x="20705" y="10630"/>
                </a:cubicBezTo>
                <a:cubicBezTo>
                  <a:pt x="19973" y="11182"/>
                  <a:pt x="19154" y="11802"/>
                  <a:pt x="18298" y="12456"/>
                </a:cubicBezTo>
                <a:cubicBezTo>
                  <a:pt x="18846" y="10632"/>
                  <a:pt x="21322" y="2040"/>
                  <a:pt x="19462" y="1752"/>
                </a:cubicBezTo>
                <a:cubicBezTo>
                  <a:pt x="19433" y="1747"/>
                  <a:pt x="19404" y="1745"/>
                  <a:pt x="19376" y="1745"/>
                </a:cubicBezTo>
                <a:cubicBezTo>
                  <a:pt x="17577" y="1745"/>
                  <a:pt x="18076" y="10917"/>
                  <a:pt x="18179" y="12548"/>
                </a:cubicBezTo>
                <a:cubicBezTo>
                  <a:pt x="17325" y="13200"/>
                  <a:pt x="16438" y="13884"/>
                  <a:pt x="15563" y="14566"/>
                </a:cubicBezTo>
                <a:cubicBezTo>
                  <a:pt x="15836" y="13622"/>
                  <a:pt x="16579" y="10903"/>
                  <a:pt x="16774" y="8720"/>
                </a:cubicBezTo>
                <a:cubicBezTo>
                  <a:pt x="17014" y="6033"/>
                  <a:pt x="16925" y="2211"/>
                  <a:pt x="16353" y="444"/>
                </a:cubicBezTo>
                <a:cubicBezTo>
                  <a:pt x="16255" y="140"/>
                  <a:pt x="16128" y="1"/>
                  <a:pt x="159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rot="3716763">
            <a:off x="5876249" y="4633975"/>
            <a:ext cx="111774" cy="105399"/>
          </a:xfrm>
          <a:custGeom>
            <a:rect b="b" l="l" r="r" t="t"/>
            <a:pathLst>
              <a:path extrusionOk="0" h="4216" w="4471">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rot="3432077">
            <a:off x="1679833" y="289671"/>
            <a:ext cx="241811" cy="131393"/>
          </a:xfrm>
          <a:custGeom>
            <a:rect b="b" l="l" r="r" t="t"/>
            <a:pathLst>
              <a:path extrusionOk="0" h="5669" w="10433">
                <a:moveTo>
                  <a:pt x="3622" y="2187"/>
                </a:moveTo>
                <a:cubicBezTo>
                  <a:pt x="4122" y="2187"/>
                  <a:pt x="4610" y="2289"/>
                  <a:pt x="5046" y="2496"/>
                </a:cubicBezTo>
                <a:cubicBezTo>
                  <a:pt x="5440" y="2683"/>
                  <a:pt x="5699" y="2904"/>
                  <a:pt x="5838" y="3172"/>
                </a:cubicBezTo>
                <a:cubicBezTo>
                  <a:pt x="5979" y="3446"/>
                  <a:pt x="6004" y="3802"/>
                  <a:pt x="5906" y="4173"/>
                </a:cubicBezTo>
                <a:cubicBezTo>
                  <a:pt x="5763" y="4715"/>
                  <a:pt x="5399" y="5162"/>
                  <a:pt x="4936" y="5368"/>
                </a:cubicBezTo>
                <a:cubicBezTo>
                  <a:pt x="4751" y="5450"/>
                  <a:pt x="4550" y="5490"/>
                  <a:pt x="4352" y="5490"/>
                </a:cubicBezTo>
                <a:cubicBezTo>
                  <a:pt x="4022" y="5490"/>
                  <a:pt x="3699" y="5380"/>
                  <a:pt x="3467" y="5171"/>
                </a:cubicBezTo>
                <a:cubicBezTo>
                  <a:pt x="3041" y="4788"/>
                  <a:pt x="2893" y="4104"/>
                  <a:pt x="3069" y="3341"/>
                </a:cubicBezTo>
                <a:cubicBezTo>
                  <a:pt x="3163" y="2932"/>
                  <a:pt x="3330" y="2544"/>
                  <a:pt x="3556" y="2188"/>
                </a:cubicBezTo>
                <a:cubicBezTo>
                  <a:pt x="3578" y="2187"/>
                  <a:pt x="3600" y="2187"/>
                  <a:pt x="3622" y="2187"/>
                </a:cubicBezTo>
                <a:close/>
                <a:moveTo>
                  <a:pt x="7372" y="1"/>
                </a:moveTo>
                <a:cubicBezTo>
                  <a:pt x="6895" y="1"/>
                  <a:pt x="6425" y="64"/>
                  <a:pt x="5976" y="193"/>
                </a:cubicBezTo>
                <a:cubicBezTo>
                  <a:pt x="4925" y="494"/>
                  <a:pt x="4027" y="1159"/>
                  <a:pt x="3458" y="2012"/>
                </a:cubicBezTo>
                <a:cubicBezTo>
                  <a:pt x="3026" y="2032"/>
                  <a:pt x="2588" y="2124"/>
                  <a:pt x="2163" y="2290"/>
                </a:cubicBezTo>
                <a:cubicBezTo>
                  <a:pt x="1166" y="2679"/>
                  <a:pt x="383" y="3422"/>
                  <a:pt x="19" y="4328"/>
                </a:cubicBezTo>
                <a:cubicBezTo>
                  <a:pt x="0" y="4373"/>
                  <a:pt x="22" y="4425"/>
                  <a:pt x="67" y="4444"/>
                </a:cubicBezTo>
                <a:cubicBezTo>
                  <a:pt x="78" y="4448"/>
                  <a:pt x="90" y="4450"/>
                  <a:pt x="101" y="4450"/>
                </a:cubicBezTo>
                <a:cubicBezTo>
                  <a:pt x="136" y="4450"/>
                  <a:pt x="169" y="4429"/>
                  <a:pt x="183" y="4394"/>
                </a:cubicBezTo>
                <a:cubicBezTo>
                  <a:pt x="530" y="3534"/>
                  <a:pt x="1276" y="2828"/>
                  <a:pt x="2228" y="2456"/>
                </a:cubicBezTo>
                <a:cubicBezTo>
                  <a:pt x="2594" y="2313"/>
                  <a:pt x="2969" y="2227"/>
                  <a:pt x="3341" y="2198"/>
                </a:cubicBezTo>
                <a:lnTo>
                  <a:pt x="3341" y="2198"/>
                </a:lnTo>
                <a:cubicBezTo>
                  <a:pt x="3136" y="2543"/>
                  <a:pt x="2985" y="2913"/>
                  <a:pt x="2896" y="3300"/>
                </a:cubicBezTo>
                <a:cubicBezTo>
                  <a:pt x="2705" y="4128"/>
                  <a:pt x="2874" y="4876"/>
                  <a:pt x="3348" y="5303"/>
                </a:cubicBezTo>
                <a:cubicBezTo>
                  <a:pt x="3612" y="5542"/>
                  <a:pt x="3980" y="5667"/>
                  <a:pt x="4353" y="5667"/>
                </a:cubicBezTo>
                <a:lnTo>
                  <a:pt x="4353" y="5668"/>
                </a:lnTo>
                <a:cubicBezTo>
                  <a:pt x="4576" y="5668"/>
                  <a:pt x="4801" y="5623"/>
                  <a:pt x="5009" y="5532"/>
                </a:cubicBezTo>
                <a:cubicBezTo>
                  <a:pt x="5521" y="5303"/>
                  <a:pt x="5921" y="4812"/>
                  <a:pt x="6078" y="4220"/>
                </a:cubicBezTo>
                <a:cubicBezTo>
                  <a:pt x="6188" y="3805"/>
                  <a:pt x="6158" y="3403"/>
                  <a:pt x="5996" y="3090"/>
                </a:cubicBezTo>
                <a:cubicBezTo>
                  <a:pt x="5839" y="2786"/>
                  <a:pt x="5553" y="2539"/>
                  <a:pt x="5123" y="2335"/>
                </a:cubicBezTo>
                <a:cubicBezTo>
                  <a:pt x="4678" y="2125"/>
                  <a:pt x="4185" y="2016"/>
                  <a:pt x="3676" y="2009"/>
                </a:cubicBezTo>
                <a:cubicBezTo>
                  <a:pt x="4224" y="1239"/>
                  <a:pt x="5056" y="641"/>
                  <a:pt x="6025" y="364"/>
                </a:cubicBezTo>
                <a:cubicBezTo>
                  <a:pt x="6458" y="240"/>
                  <a:pt x="6912" y="179"/>
                  <a:pt x="7373" y="179"/>
                </a:cubicBezTo>
                <a:cubicBezTo>
                  <a:pt x="8352" y="179"/>
                  <a:pt x="9365" y="454"/>
                  <a:pt x="10286" y="986"/>
                </a:cubicBezTo>
                <a:cubicBezTo>
                  <a:pt x="10300" y="994"/>
                  <a:pt x="10315" y="998"/>
                  <a:pt x="10330" y="998"/>
                </a:cubicBezTo>
                <a:cubicBezTo>
                  <a:pt x="10360" y="998"/>
                  <a:pt x="10391" y="982"/>
                  <a:pt x="10408" y="953"/>
                </a:cubicBezTo>
                <a:cubicBezTo>
                  <a:pt x="10432" y="912"/>
                  <a:pt x="10417" y="857"/>
                  <a:pt x="10374" y="832"/>
                </a:cubicBezTo>
                <a:cubicBezTo>
                  <a:pt x="9426" y="284"/>
                  <a:pt x="8382" y="1"/>
                  <a:pt x="7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0" name="Google Shape;260;p14"/>
          <p:cNvGrpSpPr/>
          <p:nvPr/>
        </p:nvGrpSpPr>
        <p:grpSpPr>
          <a:xfrm>
            <a:off x="7011506" y="4503507"/>
            <a:ext cx="232270" cy="233551"/>
            <a:chOff x="4433075" y="2974400"/>
            <a:chExt cx="267500" cy="268975"/>
          </a:xfrm>
        </p:grpSpPr>
        <p:sp>
          <p:nvSpPr>
            <p:cNvPr id="261" name="Google Shape;261;p14"/>
            <p:cNvSpPr/>
            <p:nvPr/>
          </p:nvSpPr>
          <p:spPr>
            <a:xfrm>
              <a:off x="4433100" y="2974400"/>
              <a:ext cx="267475" cy="268975"/>
            </a:xfrm>
            <a:custGeom>
              <a:rect b="b" l="l" r="r" t="t"/>
              <a:pathLst>
                <a:path extrusionOk="0" h="10759" w="10699">
                  <a:moveTo>
                    <a:pt x="5364" y="1"/>
                  </a:moveTo>
                  <a:cubicBezTo>
                    <a:pt x="3726" y="1"/>
                    <a:pt x="1999" y="523"/>
                    <a:pt x="1153" y="1896"/>
                  </a:cubicBezTo>
                  <a:cubicBezTo>
                    <a:pt x="552" y="2872"/>
                    <a:pt x="11" y="4319"/>
                    <a:pt x="5" y="5798"/>
                  </a:cubicBezTo>
                  <a:cubicBezTo>
                    <a:pt x="0" y="6899"/>
                    <a:pt x="278" y="8028"/>
                    <a:pt x="948" y="8904"/>
                  </a:cubicBezTo>
                  <a:cubicBezTo>
                    <a:pt x="1639" y="9807"/>
                    <a:pt x="2705" y="10378"/>
                    <a:pt x="3816" y="10624"/>
                  </a:cubicBezTo>
                  <a:cubicBezTo>
                    <a:pt x="4225" y="10714"/>
                    <a:pt x="4644" y="10759"/>
                    <a:pt x="5063" y="10759"/>
                  </a:cubicBezTo>
                  <a:cubicBezTo>
                    <a:pt x="6897" y="10759"/>
                    <a:pt x="8740" y="9913"/>
                    <a:pt x="9738" y="8381"/>
                  </a:cubicBezTo>
                  <a:cubicBezTo>
                    <a:pt x="10377" y="7399"/>
                    <a:pt x="10650" y="6212"/>
                    <a:pt x="10673" y="5040"/>
                  </a:cubicBezTo>
                  <a:cubicBezTo>
                    <a:pt x="10698" y="3802"/>
                    <a:pt x="10429" y="2502"/>
                    <a:pt x="9616" y="1570"/>
                  </a:cubicBezTo>
                  <a:cubicBezTo>
                    <a:pt x="8704" y="527"/>
                    <a:pt x="7259" y="109"/>
                    <a:pt x="5876" y="18"/>
                  </a:cubicBezTo>
                  <a:cubicBezTo>
                    <a:pt x="5707" y="6"/>
                    <a:pt x="5536" y="1"/>
                    <a:pt x="53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4"/>
            <p:cNvSpPr/>
            <p:nvPr/>
          </p:nvSpPr>
          <p:spPr>
            <a:xfrm>
              <a:off x="4433075" y="3026600"/>
              <a:ext cx="262000" cy="216775"/>
            </a:xfrm>
            <a:custGeom>
              <a:rect b="b" l="l" r="r" t="t"/>
              <a:pathLst>
                <a:path extrusionOk="0" h="8671" w="10480">
                  <a:moveTo>
                    <a:pt x="1039" y="0"/>
                  </a:moveTo>
                  <a:lnTo>
                    <a:pt x="1039" y="0"/>
                  </a:lnTo>
                  <a:cubicBezTo>
                    <a:pt x="486" y="969"/>
                    <a:pt x="12" y="2325"/>
                    <a:pt x="5" y="3710"/>
                  </a:cubicBezTo>
                  <a:cubicBezTo>
                    <a:pt x="0" y="4811"/>
                    <a:pt x="279" y="5940"/>
                    <a:pt x="949" y="6816"/>
                  </a:cubicBezTo>
                  <a:cubicBezTo>
                    <a:pt x="1640" y="7719"/>
                    <a:pt x="2706" y="8290"/>
                    <a:pt x="3817" y="8536"/>
                  </a:cubicBezTo>
                  <a:cubicBezTo>
                    <a:pt x="4226" y="8626"/>
                    <a:pt x="4645" y="8671"/>
                    <a:pt x="5064" y="8671"/>
                  </a:cubicBezTo>
                  <a:cubicBezTo>
                    <a:pt x="6898" y="8671"/>
                    <a:pt x="8741" y="7825"/>
                    <a:pt x="9739" y="6293"/>
                  </a:cubicBezTo>
                  <a:cubicBezTo>
                    <a:pt x="10090" y="5752"/>
                    <a:pt x="10330" y="5148"/>
                    <a:pt x="10480" y="4519"/>
                  </a:cubicBezTo>
                  <a:lnTo>
                    <a:pt x="10480" y="4519"/>
                  </a:lnTo>
                  <a:cubicBezTo>
                    <a:pt x="10020" y="4716"/>
                    <a:pt x="9590" y="5092"/>
                    <a:pt x="9152" y="5362"/>
                  </a:cubicBezTo>
                  <a:cubicBezTo>
                    <a:pt x="8471" y="5781"/>
                    <a:pt x="7676" y="5950"/>
                    <a:pt x="6871" y="5950"/>
                  </a:cubicBezTo>
                  <a:cubicBezTo>
                    <a:pt x="6406" y="5950"/>
                    <a:pt x="5938" y="5894"/>
                    <a:pt x="5487" y="5796"/>
                  </a:cubicBezTo>
                  <a:cubicBezTo>
                    <a:pt x="3938" y="5461"/>
                    <a:pt x="2448" y="4622"/>
                    <a:pt x="1595" y="3286"/>
                  </a:cubicBezTo>
                  <a:cubicBezTo>
                    <a:pt x="981" y="2325"/>
                    <a:pt x="763" y="1092"/>
                    <a:pt x="1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 name="Google Shape;263;p14"/>
          <p:cNvSpPr/>
          <p:nvPr/>
        </p:nvSpPr>
        <p:spPr>
          <a:xfrm flipH="1" rot="8517656">
            <a:off x="1570209" y="4785078"/>
            <a:ext cx="150934" cy="184018"/>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4"/>
          <p:cNvSpPr/>
          <p:nvPr/>
        </p:nvSpPr>
        <p:spPr>
          <a:xfrm flipH="1">
            <a:off x="258217" y="525762"/>
            <a:ext cx="205140" cy="205140"/>
          </a:xfrm>
          <a:custGeom>
            <a:rect b="b" l="l" r="r" t="t"/>
            <a:pathLst>
              <a:path extrusionOk="0" h="7602" w="7602">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265" name="Shape 265"/>
        <p:cNvGrpSpPr/>
        <p:nvPr/>
      </p:nvGrpSpPr>
      <p:grpSpPr>
        <a:xfrm>
          <a:off x="0" y="0"/>
          <a:ext cx="0" cy="0"/>
          <a:chOff x="0" y="0"/>
          <a:chExt cx="0" cy="0"/>
        </a:xfrm>
      </p:grpSpPr>
      <p:sp>
        <p:nvSpPr>
          <p:cNvPr id="266" name="Google Shape;266;p15"/>
          <p:cNvSpPr/>
          <p:nvPr/>
        </p:nvSpPr>
        <p:spPr>
          <a:xfrm flipH="1" rot="10800000">
            <a:off x="-13048" y="0"/>
            <a:ext cx="9170088" cy="3115067"/>
          </a:xfrm>
          <a:custGeom>
            <a:rect b="b" l="l" r="r" t="t"/>
            <a:pathLst>
              <a:path extrusionOk="0" h="115437" w="285317">
                <a:moveTo>
                  <a:pt x="1114" y="1"/>
                </a:moveTo>
                <a:cubicBezTo>
                  <a:pt x="743" y="1"/>
                  <a:pt x="371" y="4"/>
                  <a:pt x="0" y="10"/>
                </a:cubicBezTo>
                <a:lnTo>
                  <a:pt x="0" y="115437"/>
                </a:lnTo>
                <a:lnTo>
                  <a:pt x="285316" y="115437"/>
                </a:lnTo>
                <a:lnTo>
                  <a:pt x="285316" y="16649"/>
                </a:lnTo>
                <a:cubicBezTo>
                  <a:pt x="275981" y="17517"/>
                  <a:pt x="266737" y="22219"/>
                  <a:pt x="260505" y="29363"/>
                </a:cubicBezTo>
                <a:cubicBezTo>
                  <a:pt x="255233" y="35366"/>
                  <a:pt x="250873" y="43355"/>
                  <a:pt x="243067" y="45021"/>
                </a:cubicBezTo>
                <a:cubicBezTo>
                  <a:pt x="241949" y="45253"/>
                  <a:pt x="240817" y="45339"/>
                  <a:pt x="239680" y="45339"/>
                </a:cubicBezTo>
                <a:cubicBezTo>
                  <a:pt x="237914" y="45339"/>
                  <a:pt x="236134" y="45133"/>
                  <a:pt x="234370" y="44952"/>
                </a:cubicBezTo>
                <a:cubicBezTo>
                  <a:pt x="231734" y="44685"/>
                  <a:pt x="229019" y="44498"/>
                  <a:pt x="226316" y="44498"/>
                </a:cubicBezTo>
                <a:cubicBezTo>
                  <a:pt x="219329" y="44498"/>
                  <a:pt x="212416" y="45750"/>
                  <a:pt x="207117" y="50111"/>
                </a:cubicBezTo>
                <a:cubicBezTo>
                  <a:pt x="200087" y="55886"/>
                  <a:pt x="197850" y="65495"/>
                  <a:pt x="194997" y="74169"/>
                </a:cubicBezTo>
                <a:cubicBezTo>
                  <a:pt x="192166" y="82842"/>
                  <a:pt x="187168" y="92178"/>
                  <a:pt x="178288" y="94255"/>
                </a:cubicBezTo>
                <a:cubicBezTo>
                  <a:pt x="177041" y="94543"/>
                  <a:pt x="175796" y="94669"/>
                  <a:pt x="174551" y="94669"/>
                </a:cubicBezTo>
                <a:cubicBezTo>
                  <a:pt x="165708" y="94669"/>
                  <a:pt x="156917" y="88301"/>
                  <a:pt x="148045" y="88301"/>
                </a:cubicBezTo>
                <a:cubicBezTo>
                  <a:pt x="146875" y="88301"/>
                  <a:pt x="145703" y="88412"/>
                  <a:pt x="144530" y="88663"/>
                </a:cubicBezTo>
                <a:cubicBezTo>
                  <a:pt x="141060" y="89393"/>
                  <a:pt x="137956" y="91333"/>
                  <a:pt x="134646" y="92612"/>
                </a:cubicBezTo>
                <a:cubicBezTo>
                  <a:pt x="131720" y="93737"/>
                  <a:pt x="128631" y="94264"/>
                  <a:pt x="125532" y="94264"/>
                </a:cubicBezTo>
                <a:cubicBezTo>
                  <a:pt x="113985" y="94264"/>
                  <a:pt x="102305" y="86940"/>
                  <a:pt x="98400" y="75926"/>
                </a:cubicBezTo>
                <a:cubicBezTo>
                  <a:pt x="97190" y="72525"/>
                  <a:pt x="96642" y="68873"/>
                  <a:pt x="94930" y="65678"/>
                </a:cubicBezTo>
                <a:cubicBezTo>
                  <a:pt x="90993" y="58324"/>
                  <a:pt x="81998" y="55419"/>
                  <a:pt x="73534" y="55419"/>
                </a:cubicBezTo>
                <a:cubicBezTo>
                  <a:pt x="72724" y="55419"/>
                  <a:pt x="71919" y="55446"/>
                  <a:pt x="71124" y="55498"/>
                </a:cubicBezTo>
                <a:cubicBezTo>
                  <a:pt x="62016" y="56114"/>
                  <a:pt x="53160" y="59195"/>
                  <a:pt x="44030" y="59264"/>
                </a:cubicBezTo>
                <a:cubicBezTo>
                  <a:pt x="43906" y="59265"/>
                  <a:pt x="43782" y="59266"/>
                  <a:pt x="43658" y="59266"/>
                </a:cubicBezTo>
                <a:cubicBezTo>
                  <a:pt x="41834" y="59266"/>
                  <a:pt x="39970" y="59093"/>
                  <a:pt x="38347" y="58260"/>
                </a:cubicBezTo>
                <a:cubicBezTo>
                  <a:pt x="34261" y="56205"/>
                  <a:pt x="33120" y="50727"/>
                  <a:pt x="33964" y="46208"/>
                </a:cubicBezTo>
                <a:cubicBezTo>
                  <a:pt x="34809" y="41688"/>
                  <a:pt x="37091" y="37557"/>
                  <a:pt x="37958" y="33038"/>
                </a:cubicBezTo>
                <a:cubicBezTo>
                  <a:pt x="40241" y="21169"/>
                  <a:pt x="31864" y="9117"/>
                  <a:pt x="20908" y="3981"/>
                </a:cubicBezTo>
                <a:cubicBezTo>
                  <a:pt x="14632" y="1016"/>
                  <a:pt x="7904" y="1"/>
                  <a:pt x="1114" y="1"/>
                </a:cubicBezTo>
                <a:close/>
              </a:path>
            </a:pathLst>
          </a:custGeom>
          <a:solidFill>
            <a:schemeClr val="lt1">
              <a:alpha val="402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
          <p:cNvSpPr txBox="1"/>
          <p:nvPr>
            <p:ph type="title"/>
          </p:nvPr>
        </p:nvSpPr>
        <p:spPr>
          <a:xfrm>
            <a:off x="1658400" y="3330250"/>
            <a:ext cx="5827200" cy="8262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68" name="Google Shape;268;p15"/>
          <p:cNvSpPr txBox="1"/>
          <p:nvPr>
            <p:ph hasCustomPrompt="1" idx="2" type="title"/>
          </p:nvPr>
        </p:nvSpPr>
        <p:spPr>
          <a:xfrm>
            <a:off x="3906150" y="2237405"/>
            <a:ext cx="1331700" cy="82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accent4"/>
                </a:solidFill>
              </a:defRPr>
            </a:lvl1pPr>
            <a:lvl2pPr lvl="1" rtl="0" algn="ctr">
              <a:spcBef>
                <a:spcPts val="0"/>
              </a:spcBef>
              <a:spcAft>
                <a:spcPts val="0"/>
              </a:spcAft>
              <a:buSzPts val="6000"/>
              <a:buFont typeface="Archivo Black"/>
              <a:buNone/>
              <a:defRPr sz="6000">
                <a:latin typeface="Archivo Black"/>
                <a:ea typeface="Archivo Black"/>
                <a:cs typeface="Archivo Black"/>
                <a:sym typeface="Archivo Black"/>
              </a:defRPr>
            </a:lvl2pPr>
            <a:lvl3pPr lvl="2" rtl="0" algn="ctr">
              <a:spcBef>
                <a:spcPts val="0"/>
              </a:spcBef>
              <a:spcAft>
                <a:spcPts val="0"/>
              </a:spcAft>
              <a:buSzPts val="6000"/>
              <a:buFont typeface="Archivo Black"/>
              <a:buNone/>
              <a:defRPr sz="6000">
                <a:latin typeface="Archivo Black"/>
                <a:ea typeface="Archivo Black"/>
                <a:cs typeface="Archivo Black"/>
                <a:sym typeface="Archivo Black"/>
              </a:defRPr>
            </a:lvl3pPr>
            <a:lvl4pPr lvl="3" rtl="0" algn="ctr">
              <a:spcBef>
                <a:spcPts val="0"/>
              </a:spcBef>
              <a:spcAft>
                <a:spcPts val="0"/>
              </a:spcAft>
              <a:buSzPts val="6000"/>
              <a:buFont typeface="Archivo Black"/>
              <a:buNone/>
              <a:defRPr sz="6000">
                <a:latin typeface="Archivo Black"/>
                <a:ea typeface="Archivo Black"/>
                <a:cs typeface="Archivo Black"/>
                <a:sym typeface="Archivo Black"/>
              </a:defRPr>
            </a:lvl4pPr>
            <a:lvl5pPr lvl="4" rtl="0" algn="ctr">
              <a:spcBef>
                <a:spcPts val="0"/>
              </a:spcBef>
              <a:spcAft>
                <a:spcPts val="0"/>
              </a:spcAft>
              <a:buSzPts val="6000"/>
              <a:buFont typeface="Archivo Black"/>
              <a:buNone/>
              <a:defRPr sz="6000">
                <a:latin typeface="Archivo Black"/>
                <a:ea typeface="Archivo Black"/>
                <a:cs typeface="Archivo Black"/>
                <a:sym typeface="Archivo Black"/>
              </a:defRPr>
            </a:lvl5pPr>
            <a:lvl6pPr lvl="5" rtl="0" algn="ctr">
              <a:spcBef>
                <a:spcPts val="0"/>
              </a:spcBef>
              <a:spcAft>
                <a:spcPts val="0"/>
              </a:spcAft>
              <a:buSzPts val="6000"/>
              <a:buFont typeface="Archivo Black"/>
              <a:buNone/>
              <a:defRPr sz="6000">
                <a:latin typeface="Archivo Black"/>
                <a:ea typeface="Archivo Black"/>
                <a:cs typeface="Archivo Black"/>
                <a:sym typeface="Archivo Black"/>
              </a:defRPr>
            </a:lvl6pPr>
            <a:lvl7pPr lvl="6" rtl="0" algn="ctr">
              <a:spcBef>
                <a:spcPts val="0"/>
              </a:spcBef>
              <a:spcAft>
                <a:spcPts val="0"/>
              </a:spcAft>
              <a:buSzPts val="6000"/>
              <a:buFont typeface="Archivo Black"/>
              <a:buNone/>
              <a:defRPr sz="6000">
                <a:latin typeface="Archivo Black"/>
                <a:ea typeface="Archivo Black"/>
                <a:cs typeface="Archivo Black"/>
                <a:sym typeface="Archivo Black"/>
              </a:defRPr>
            </a:lvl7pPr>
            <a:lvl8pPr lvl="7" rtl="0" algn="ctr">
              <a:spcBef>
                <a:spcPts val="0"/>
              </a:spcBef>
              <a:spcAft>
                <a:spcPts val="0"/>
              </a:spcAft>
              <a:buSzPts val="6000"/>
              <a:buFont typeface="Archivo Black"/>
              <a:buNone/>
              <a:defRPr sz="6000">
                <a:latin typeface="Archivo Black"/>
                <a:ea typeface="Archivo Black"/>
                <a:cs typeface="Archivo Black"/>
                <a:sym typeface="Archivo Black"/>
              </a:defRPr>
            </a:lvl8pPr>
            <a:lvl9pPr lvl="8" rtl="0" algn="ctr">
              <a:spcBef>
                <a:spcPts val="0"/>
              </a:spcBef>
              <a:spcAft>
                <a:spcPts val="0"/>
              </a:spcAft>
              <a:buSzPts val="6000"/>
              <a:buFont typeface="Archivo Black"/>
              <a:buNone/>
              <a:defRPr sz="6000">
                <a:latin typeface="Archivo Black"/>
                <a:ea typeface="Archivo Black"/>
                <a:cs typeface="Archivo Black"/>
                <a:sym typeface="Archivo Black"/>
              </a:defRPr>
            </a:lvl9pPr>
          </a:lstStyle>
          <a:p>
            <a:r>
              <a:t>xx%</a:t>
            </a:r>
          </a:p>
        </p:txBody>
      </p:sp>
      <p:sp>
        <p:nvSpPr>
          <p:cNvPr id="269" name="Google Shape;269;p15"/>
          <p:cNvSpPr txBox="1"/>
          <p:nvPr>
            <p:ph idx="1" type="subTitle"/>
          </p:nvPr>
        </p:nvSpPr>
        <p:spPr>
          <a:xfrm>
            <a:off x="1658400" y="4148350"/>
            <a:ext cx="5827200" cy="39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70" name="Google Shape;270;p15"/>
          <p:cNvGrpSpPr/>
          <p:nvPr/>
        </p:nvGrpSpPr>
        <p:grpSpPr>
          <a:xfrm rot="-2987543">
            <a:off x="444438" y="589172"/>
            <a:ext cx="268724" cy="214878"/>
            <a:chOff x="2858987" y="3108507"/>
            <a:chExt cx="186655" cy="149254"/>
          </a:xfrm>
        </p:grpSpPr>
        <p:sp>
          <p:nvSpPr>
            <p:cNvPr id="271" name="Google Shape;271;p15"/>
            <p:cNvSpPr/>
            <p:nvPr/>
          </p:nvSpPr>
          <p:spPr>
            <a:xfrm>
              <a:off x="2870698" y="3108507"/>
              <a:ext cx="174944" cy="127045"/>
            </a:xfrm>
            <a:custGeom>
              <a:rect b="b" l="l" r="r" t="t"/>
              <a:pathLst>
                <a:path extrusionOk="0" h="4708" w="6483">
                  <a:moveTo>
                    <a:pt x="1852" y="0"/>
                  </a:moveTo>
                  <a:cubicBezTo>
                    <a:pt x="1698" y="0"/>
                    <a:pt x="1545" y="16"/>
                    <a:pt x="1393" y="51"/>
                  </a:cubicBezTo>
                  <a:cubicBezTo>
                    <a:pt x="799" y="165"/>
                    <a:pt x="251" y="644"/>
                    <a:pt x="206" y="1238"/>
                  </a:cubicBezTo>
                  <a:cubicBezTo>
                    <a:pt x="0" y="1512"/>
                    <a:pt x="137" y="2128"/>
                    <a:pt x="434" y="2584"/>
                  </a:cubicBezTo>
                  <a:cubicBezTo>
                    <a:pt x="754" y="3041"/>
                    <a:pt x="1233" y="3360"/>
                    <a:pt x="1712" y="3634"/>
                  </a:cubicBezTo>
                  <a:cubicBezTo>
                    <a:pt x="2648" y="4205"/>
                    <a:pt x="3698" y="4684"/>
                    <a:pt x="4817" y="4707"/>
                  </a:cubicBezTo>
                  <a:cubicBezTo>
                    <a:pt x="5273" y="4707"/>
                    <a:pt x="5775" y="4616"/>
                    <a:pt x="6072" y="4296"/>
                  </a:cubicBezTo>
                  <a:cubicBezTo>
                    <a:pt x="6414" y="3931"/>
                    <a:pt x="6483" y="3383"/>
                    <a:pt x="6323" y="2904"/>
                  </a:cubicBezTo>
                  <a:cubicBezTo>
                    <a:pt x="6140" y="2447"/>
                    <a:pt x="5821" y="2059"/>
                    <a:pt x="5456" y="1740"/>
                  </a:cubicBezTo>
                  <a:cubicBezTo>
                    <a:pt x="4771" y="1124"/>
                    <a:pt x="4018" y="644"/>
                    <a:pt x="3173" y="302"/>
                  </a:cubicBezTo>
                  <a:cubicBezTo>
                    <a:pt x="2749" y="132"/>
                    <a:pt x="2299" y="0"/>
                    <a:pt x="1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5"/>
            <p:cNvSpPr/>
            <p:nvPr/>
          </p:nvSpPr>
          <p:spPr>
            <a:xfrm>
              <a:off x="2858987" y="3135114"/>
              <a:ext cx="175564" cy="122647"/>
            </a:xfrm>
            <a:custGeom>
              <a:rect b="b" l="l" r="r" t="t"/>
              <a:pathLst>
                <a:path extrusionOk="0" h="4545" w="6506">
                  <a:moveTo>
                    <a:pt x="685" y="1"/>
                  </a:moveTo>
                  <a:lnTo>
                    <a:pt x="685" y="1"/>
                  </a:lnTo>
                  <a:cubicBezTo>
                    <a:pt x="1" y="754"/>
                    <a:pt x="206" y="2009"/>
                    <a:pt x="891" y="2785"/>
                  </a:cubicBezTo>
                  <a:cubicBezTo>
                    <a:pt x="1553" y="3538"/>
                    <a:pt x="2557" y="3927"/>
                    <a:pt x="3516" y="4246"/>
                  </a:cubicBezTo>
                  <a:cubicBezTo>
                    <a:pt x="3982" y="4395"/>
                    <a:pt x="4463" y="4544"/>
                    <a:pt x="4947" y="4544"/>
                  </a:cubicBezTo>
                  <a:cubicBezTo>
                    <a:pt x="5056" y="4544"/>
                    <a:pt x="5164" y="4537"/>
                    <a:pt x="5273" y="4520"/>
                  </a:cubicBezTo>
                  <a:cubicBezTo>
                    <a:pt x="5867" y="4429"/>
                    <a:pt x="6460" y="3972"/>
                    <a:pt x="6506" y="3379"/>
                  </a:cubicBezTo>
                  <a:cubicBezTo>
                    <a:pt x="6506" y="3356"/>
                    <a:pt x="6506" y="3333"/>
                    <a:pt x="6506" y="3333"/>
                  </a:cubicBezTo>
                  <a:cubicBezTo>
                    <a:pt x="6186" y="3630"/>
                    <a:pt x="5707" y="3721"/>
                    <a:pt x="5251" y="3721"/>
                  </a:cubicBezTo>
                  <a:cubicBezTo>
                    <a:pt x="4132" y="3698"/>
                    <a:pt x="3082" y="3219"/>
                    <a:pt x="2146" y="2648"/>
                  </a:cubicBezTo>
                  <a:cubicBezTo>
                    <a:pt x="1667" y="2374"/>
                    <a:pt x="1188" y="2055"/>
                    <a:pt x="868" y="1598"/>
                  </a:cubicBezTo>
                  <a:cubicBezTo>
                    <a:pt x="571" y="1142"/>
                    <a:pt x="434" y="526"/>
                    <a:pt x="640" y="252"/>
                  </a:cubicBezTo>
                  <a:cubicBezTo>
                    <a:pt x="640" y="160"/>
                    <a:pt x="663" y="92"/>
                    <a:pt x="6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5"/>
            <p:cNvSpPr/>
            <p:nvPr/>
          </p:nvSpPr>
          <p:spPr>
            <a:xfrm>
              <a:off x="2908261" y="3140052"/>
              <a:ext cx="104756" cy="65708"/>
            </a:xfrm>
            <a:custGeom>
              <a:rect b="b" l="l" r="r" t="t"/>
              <a:pathLst>
                <a:path extrusionOk="0" h="2435" w="3882">
                  <a:moveTo>
                    <a:pt x="1" y="0"/>
                  </a:moveTo>
                  <a:cubicBezTo>
                    <a:pt x="1119" y="799"/>
                    <a:pt x="2306" y="1552"/>
                    <a:pt x="3493" y="2306"/>
                  </a:cubicBezTo>
                  <a:cubicBezTo>
                    <a:pt x="3582" y="2377"/>
                    <a:pt x="3699" y="2434"/>
                    <a:pt x="3800" y="2434"/>
                  </a:cubicBezTo>
                  <a:cubicBezTo>
                    <a:pt x="3829" y="2434"/>
                    <a:pt x="3856" y="2430"/>
                    <a:pt x="3881" y="2420"/>
                  </a:cubicBezTo>
                  <a:cubicBezTo>
                    <a:pt x="3858" y="1940"/>
                    <a:pt x="3470" y="1575"/>
                    <a:pt x="3082" y="1301"/>
                  </a:cubicBezTo>
                  <a:cubicBezTo>
                    <a:pt x="2169" y="639"/>
                    <a:pt x="1119" y="183"/>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 name="Google Shape;274;p15"/>
          <p:cNvSpPr/>
          <p:nvPr/>
        </p:nvSpPr>
        <p:spPr>
          <a:xfrm rot="10800000">
            <a:off x="7190450" y="213925"/>
            <a:ext cx="260825" cy="141725"/>
          </a:xfrm>
          <a:custGeom>
            <a:rect b="b" l="l" r="r" t="t"/>
            <a:pathLst>
              <a:path extrusionOk="0" h="5669" w="10433">
                <a:moveTo>
                  <a:pt x="3622" y="2187"/>
                </a:moveTo>
                <a:cubicBezTo>
                  <a:pt x="4122" y="2187"/>
                  <a:pt x="4610" y="2289"/>
                  <a:pt x="5046" y="2496"/>
                </a:cubicBezTo>
                <a:cubicBezTo>
                  <a:pt x="5440" y="2683"/>
                  <a:pt x="5699" y="2904"/>
                  <a:pt x="5838" y="3172"/>
                </a:cubicBezTo>
                <a:cubicBezTo>
                  <a:pt x="5979" y="3446"/>
                  <a:pt x="6004" y="3802"/>
                  <a:pt x="5906" y="4173"/>
                </a:cubicBezTo>
                <a:cubicBezTo>
                  <a:pt x="5763" y="4715"/>
                  <a:pt x="5399" y="5162"/>
                  <a:pt x="4936" y="5368"/>
                </a:cubicBezTo>
                <a:cubicBezTo>
                  <a:pt x="4751" y="5450"/>
                  <a:pt x="4550" y="5490"/>
                  <a:pt x="4352" y="5490"/>
                </a:cubicBezTo>
                <a:cubicBezTo>
                  <a:pt x="4022" y="5490"/>
                  <a:pt x="3699" y="5380"/>
                  <a:pt x="3467" y="5171"/>
                </a:cubicBezTo>
                <a:cubicBezTo>
                  <a:pt x="3041" y="4788"/>
                  <a:pt x="2893" y="4104"/>
                  <a:pt x="3069" y="3341"/>
                </a:cubicBezTo>
                <a:cubicBezTo>
                  <a:pt x="3163" y="2932"/>
                  <a:pt x="3330" y="2544"/>
                  <a:pt x="3556" y="2188"/>
                </a:cubicBezTo>
                <a:cubicBezTo>
                  <a:pt x="3578" y="2187"/>
                  <a:pt x="3600" y="2187"/>
                  <a:pt x="3622" y="2187"/>
                </a:cubicBezTo>
                <a:close/>
                <a:moveTo>
                  <a:pt x="7372" y="1"/>
                </a:moveTo>
                <a:cubicBezTo>
                  <a:pt x="6895" y="1"/>
                  <a:pt x="6425" y="64"/>
                  <a:pt x="5976" y="193"/>
                </a:cubicBezTo>
                <a:cubicBezTo>
                  <a:pt x="4925" y="494"/>
                  <a:pt x="4027" y="1159"/>
                  <a:pt x="3458" y="2012"/>
                </a:cubicBezTo>
                <a:cubicBezTo>
                  <a:pt x="3026" y="2032"/>
                  <a:pt x="2588" y="2124"/>
                  <a:pt x="2163" y="2290"/>
                </a:cubicBezTo>
                <a:cubicBezTo>
                  <a:pt x="1166" y="2679"/>
                  <a:pt x="383" y="3422"/>
                  <a:pt x="19" y="4328"/>
                </a:cubicBezTo>
                <a:cubicBezTo>
                  <a:pt x="0" y="4373"/>
                  <a:pt x="22" y="4425"/>
                  <a:pt x="67" y="4444"/>
                </a:cubicBezTo>
                <a:cubicBezTo>
                  <a:pt x="78" y="4448"/>
                  <a:pt x="90" y="4450"/>
                  <a:pt x="101" y="4450"/>
                </a:cubicBezTo>
                <a:cubicBezTo>
                  <a:pt x="136" y="4450"/>
                  <a:pt x="169" y="4429"/>
                  <a:pt x="183" y="4394"/>
                </a:cubicBezTo>
                <a:cubicBezTo>
                  <a:pt x="530" y="3534"/>
                  <a:pt x="1276" y="2828"/>
                  <a:pt x="2228" y="2456"/>
                </a:cubicBezTo>
                <a:cubicBezTo>
                  <a:pt x="2594" y="2313"/>
                  <a:pt x="2969" y="2227"/>
                  <a:pt x="3341" y="2198"/>
                </a:cubicBezTo>
                <a:lnTo>
                  <a:pt x="3341" y="2198"/>
                </a:lnTo>
                <a:cubicBezTo>
                  <a:pt x="3136" y="2543"/>
                  <a:pt x="2985" y="2913"/>
                  <a:pt x="2896" y="3300"/>
                </a:cubicBezTo>
                <a:cubicBezTo>
                  <a:pt x="2705" y="4128"/>
                  <a:pt x="2874" y="4876"/>
                  <a:pt x="3348" y="5303"/>
                </a:cubicBezTo>
                <a:cubicBezTo>
                  <a:pt x="3612" y="5542"/>
                  <a:pt x="3980" y="5667"/>
                  <a:pt x="4353" y="5667"/>
                </a:cubicBezTo>
                <a:lnTo>
                  <a:pt x="4353" y="5668"/>
                </a:lnTo>
                <a:cubicBezTo>
                  <a:pt x="4576" y="5668"/>
                  <a:pt x="4801" y="5623"/>
                  <a:pt x="5009" y="5532"/>
                </a:cubicBezTo>
                <a:cubicBezTo>
                  <a:pt x="5521" y="5303"/>
                  <a:pt x="5921" y="4812"/>
                  <a:pt x="6078" y="4220"/>
                </a:cubicBezTo>
                <a:cubicBezTo>
                  <a:pt x="6188" y="3805"/>
                  <a:pt x="6158" y="3403"/>
                  <a:pt x="5996" y="3090"/>
                </a:cubicBezTo>
                <a:cubicBezTo>
                  <a:pt x="5839" y="2786"/>
                  <a:pt x="5553" y="2539"/>
                  <a:pt x="5123" y="2335"/>
                </a:cubicBezTo>
                <a:cubicBezTo>
                  <a:pt x="4678" y="2125"/>
                  <a:pt x="4185" y="2016"/>
                  <a:pt x="3676" y="2009"/>
                </a:cubicBezTo>
                <a:cubicBezTo>
                  <a:pt x="4224" y="1239"/>
                  <a:pt x="5056" y="641"/>
                  <a:pt x="6025" y="364"/>
                </a:cubicBezTo>
                <a:cubicBezTo>
                  <a:pt x="6458" y="240"/>
                  <a:pt x="6912" y="179"/>
                  <a:pt x="7373" y="179"/>
                </a:cubicBezTo>
                <a:cubicBezTo>
                  <a:pt x="8352" y="179"/>
                  <a:pt x="9365" y="454"/>
                  <a:pt x="10286" y="986"/>
                </a:cubicBezTo>
                <a:cubicBezTo>
                  <a:pt x="10300" y="994"/>
                  <a:pt x="10315" y="998"/>
                  <a:pt x="10330" y="998"/>
                </a:cubicBezTo>
                <a:cubicBezTo>
                  <a:pt x="10360" y="998"/>
                  <a:pt x="10391" y="982"/>
                  <a:pt x="10408" y="953"/>
                </a:cubicBezTo>
                <a:cubicBezTo>
                  <a:pt x="10432" y="912"/>
                  <a:pt x="10417" y="857"/>
                  <a:pt x="10374" y="832"/>
                </a:cubicBezTo>
                <a:cubicBezTo>
                  <a:pt x="9426" y="284"/>
                  <a:pt x="8382" y="1"/>
                  <a:pt x="7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5"/>
          <p:cNvSpPr/>
          <p:nvPr/>
        </p:nvSpPr>
        <p:spPr>
          <a:xfrm rot="-8100000">
            <a:off x="149177" y="3495052"/>
            <a:ext cx="260822" cy="141724"/>
          </a:xfrm>
          <a:custGeom>
            <a:rect b="b" l="l" r="r" t="t"/>
            <a:pathLst>
              <a:path extrusionOk="0" h="5669" w="10433">
                <a:moveTo>
                  <a:pt x="3622" y="2187"/>
                </a:moveTo>
                <a:cubicBezTo>
                  <a:pt x="4122" y="2187"/>
                  <a:pt x="4610" y="2289"/>
                  <a:pt x="5046" y="2496"/>
                </a:cubicBezTo>
                <a:cubicBezTo>
                  <a:pt x="5440" y="2683"/>
                  <a:pt x="5699" y="2904"/>
                  <a:pt x="5838" y="3172"/>
                </a:cubicBezTo>
                <a:cubicBezTo>
                  <a:pt x="5979" y="3446"/>
                  <a:pt x="6004" y="3802"/>
                  <a:pt x="5906" y="4173"/>
                </a:cubicBezTo>
                <a:cubicBezTo>
                  <a:pt x="5763" y="4715"/>
                  <a:pt x="5399" y="5162"/>
                  <a:pt x="4936" y="5368"/>
                </a:cubicBezTo>
                <a:cubicBezTo>
                  <a:pt x="4751" y="5450"/>
                  <a:pt x="4550" y="5490"/>
                  <a:pt x="4352" y="5490"/>
                </a:cubicBezTo>
                <a:cubicBezTo>
                  <a:pt x="4022" y="5490"/>
                  <a:pt x="3699" y="5380"/>
                  <a:pt x="3467" y="5171"/>
                </a:cubicBezTo>
                <a:cubicBezTo>
                  <a:pt x="3041" y="4788"/>
                  <a:pt x="2893" y="4104"/>
                  <a:pt x="3069" y="3341"/>
                </a:cubicBezTo>
                <a:cubicBezTo>
                  <a:pt x="3163" y="2932"/>
                  <a:pt x="3330" y="2544"/>
                  <a:pt x="3556" y="2188"/>
                </a:cubicBezTo>
                <a:cubicBezTo>
                  <a:pt x="3578" y="2187"/>
                  <a:pt x="3600" y="2187"/>
                  <a:pt x="3622" y="2187"/>
                </a:cubicBezTo>
                <a:close/>
                <a:moveTo>
                  <a:pt x="7372" y="1"/>
                </a:moveTo>
                <a:cubicBezTo>
                  <a:pt x="6895" y="1"/>
                  <a:pt x="6425" y="64"/>
                  <a:pt x="5976" y="193"/>
                </a:cubicBezTo>
                <a:cubicBezTo>
                  <a:pt x="4925" y="494"/>
                  <a:pt x="4027" y="1159"/>
                  <a:pt x="3458" y="2012"/>
                </a:cubicBezTo>
                <a:cubicBezTo>
                  <a:pt x="3026" y="2032"/>
                  <a:pt x="2588" y="2124"/>
                  <a:pt x="2163" y="2290"/>
                </a:cubicBezTo>
                <a:cubicBezTo>
                  <a:pt x="1166" y="2679"/>
                  <a:pt x="383" y="3422"/>
                  <a:pt x="19" y="4328"/>
                </a:cubicBezTo>
                <a:cubicBezTo>
                  <a:pt x="0" y="4373"/>
                  <a:pt x="22" y="4425"/>
                  <a:pt x="67" y="4444"/>
                </a:cubicBezTo>
                <a:cubicBezTo>
                  <a:pt x="78" y="4448"/>
                  <a:pt x="90" y="4450"/>
                  <a:pt x="101" y="4450"/>
                </a:cubicBezTo>
                <a:cubicBezTo>
                  <a:pt x="136" y="4450"/>
                  <a:pt x="169" y="4429"/>
                  <a:pt x="183" y="4394"/>
                </a:cubicBezTo>
                <a:cubicBezTo>
                  <a:pt x="530" y="3534"/>
                  <a:pt x="1276" y="2828"/>
                  <a:pt x="2228" y="2456"/>
                </a:cubicBezTo>
                <a:cubicBezTo>
                  <a:pt x="2594" y="2313"/>
                  <a:pt x="2969" y="2227"/>
                  <a:pt x="3341" y="2198"/>
                </a:cubicBezTo>
                <a:lnTo>
                  <a:pt x="3341" y="2198"/>
                </a:lnTo>
                <a:cubicBezTo>
                  <a:pt x="3136" y="2543"/>
                  <a:pt x="2985" y="2913"/>
                  <a:pt x="2896" y="3300"/>
                </a:cubicBezTo>
                <a:cubicBezTo>
                  <a:pt x="2705" y="4128"/>
                  <a:pt x="2874" y="4876"/>
                  <a:pt x="3348" y="5303"/>
                </a:cubicBezTo>
                <a:cubicBezTo>
                  <a:pt x="3612" y="5542"/>
                  <a:pt x="3980" y="5667"/>
                  <a:pt x="4353" y="5667"/>
                </a:cubicBezTo>
                <a:lnTo>
                  <a:pt x="4353" y="5668"/>
                </a:lnTo>
                <a:cubicBezTo>
                  <a:pt x="4576" y="5668"/>
                  <a:pt x="4801" y="5623"/>
                  <a:pt x="5009" y="5532"/>
                </a:cubicBezTo>
                <a:cubicBezTo>
                  <a:pt x="5521" y="5303"/>
                  <a:pt x="5921" y="4812"/>
                  <a:pt x="6078" y="4220"/>
                </a:cubicBezTo>
                <a:cubicBezTo>
                  <a:pt x="6188" y="3805"/>
                  <a:pt x="6158" y="3403"/>
                  <a:pt x="5996" y="3090"/>
                </a:cubicBezTo>
                <a:cubicBezTo>
                  <a:pt x="5839" y="2786"/>
                  <a:pt x="5553" y="2539"/>
                  <a:pt x="5123" y="2335"/>
                </a:cubicBezTo>
                <a:cubicBezTo>
                  <a:pt x="4678" y="2125"/>
                  <a:pt x="4185" y="2016"/>
                  <a:pt x="3676" y="2009"/>
                </a:cubicBezTo>
                <a:cubicBezTo>
                  <a:pt x="4224" y="1239"/>
                  <a:pt x="5056" y="641"/>
                  <a:pt x="6025" y="364"/>
                </a:cubicBezTo>
                <a:cubicBezTo>
                  <a:pt x="6458" y="240"/>
                  <a:pt x="6912" y="179"/>
                  <a:pt x="7373" y="179"/>
                </a:cubicBezTo>
                <a:cubicBezTo>
                  <a:pt x="8352" y="179"/>
                  <a:pt x="9365" y="454"/>
                  <a:pt x="10286" y="986"/>
                </a:cubicBezTo>
                <a:cubicBezTo>
                  <a:pt x="10300" y="994"/>
                  <a:pt x="10315" y="998"/>
                  <a:pt x="10330" y="998"/>
                </a:cubicBezTo>
                <a:cubicBezTo>
                  <a:pt x="10360" y="998"/>
                  <a:pt x="10391" y="982"/>
                  <a:pt x="10408" y="953"/>
                </a:cubicBezTo>
                <a:cubicBezTo>
                  <a:pt x="10432" y="912"/>
                  <a:pt x="10417" y="857"/>
                  <a:pt x="10374" y="832"/>
                </a:cubicBezTo>
                <a:cubicBezTo>
                  <a:pt x="9426" y="284"/>
                  <a:pt x="8382" y="1"/>
                  <a:pt x="7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5"/>
          <p:cNvSpPr/>
          <p:nvPr/>
        </p:nvSpPr>
        <p:spPr>
          <a:xfrm flipH="1" rot="-10474309">
            <a:off x="1646686" y="220642"/>
            <a:ext cx="150932" cy="184027"/>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5"/>
          <p:cNvSpPr/>
          <p:nvPr/>
        </p:nvSpPr>
        <p:spPr>
          <a:xfrm>
            <a:off x="3504825" y="4801925"/>
            <a:ext cx="111775" cy="105400"/>
          </a:xfrm>
          <a:custGeom>
            <a:rect b="b" l="l" r="r" t="t"/>
            <a:pathLst>
              <a:path extrusionOk="0" h="4216" w="4471">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5"/>
          <p:cNvSpPr/>
          <p:nvPr/>
        </p:nvSpPr>
        <p:spPr>
          <a:xfrm>
            <a:off x="5185399" y="228076"/>
            <a:ext cx="174640" cy="113416"/>
          </a:xfrm>
          <a:custGeom>
            <a:rect b="b" l="l" r="r" t="t"/>
            <a:pathLst>
              <a:path extrusionOk="0" h="5663" w="872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5"/>
          <p:cNvSpPr/>
          <p:nvPr/>
        </p:nvSpPr>
        <p:spPr>
          <a:xfrm flipH="1" rot="-4138929">
            <a:off x="6544870" y="4813353"/>
            <a:ext cx="150932" cy="184040"/>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280" name="Shape 280"/>
        <p:cNvGrpSpPr/>
        <p:nvPr/>
      </p:nvGrpSpPr>
      <p:grpSpPr>
        <a:xfrm>
          <a:off x="0" y="0"/>
          <a:ext cx="0" cy="0"/>
          <a:chOff x="0" y="0"/>
          <a:chExt cx="0" cy="0"/>
        </a:xfrm>
      </p:grpSpPr>
      <p:sp>
        <p:nvSpPr>
          <p:cNvPr id="281" name="Google Shape;281;p16"/>
          <p:cNvSpPr txBox="1"/>
          <p:nvPr>
            <p:ph type="title"/>
          </p:nvPr>
        </p:nvSpPr>
        <p:spPr>
          <a:xfrm>
            <a:off x="713225" y="3019675"/>
            <a:ext cx="5460000" cy="9420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82" name="Google Shape;282;p16"/>
          <p:cNvSpPr txBox="1"/>
          <p:nvPr>
            <p:ph hasCustomPrompt="1" idx="2" type="title"/>
          </p:nvPr>
        </p:nvSpPr>
        <p:spPr>
          <a:xfrm>
            <a:off x="792800" y="1956475"/>
            <a:ext cx="1298400" cy="863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accent4"/>
                </a:solidFill>
              </a:defRPr>
            </a:lvl1pPr>
            <a:lvl2pPr lvl="1" rtl="0" algn="ctr">
              <a:spcBef>
                <a:spcPts val="0"/>
              </a:spcBef>
              <a:spcAft>
                <a:spcPts val="0"/>
              </a:spcAft>
              <a:buSzPts val="6000"/>
              <a:buFont typeface="Archivo Black"/>
              <a:buNone/>
              <a:defRPr sz="6000">
                <a:latin typeface="Archivo Black"/>
                <a:ea typeface="Archivo Black"/>
                <a:cs typeface="Archivo Black"/>
                <a:sym typeface="Archivo Black"/>
              </a:defRPr>
            </a:lvl2pPr>
            <a:lvl3pPr lvl="2" rtl="0" algn="ctr">
              <a:spcBef>
                <a:spcPts val="0"/>
              </a:spcBef>
              <a:spcAft>
                <a:spcPts val="0"/>
              </a:spcAft>
              <a:buSzPts val="6000"/>
              <a:buFont typeface="Archivo Black"/>
              <a:buNone/>
              <a:defRPr sz="6000">
                <a:latin typeface="Archivo Black"/>
                <a:ea typeface="Archivo Black"/>
                <a:cs typeface="Archivo Black"/>
                <a:sym typeface="Archivo Black"/>
              </a:defRPr>
            </a:lvl3pPr>
            <a:lvl4pPr lvl="3" rtl="0" algn="ctr">
              <a:spcBef>
                <a:spcPts val="0"/>
              </a:spcBef>
              <a:spcAft>
                <a:spcPts val="0"/>
              </a:spcAft>
              <a:buSzPts val="6000"/>
              <a:buFont typeface="Archivo Black"/>
              <a:buNone/>
              <a:defRPr sz="6000">
                <a:latin typeface="Archivo Black"/>
                <a:ea typeface="Archivo Black"/>
                <a:cs typeface="Archivo Black"/>
                <a:sym typeface="Archivo Black"/>
              </a:defRPr>
            </a:lvl4pPr>
            <a:lvl5pPr lvl="4" rtl="0" algn="ctr">
              <a:spcBef>
                <a:spcPts val="0"/>
              </a:spcBef>
              <a:spcAft>
                <a:spcPts val="0"/>
              </a:spcAft>
              <a:buSzPts val="6000"/>
              <a:buFont typeface="Archivo Black"/>
              <a:buNone/>
              <a:defRPr sz="6000">
                <a:latin typeface="Archivo Black"/>
                <a:ea typeface="Archivo Black"/>
                <a:cs typeface="Archivo Black"/>
                <a:sym typeface="Archivo Black"/>
              </a:defRPr>
            </a:lvl5pPr>
            <a:lvl6pPr lvl="5" rtl="0" algn="ctr">
              <a:spcBef>
                <a:spcPts val="0"/>
              </a:spcBef>
              <a:spcAft>
                <a:spcPts val="0"/>
              </a:spcAft>
              <a:buSzPts val="6000"/>
              <a:buFont typeface="Archivo Black"/>
              <a:buNone/>
              <a:defRPr sz="6000">
                <a:latin typeface="Archivo Black"/>
                <a:ea typeface="Archivo Black"/>
                <a:cs typeface="Archivo Black"/>
                <a:sym typeface="Archivo Black"/>
              </a:defRPr>
            </a:lvl6pPr>
            <a:lvl7pPr lvl="6" rtl="0" algn="ctr">
              <a:spcBef>
                <a:spcPts val="0"/>
              </a:spcBef>
              <a:spcAft>
                <a:spcPts val="0"/>
              </a:spcAft>
              <a:buSzPts val="6000"/>
              <a:buFont typeface="Archivo Black"/>
              <a:buNone/>
              <a:defRPr sz="6000">
                <a:latin typeface="Archivo Black"/>
                <a:ea typeface="Archivo Black"/>
                <a:cs typeface="Archivo Black"/>
                <a:sym typeface="Archivo Black"/>
              </a:defRPr>
            </a:lvl7pPr>
            <a:lvl8pPr lvl="7" rtl="0" algn="ctr">
              <a:spcBef>
                <a:spcPts val="0"/>
              </a:spcBef>
              <a:spcAft>
                <a:spcPts val="0"/>
              </a:spcAft>
              <a:buSzPts val="6000"/>
              <a:buFont typeface="Archivo Black"/>
              <a:buNone/>
              <a:defRPr sz="6000">
                <a:latin typeface="Archivo Black"/>
                <a:ea typeface="Archivo Black"/>
                <a:cs typeface="Archivo Black"/>
                <a:sym typeface="Archivo Black"/>
              </a:defRPr>
            </a:lvl8pPr>
            <a:lvl9pPr lvl="8" rtl="0" algn="ctr">
              <a:spcBef>
                <a:spcPts val="0"/>
              </a:spcBef>
              <a:spcAft>
                <a:spcPts val="0"/>
              </a:spcAft>
              <a:buSzPts val="6000"/>
              <a:buFont typeface="Archivo Black"/>
              <a:buNone/>
              <a:defRPr sz="6000">
                <a:latin typeface="Archivo Black"/>
                <a:ea typeface="Archivo Black"/>
                <a:cs typeface="Archivo Black"/>
                <a:sym typeface="Archivo Black"/>
              </a:defRPr>
            </a:lvl9pPr>
          </a:lstStyle>
          <a:p>
            <a:r>
              <a:t>xx%</a:t>
            </a:r>
          </a:p>
        </p:txBody>
      </p:sp>
      <p:sp>
        <p:nvSpPr>
          <p:cNvPr id="283" name="Google Shape;283;p16"/>
          <p:cNvSpPr txBox="1"/>
          <p:nvPr>
            <p:ph idx="1" type="subTitle"/>
          </p:nvPr>
        </p:nvSpPr>
        <p:spPr>
          <a:xfrm>
            <a:off x="713225" y="3916776"/>
            <a:ext cx="5460000" cy="46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4" name="Google Shape;284;p16"/>
          <p:cNvSpPr/>
          <p:nvPr/>
        </p:nvSpPr>
        <p:spPr>
          <a:xfrm rot="5884342">
            <a:off x="4811750" y="-586567"/>
            <a:ext cx="5249530" cy="4675136"/>
          </a:xfrm>
          <a:custGeom>
            <a:rect b="b" l="l" r="r" t="t"/>
            <a:pathLst>
              <a:path extrusionOk="0" h="32500" w="36493">
                <a:moveTo>
                  <a:pt x="28136" y="0"/>
                </a:moveTo>
                <a:cubicBezTo>
                  <a:pt x="26708" y="0"/>
                  <a:pt x="25183" y="365"/>
                  <a:pt x="23436" y="845"/>
                </a:cubicBezTo>
                <a:cubicBezTo>
                  <a:pt x="13945" y="3451"/>
                  <a:pt x="2578" y="9463"/>
                  <a:pt x="686" y="19115"/>
                </a:cubicBezTo>
                <a:cubicBezTo>
                  <a:pt x="1" y="22606"/>
                  <a:pt x="879" y="26135"/>
                  <a:pt x="3076" y="28719"/>
                </a:cubicBezTo>
                <a:cubicBezTo>
                  <a:pt x="5023" y="31008"/>
                  <a:pt x="8204" y="32500"/>
                  <a:pt x="11549" y="32500"/>
                </a:cubicBezTo>
                <a:cubicBezTo>
                  <a:pt x="12807" y="32500"/>
                  <a:pt x="14088" y="32289"/>
                  <a:pt x="15336" y="31830"/>
                </a:cubicBezTo>
                <a:cubicBezTo>
                  <a:pt x="19900" y="30151"/>
                  <a:pt x="22981" y="24659"/>
                  <a:pt x="20673" y="21257"/>
                </a:cubicBezTo>
                <a:cubicBezTo>
                  <a:pt x="19425" y="19418"/>
                  <a:pt x="14761" y="16638"/>
                  <a:pt x="17946" y="13769"/>
                </a:cubicBezTo>
                <a:cubicBezTo>
                  <a:pt x="18482" y="13286"/>
                  <a:pt x="19138" y="12965"/>
                  <a:pt x="19835" y="12776"/>
                </a:cubicBezTo>
                <a:cubicBezTo>
                  <a:pt x="20376" y="12630"/>
                  <a:pt x="20941" y="12563"/>
                  <a:pt x="21494" y="12563"/>
                </a:cubicBezTo>
                <a:cubicBezTo>
                  <a:pt x="21808" y="12563"/>
                  <a:pt x="22117" y="12585"/>
                  <a:pt x="22416" y="12625"/>
                </a:cubicBezTo>
                <a:cubicBezTo>
                  <a:pt x="23926" y="12828"/>
                  <a:pt x="25269" y="13434"/>
                  <a:pt x="26682" y="13873"/>
                </a:cubicBezTo>
                <a:cubicBezTo>
                  <a:pt x="27573" y="14151"/>
                  <a:pt x="28533" y="14362"/>
                  <a:pt x="29507" y="14362"/>
                </a:cubicBezTo>
                <a:cubicBezTo>
                  <a:pt x="30078" y="14362"/>
                  <a:pt x="30653" y="14289"/>
                  <a:pt x="31222" y="14116"/>
                </a:cubicBezTo>
                <a:cubicBezTo>
                  <a:pt x="33400" y="13451"/>
                  <a:pt x="34949" y="11427"/>
                  <a:pt x="35507" y="9440"/>
                </a:cubicBezTo>
                <a:cubicBezTo>
                  <a:pt x="36493" y="5930"/>
                  <a:pt x="34732" y="2919"/>
                  <a:pt x="31884" y="1093"/>
                </a:cubicBezTo>
                <a:cubicBezTo>
                  <a:pt x="30651" y="302"/>
                  <a:pt x="29433" y="0"/>
                  <a:pt x="28136" y="0"/>
                </a:cubicBezTo>
                <a:close/>
              </a:path>
            </a:pathLst>
          </a:custGeom>
          <a:solidFill>
            <a:srgbClr val="FFFCF2">
              <a:alpha val="4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6"/>
          <p:cNvSpPr/>
          <p:nvPr/>
        </p:nvSpPr>
        <p:spPr>
          <a:xfrm rot="1697354">
            <a:off x="-130719" y="3198143"/>
            <a:ext cx="550066" cy="1139992"/>
          </a:xfrm>
          <a:custGeom>
            <a:rect b="b" l="l" r="r" t="t"/>
            <a:pathLst>
              <a:path extrusionOk="0" h="33862" w="16339">
                <a:moveTo>
                  <a:pt x="3138" y="679"/>
                </a:moveTo>
                <a:cubicBezTo>
                  <a:pt x="3139" y="680"/>
                  <a:pt x="3140" y="681"/>
                  <a:pt x="3141" y="683"/>
                </a:cubicBezTo>
                <a:cubicBezTo>
                  <a:pt x="3186" y="742"/>
                  <a:pt x="3227" y="795"/>
                  <a:pt x="3248" y="831"/>
                </a:cubicBezTo>
                <a:cubicBezTo>
                  <a:pt x="3407" y="1099"/>
                  <a:pt x="3540" y="1341"/>
                  <a:pt x="3657" y="1573"/>
                </a:cubicBezTo>
                <a:cubicBezTo>
                  <a:pt x="3938" y="2126"/>
                  <a:pt x="4138" y="2632"/>
                  <a:pt x="4269" y="3119"/>
                </a:cubicBezTo>
                <a:cubicBezTo>
                  <a:pt x="4361" y="3464"/>
                  <a:pt x="4397" y="3813"/>
                  <a:pt x="4380" y="4187"/>
                </a:cubicBezTo>
                <a:cubicBezTo>
                  <a:pt x="4363" y="4563"/>
                  <a:pt x="4287" y="4944"/>
                  <a:pt x="4214" y="5313"/>
                </a:cubicBezTo>
                <a:cubicBezTo>
                  <a:pt x="4153" y="5623"/>
                  <a:pt x="4090" y="5945"/>
                  <a:pt x="4060" y="6266"/>
                </a:cubicBezTo>
                <a:cubicBezTo>
                  <a:pt x="4005" y="6842"/>
                  <a:pt x="4054" y="7397"/>
                  <a:pt x="4105" y="7934"/>
                </a:cubicBezTo>
                <a:cubicBezTo>
                  <a:pt x="3799" y="7054"/>
                  <a:pt x="3602" y="6203"/>
                  <a:pt x="3529" y="5403"/>
                </a:cubicBezTo>
                <a:cubicBezTo>
                  <a:pt x="3496" y="5035"/>
                  <a:pt x="3544" y="4655"/>
                  <a:pt x="3590" y="4287"/>
                </a:cubicBezTo>
                <a:cubicBezTo>
                  <a:pt x="3665" y="3698"/>
                  <a:pt x="3742" y="3088"/>
                  <a:pt x="3503" y="2473"/>
                </a:cubicBezTo>
                <a:cubicBezTo>
                  <a:pt x="3485" y="2427"/>
                  <a:pt x="3441" y="2399"/>
                  <a:pt x="3395" y="2399"/>
                </a:cubicBezTo>
                <a:cubicBezTo>
                  <a:pt x="3381" y="2399"/>
                  <a:pt x="3367" y="2402"/>
                  <a:pt x="3353" y="2407"/>
                </a:cubicBezTo>
                <a:cubicBezTo>
                  <a:pt x="3294" y="2430"/>
                  <a:pt x="3264" y="2497"/>
                  <a:pt x="3287" y="2557"/>
                </a:cubicBezTo>
                <a:cubicBezTo>
                  <a:pt x="3505" y="3117"/>
                  <a:pt x="3435" y="3671"/>
                  <a:pt x="3360" y="4258"/>
                </a:cubicBezTo>
                <a:cubicBezTo>
                  <a:pt x="3313" y="4637"/>
                  <a:pt x="3263" y="5031"/>
                  <a:pt x="3298" y="5424"/>
                </a:cubicBezTo>
                <a:cubicBezTo>
                  <a:pt x="3370" y="6218"/>
                  <a:pt x="3559" y="7058"/>
                  <a:pt x="3856" y="7927"/>
                </a:cubicBezTo>
                <a:cubicBezTo>
                  <a:pt x="3839" y="7903"/>
                  <a:pt x="3824" y="7877"/>
                  <a:pt x="3808" y="7853"/>
                </a:cubicBezTo>
                <a:cubicBezTo>
                  <a:pt x="3714" y="7709"/>
                  <a:pt x="3620" y="7566"/>
                  <a:pt x="3532" y="7421"/>
                </a:cubicBezTo>
                <a:cubicBezTo>
                  <a:pt x="2833" y="6265"/>
                  <a:pt x="2586" y="4936"/>
                  <a:pt x="2753" y="3237"/>
                </a:cubicBezTo>
                <a:cubicBezTo>
                  <a:pt x="2794" y="2821"/>
                  <a:pt x="2870" y="2399"/>
                  <a:pt x="2942" y="1991"/>
                </a:cubicBezTo>
                <a:cubicBezTo>
                  <a:pt x="3018" y="1561"/>
                  <a:pt x="3097" y="1123"/>
                  <a:pt x="3138" y="679"/>
                </a:cubicBezTo>
                <a:close/>
                <a:moveTo>
                  <a:pt x="588" y="8057"/>
                </a:moveTo>
                <a:lnTo>
                  <a:pt x="588" y="8057"/>
                </a:lnTo>
                <a:cubicBezTo>
                  <a:pt x="854" y="8178"/>
                  <a:pt x="1125" y="8269"/>
                  <a:pt x="1183" y="8285"/>
                </a:cubicBezTo>
                <a:cubicBezTo>
                  <a:pt x="1356" y="8333"/>
                  <a:pt x="1527" y="8372"/>
                  <a:pt x="1696" y="8412"/>
                </a:cubicBezTo>
                <a:cubicBezTo>
                  <a:pt x="2086" y="8501"/>
                  <a:pt x="2455" y="8587"/>
                  <a:pt x="2818" y="8769"/>
                </a:cubicBezTo>
                <a:cubicBezTo>
                  <a:pt x="3170" y="8945"/>
                  <a:pt x="3489" y="9183"/>
                  <a:pt x="3792" y="9496"/>
                </a:cubicBezTo>
                <a:cubicBezTo>
                  <a:pt x="4167" y="9884"/>
                  <a:pt x="4466" y="10326"/>
                  <a:pt x="4818" y="10864"/>
                </a:cubicBezTo>
                <a:cubicBezTo>
                  <a:pt x="4890" y="10974"/>
                  <a:pt x="4956" y="11087"/>
                  <a:pt x="5026" y="11198"/>
                </a:cubicBezTo>
                <a:cubicBezTo>
                  <a:pt x="5100" y="11365"/>
                  <a:pt x="5177" y="11533"/>
                  <a:pt x="5264" y="11704"/>
                </a:cubicBezTo>
                <a:cubicBezTo>
                  <a:pt x="5038" y="11509"/>
                  <a:pt x="4788" y="11337"/>
                  <a:pt x="4544" y="11168"/>
                </a:cubicBezTo>
                <a:lnTo>
                  <a:pt x="4437" y="11094"/>
                </a:lnTo>
                <a:cubicBezTo>
                  <a:pt x="3560" y="10486"/>
                  <a:pt x="2720" y="9808"/>
                  <a:pt x="1941" y="9082"/>
                </a:cubicBezTo>
                <a:cubicBezTo>
                  <a:pt x="1918" y="9061"/>
                  <a:pt x="1890" y="9051"/>
                  <a:pt x="1862" y="9051"/>
                </a:cubicBezTo>
                <a:cubicBezTo>
                  <a:pt x="1830" y="9051"/>
                  <a:pt x="1799" y="9064"/>
                  <a:pt x="1776" y="9088"/>
                </a:cubicBezTo>
                <a:cubicBezTo>
                  <a:pt x="1733" y="9134"/>
                  <a:pt x="1735" y="9208"/>
                  <a:pt x="1782" y="9252"/>
                </a:cubicBezTo>
                <a:cubicBezTo>
                  <a:pt x="2571" y="9986"/>
                  <a:pt x="3418" y="10670"/>
                  <a:pt x="4305" y="11285"/>
                </a:cubicBezTo>
                <a:lnTo>
                  <a:pt x="4412" y="11359"/>
                </a:lnTo>
                <a:cubicBezTo>
                  <a:pt x="4728" y="11577"/>
                  <a:pt x="5050" y="11801"/>
                  <a:pt x="5315" y="12070"/>
                </a:cubicBezTo>
                <a:cubicBezTo>
                  <a:pt x="5280" y="12052"/>
                  <a:pt x="5250" y="12035"/>
                  <a:pt x="5224" y="12022"/>
                </a:cubicBezTo>
                <a:cubicBezTo>
                  <a:pt x="4784" y="11759"/>
                  <a:pt x="4313" y="11567"/>
                  <a:pt x="3856" y="11381"/>
                </a:cubicBezTo>
                <a:cubicBezTo>
                  <a:pt x="2985" y="11026"/>
                  <a:pt x="2161" y="10691"/>
                  <a:pt x="1552" y="9906"/>
                </a:cubicBezTo>
                <a:cubicBezTo>
                  <a:pt x="1245" y="9509"/>
                  <a:pt x="1042" y="9056"/>
                  <a:pt x="826" y="8575"/>
                </a:cubicBezTo>
                <a:cubicBezTo>
                  <a:pt x="749" y="8404"/>
                  <a:pt x="672" y="8230"/>
                  <a:pt x="588" y="8057"/>
                </a:cubicBezTo>
                <a:close/>
                <a:moveTo>
                  <a:pt x="7516" y="5870"/>
                </a:moveTo>
                <a:cubicBezTo>
                  <a:pt x="7784" y="6765"/>
                  <a:pt x="8028" y="7737"/>
                  <a:pt x="7966" y="8690"/>
                </a:cubicBezTo>
                <a:cubicBezTo>
                  <a:pt x="7917" y="9470"/>
                  <a:pt x="7666" y="10263"/>
                  <a:pt x="7240" y="10987"/>
                </a:cubicBezTo>
                <a:cubicBezTo>
                  <a:pt x="7148" y="11146"/>
                  <a:pt x="7051" y="11297"/>
                  <a:pt x="6957" y="11446"/>
                </a:cubicBezTo>
                <a:cubicBezTo>
                  <a:pt x="6831" y="11646"/>
                  <a:pt x="6708" y="11843"/>
                  <a:pt x="6597" y="12046"/>
                </a:cubicBezTo>
                <a:cubicBezTo>
                  <a:pt x="6674" y="11191"/>
                  <a:pt x="6834" y="10460"/>
                  <a:pt x="7098" y="9745"/>
                </a:cubicBezTo>
                <a:cubicBezTo>
                  <a:pt x="7384" y="8966"/>
                  <a:pt x="7647" y="8139"/>
                  <a:pt x="7447" y="7345"/>
                </a:cubicBezTo>
                <a:cubicBezTo>
                  <a:pt x="7434" y="7291"/>
                  <a:pt x="7385" y="7257"/>
                  <a:pt x="7333" y="7257"/>
                </a:cubicBezTo>
                <a:cubicBezTo>
                  <a:pt x="7324" y="7257"/>
                  <a:pt x="7315" y="7258"/>
                  <a:pt x="7306" y="7260"/>
                </a:cubicBezTo>
                <a:cubicBezTo>
                  <a:pt x="7245" y="7276"/>
                  <a:pt x="7207" y="7339"/>
                  <a:pt x="7223" y="7400"/>
                </a:cubicBezTo>
                <a:cubicBezTo>
                  <a:pt x="7407" y="8132"/>
                  <a:pt x="7166" y="8889"/>
                  <a:pt x="6881" y="9665"/>
                </a:cubicBezTo>
                <a:cubicBezTo>
                  <a:pt x="6568" y="10512"/>
                  <a:pt x="6397" y="11380"/>
                  <a:pt x="6334" y="12439"/>
                </a:cubicBezTo>
                <a:cubicBezTo>
                  <a:pt x="6234" y="11910"/>
                  <a:pt x="6138" y="11368"/>
                  <a:pt x="6129" y="10833"/>
                </a:cubicBezTo>
                <a:cubicBezTo>
                  <a:pt x="6111" y="9916"/>
                  <a:pt x="6216" y="9125"/>
                  <a:pt x="6449" y="8414"/>
                </a:cubicBezTo>
                <a:cubicBezTo>
                  <a:pt x="6590" y="7987"/>
                  <a:pt x="6787" y="7567"/>
                  <a:pt x="6976" y="7160"/>
                </a:cubicBezTo>
                <a:cubicBezTo>
                  <a:pt x="7171" y="6744"/>
                  <a:pt x="7370" y="6317"/>
                  <a:pt x="7516" y="5870"/>
                </a:cubicBezTo>
                <a:close/>
                <a:moveTo>
                  <a:pt x="11531" y="10010"/>
                </a:moveTo>
                <a:lnTo>
                  <a:pt x="11531" y="10010"/>
                </a:lnTo>
                <a:cubicBezTo>
                  <a:pt x="11517" y="10747"/>
                  <a:pt x="11471" y="11487"/>
                  <a:pt x="11394" y="12218"/>
                </a:cubicBezTo>
                <a:cubicBezTo>
                  <a:pt x="11322" y="12900"/>
                  <a:pt x="11232" y="13463"/>
                  <a:pt x="11022" y="13992"/>
                </a:cubicBezTo>
                <a:cubicBezTo>
                  <a:pt x="10748" y="14682"/>
                  <a:pt x="10269" y="15281"/>
                  <a:pt x="9881" y="15724"/>
                </a:cubicBezTo>
                <a:cubicBezTo>
                  <a:pt x="9590" y="16058"/>
                  <a:pt x="9267" y="16401"/>
                  <a:pt x="8877" y="16652"/>
                </a:cubicBezTo>
                <a:cubicBezTo>
                  <a:pt x="8834" y="16680"/>
                  <a:pt x="8799" y="16698"/>
                  <a:pt x="8769" y="16713"/>
                </a:cubicBezTo>
                <a:cubicBezTo>
                  <a:pt x="8886" y="16452"/>
                  <a:pt x="8994" y="16189"/>
                  <a:pt x="9094" y="15930"/>
                </a:cubicBezTo>
                <a:cubicBezTo>
                  <a:pt x="9269" y="15484"/>
                  <a:pt x="9450" y="15020"/>
                  <a:pt x="9699" y="14594"/>
                </a:cubicBezTo>
                <a:lnTo>
                  <a:pt x="9857" y="14327"/>
                </a:lnTo>
                <a:cubicBezTo>
                  <a:pt x="10217" y="13725"/>
                  <a:pt x="10589" y="13103"/>
                  <a:pt x="10684" y="12382"/>
                </a:cubicBezTo>
                <a:cubicBezTo>
                  <a:pt x="10692" y="12318"/>
                  <a:pt x="10647" y="12260"/>
                  <a:pt x="10584" y="12251"/>
                </a:cubicBezTo>
                <a:cubicBezTo>
                  <a:pt x="10579" y="12251"/>
                  <a:pt x="10574" y="12250"/>
                  <a:pt x="10570" y="12250"/>
                </a:cubicBezTo>
                <a:cubicBezTo>
                  <a:pt x="10512" y="12250"/>
                  <a:pt x="10462" y="12293"/>
                  <a:pt x="10454" y="12351"/>
                </a:cubicBezTo>
                <a:cubicBezTo>
                  <a:pt x="10366" y="13025"/>
                  <a:pt x="10007" y="13627"/>
                  <a:pt x="9659" y="14209"/>
                </a:cubicBezTo>
                <a:lnTo>
                  <a:pt x="9499" y="14477"/>
                </a:lnTo>
                <a:cubicBezTo>
                  <a:pt x="9240" y="14919"/>
                  <a:pt x="9057" y="15391"/>
                  <a:pt x="8878" y="15847"/>
                </a:cubicBezTo>
                <a:cubicBezTo>
                  <a:pt x="8785" y="16086"/>
                  <a:pt x="8686" y="16329"/>
                  <a:pt x="8580" y="16571"/>
                </a:cubicBezTo>
                <a:cubicBezTo>
                  <a:pt x="8573" y="16477"/>
                  <a:pt x="8573" y="16367"/>
                  <a:pt x="8573" y="16285"/>
                </a:cubicBezTo>
                <a:lnTo>
                  <a:pt x="8573" y="16167"/>
                </a:lnTo>
                <a:cubicBezTo>
                  <a:pt x="8564" y="15208"/>
                  <a:pt x="8784" y="14252"/>
                  <a:pt x="9209" y="13404"/>
                </a:cubicBezTo>
                <a:cubicBezTo>
                  <a:pt x="9500" y="12824"/>
                  <a:pt x="9890" y="12285"/>
                  <a:pt x="10265" y="11763"/>
                </a:cubicBezTo>
                <a:lnTo>
                  <a:pt x="11531" y="10010"/>
                </a:lnTo>
                <a:close/>
                <a:moveTo>
                  <a:pt x="1994" y="14108"/>
                </a:moveTo>
                <a:lnTo>
                  <a:pt x="1994" y="14108"/>
                </a:lnTo>
                <a:cubicBezTo>
                  <a:pt x="2699" y="14402"/>
                  <a:pt x="3454" y="14559"/>
                  <a:pt x="4187" y="14713"/>
                </a:cubicBezTo>
                <a:cubicBezTo>
                  <a:pt x="4586" y="14796"/>
                  <a:pt x="5001" y="14883"/>
                  <a:pt x="5397" y="14990"/>
                </a:cubicBezTo>
                <a:cubicBezTo>
                  <a:pt x="6409" y="15262"/>
                  <a:pt x="7164" y="15653"/>
                  <a:pt x="7703" y="16186"/>
                </a:cubicBezTo>
                <a:lnTo>
                  <a:pt x="7703" y="16187"/>
                </a:lnTo>
                <a:cubicBezTo>
                  <a:pt x="7845" y="16326"/>
                  <a:pt x="7960" y="16486"/>
                  <a:pt x="8069" y="16657"/>
                </a:cubicBezTo>
                <a:cubicBezTo>
                  <a:pt x="7841" y="16541"/>
                  <a:pt x="7592" y="16458"/>
                  <a:pt x="7344" y="16391"/>
                </a:cubicBezTo>
                <a:cubicBezTo>
                  <a:pt x="7042" y="16310"/>
                  <a:pt x="6736" y="16237"/>
                  <a:pt x="6428" y="16165"/>
                </a:cubicBezTo>
                <a:cubicBezTo>
                  <a:pt x="5419" y="15927"/>
                  <a:pt x="4375" y="15682"/>
                  <a:pt x="3533" y="15088"/>
                </a:cubicBezTo>
                <a:cubicBezTo>
                  <a:pt x="3513" y="15074"/>
                  <a:pt x="3490" y="15067"/>
                  <a:pt x="3467" y="15067"/>
                </a:cubicBezTo>
                <a:cubicBezTo>
                  <a:pt x="3430" y="15067"/>
                  <a:pt x="3394" y="15085"/>
                  <a:pt x="3372" y="15117"/>
                </a:cubicBezTo>
                <a:cubicBezTo>
                  <a:pt x="3335" y="15170"/>
                  <a:pt x="3348" y="15241"/>
                  <a:pt x="3400" y="15279"/>
                </a:cubicBezTo>
                <a:cubicBezTo>
                  <a:pt x="4279" y="15897"/>
                  <a:pt x="5345" y="16147"/>
                  <a:pt x="6375" y="16391"/>
                </a:cubicBezTo>
                <a:cubicBezTo>
                  <a:pt x="6680" y="16462"/>
                  <a:pt x="6984" y="16534"/>
                  <a:pt x="7283" y="16615"/>
                </a:cubicBezTo>
                <a:cubicBezTo>
                  <a:pt x="7651" y="16713"/>
                  <a:pt x="8060" y="16848"/>
                  <a:pt x="8342" y="17132"/>
                </a:cubicBezTo>
                <a:cubicBezTo>
                  <a:pt x="8241" y="17139"/>
                  <a:pt x="8140" y="17147"/>
                  <a:pt x="8040" y="17155"/>
                </a:cubicBezTo>
                <a:cubicBezTo>
                  <a:pt x="7694" y="17181"/>
                  <a:pt x="7335" y="17209"/>
                  <a:pt x="6985" y="17209"/>
                </a:cubicBezTo>
                <a:cubicBezTo>
                  <a:pt x="6978" y="17209"/>
                  <a:pt x="6970" y="17209"/>
                  <a:pt x="6963" y="17209"/>
                </a:cubicBezTo>
                <a:cubicBezTo>
                  <a:pt x="5720" y="17205"/>
                  <a:pt x="4611" y="16487"/>
                  <a:pt x="3492" y="15689"/>
                </a:cubicBezTo>
                <a:cubicBezTo>
                  <a:pt x="2865" y="15243"/>
                  <a:pt x="2242" y="14754"/>
                  <a:pt x="1994" y="14108"/>
                </a:cubicBezTo>
                <a:close/>
                <a:moveTo>
                  <a:pt x="13245" y="14791"/>
                </a:moveTo>
                <a:cubicBezTo>
                  <a:pt x="13570" y="16232"/>
                  <a:pt x="13590" y="17442"/>
                  <a:pt x="13307" y="18485"/>
                </a:cubicBezTo>
                <a:cubicBezTo>
                  <a:pt x="12953" y="19783"/>
                  <a:pt x="12118" y="20632"/>
                  <a:pt x="11179" y="21456"/>
                </a:cubicBezTo>
                <a:cubicBezTo>
                  <a:pt x="11744" y="20102"/>
                  <a:pt x="12209" y="18699"/>
                  <a:pt x="12552" y="17274"/>
                </a:cubicBezTo>
                <a:cubicBezTo>
                  <a:pt x="12567" y="17211"/>
                  <a:pt x="12528" y="17150"/>
                  <a:pt x="12466" y="17134"/>
                </a:cubicBezTo>
                <a:cubicBezTo>
                  <a:pt x="12457" y="17132"/>
                  <a:pt x="12448" y="17131"/>
                  <a:pt x="12439" y="17131"/>
                </a:cubicBezTo>
                <a:cubicBezTo>
                  <a:pt x="12387" y="17131"/>
                  <a:pt x="12339" y="17167"/>
                  <a:pt x="12327" y="17220"/>
                </a:cubicBezTo>
                <a:cubicBezTo>
                  <a:pt x="11986" y="18641"/>
                  <a:pt x="11522" y="20039"/>
                  <a:pt x="10957" y="21390"/>
                </a:cubicBezTo>
                <a:cubicBezTo>
                  <a:pt x="10954" y="21368"/>
                  <a:pt x="10953" y="21346"/>
                  <a:pt x="10951" y="21324"/>
                </a:cubicBezTo>
                <a:cubicBezTo>
                  <a:pt x="10867" y="20317"/>
                  <a:pt x="10789" y="19366"/>
                  <a:pt x="11082" y="18421"/>
                </a:cubicBezTo>
                <a:cubicBezTo>
                  <a:pt x="11371" y="17489"/>
                  <a:pt x="11857" y="16635"/>
                  <a:pt x="12330" y="15839"/>
                </a:cubicBezTo>
                <a:cubicBezTo>
                  <a:pt x="12579" y="15419"/>
                  <a:pt x="12856" y="14998"/>
                  <a:pt x="13245" y="14791"/>
                </a:cubicBezTo>
                <a:close/>
                <a:moveTo>
                  <a:pt x="3318" y="18297"/>
                </a:moveTo>
                <a:cubicBezTo>
                  <a:pt x="4575" y="18392"/>
                  <a:pt x="5974" y="18556"/>
                  <a:pt x="7238" y="19055"/>
                </a:cubicBezTo>
                <a:cubicBezTo>
                  <a:pt x="7989" y="19351"/>
                  <a:pt x="8646" y="19751"/>
                  <a:pt x="9191" y="20244"/>
                </a:cubicBezTo>
                <a:cubicBezTo>
                  <a:pt x="9566" y="20583"/>
                  <a:pt x="9854" y="21029"/>
                  <a:pt x="10123" y="21482"/>
                </a:cubicBezTo>
                <a:cubicBezTo>
                  <a:pt x="8872" y="20585"/>
                  <a:pt x="7446" y="19916"/>
                  <a:pt x="5961" y="19531"/>
                </a:cubicBezTo>
                <a:cubicBezTo>
                  <a:pt x="5951" y="19528"/>
                  <a:pt x="5942" y="19527"/>
                  <a:pt x="5932" y="19527"/>
                </a:cubicBezTo>
                <a:cubicBezTo>
                  <a:pt x="5881" y="19527"/>
                  <a:pt x="5833" y="19562"/>
                  <a:pt x="5819" y="19614"/>
                </a:cubicBezTo>
                <a:cubicBezTo>
                  <a:pt x="5803" y="19677"/>
                  <a:pt x="5840" y="19740"/>
                  <a:pt x="5903" y="19756"/>
                </a:cubicBezTo>
                <a:cubicBezTo>
                  <a:pt x="7404" y="20144"/>
                  <a:pt x="8842" y="20831"/>
                  <a:pt x="10096" y="21750"/>
                </a:cubicBezTo>
                <a:cubicBezTo>
                  <a:pt x="9752" y="21648"/>
                  <a:pt x="9413" y="21604"/>
                  <a:pt x="9064" y="21562"/>
                </a:cubicBezTo>
                <a:cubicBezTo>
                  <a:pt x="8901" y="21542"/>
                  <a:pt x="8733" y="21522"/>
                  <a:pt x="8557" y="21496"/>
                </a:cubicBezTo>
                <a:cubicBezTo>
                  <a:pt x="7823" y="21383"/>
                  <a:pt x="7101" y="21166"/>
                  <a:pt x="6412" y="20852"/>
                </a:cubicBezTo>
                <a:cubicBezTo>
                  <a:pt x="5727" y="20538"/>
                  <a:pt x="5090" y="20134"/>
                  <a:pt x="4520" y="19651"/>
                </a:cubicBezTo>
                <a:cubicBezTo>
                  <a:pt x="4241" y="19416"/>
                  <a:pt x="3979" y="19161"/>
                  <a:pt x="3737" y="18892"/>
                </a:cubicBezTo>
                <a:cubicBezTo>
                  <a:pt x="3711" y="18862"/>
                  <a:pt x="3633" y="18748"/>
                  <a:pt x="3558" y="18639"/>
                </a:cubicBezTo>
                <a:cubicBezTo>
                  <a:pt x="3461" y="18498"/>
                  <a:pt x="3384" y="18386"/>
                  <a:pt x="3318" y="18297"/>
                </a:cubicBezTo>
                <a:close/>
                <a:moveTo>
                  <a:pt x="12167" y="21170"/>
                </a:moveTo>
                <a:cubicBezTo>
                  <a:pt x="12636" y="21170"/>
                  <a:pt x="13092" y="21416"/>
                  <a:pt x="13480" y="21660"/>
                </a:cubicBezTo>
                <a:cubicBezTo>
                  <a:pt x="14352" y="22209"/>
                  <a:pt x="15143" y="22874"/>
                  <a:pt x="15832" y="23638"/>
                </a:cubicBezTo>
                <a:cubicBezTo>
                  <a:pt x="15041" y="23633"/>
                  <a:pt x="14231" y="23614"/>
                  <a:pt x="13452" y="23468"/>
                </a:cubicBezTo>
                <a:cubicBezTo>
                  <a:pt x="12894" y="23364"/>
                  <a:pt x="12482" y="23215"/>
                  <a:pt x="12156" y="22997"/>
                </a:cubicBezTo>
                <a:cubicBezTo>
                  <a:pt x="11761" y="22731"/>
                  <a:pt x="11457" y="22344"/>
                  <a:pt x="11167" y="21962"/>
                </a:cubicBezTo>
                <a:lnTo>
                  <a:pt x="11167" y="21962"/>
                </a:lnTo>
                <a:cubicBezTo>
                  <a:pt x="12205" y="22032"/>
                  <a:pt x="13217" y="22342"/>
                  <a:pt x="14116" y="22873"/>
                </a:cubicBezTo>
                <a:cubicBezTo>
                  <a:pt x="14135" y="22884"/>
                  <a:pt x="14155" y="22888"/>
                  <a:pt x="14175" y="22888"/>
                </a:cubicBezTo>
                <a:cubicBezTo>
                  <a:pt x="14182" y="22888"/>
                  <a:pt x="14189" y="22888"/>
                  <a:pt x="14196" y="22886"/>
                </a:cubicBezTo>
                <a:cubicBezTo>
                  <a:pt x="14228" y="22881"/>
                  <a:pt x="14258" y="22862"/>
                  <a:pt x="14275" y="22832"/>
                </a:cubicBezTo>
                <a:cubicBezTo>
                  <a:pt x="14308" y="22776"/>
                  <a:pt x="14289" y="22706"/>
                  <a:pt x="14235" y="22673"/>
                </a:cubicBezTo>
                <a:cubicBezTo>
                  <a:pt x="13345" y="22149"/>
                  <a:pt x="12347" y="21833"/>
                  <a:pt x="11323" y="21743"/>
                </a:cubicBezTo>
                <a:cubicBezTo>
                  <a:pt x="11503" y="21586"/>
                  <a:pt x="11679" y="21427"/>
                  <a:pt x="11850" y="21266"/>
                </a:cubicBezTo>
                <a:cubicBezTo>
                  <a:pt x="11853" y="21266"/>
                  <a:pt x="11856" y="21266"/>
                  <a:pt x="11860" y="21266"/>
                </a:cubicBezTo>
                <a:cubicBezTo>
                  <a:pt x="11913" y="21266"/>
                  <a:pt x="11965" y="21240"/>
                  <a:pt x="11994" y="21190"/>
                </a:cubicBezTo>
                <a:cubicBezTo>
                  <a:pt x="11999" y="21186"/>
                  <a:pt x="12022" y="21176"/>
                  <a:pt x="12076" y="21173"/>
                </a:cubicBezTo>
                <a:cubicBezTo>
                  <a:pt x="12106" y="21171"/>
                  <a:pt x="12137" y="21170"/>
                  <a:pt x="12167" y="21170"/>
                </a:cubicBezTo>
                <a:close/>
                <a:moveTo>
                  <a:pt x="10385" y="24577"/>
                </a:moveTo>
                <a:cubicBezTo>
                  <a:pt x="10620" y="24577"/>
                  <a:pt x="10851" y="24590"/>
                  <a:pt x="11079" y="24617"/>
                </a:cubicBezTo>
                <a:cubicBezTo>
                  <a:pt x="9975" y="24796"/>
                  <a:pt x="8979" y="25350"/>
                  <a:pt x="8016" y="25891"/>
                </a:cubicBezTo>
                <a:cubicBezTo>
                  <a:pt x="7512" y="26174"/>
                  <a:pt x="6991" y="26466"/>
                  <a:pt x="6462" y="26699"/>
                </a:cubicBezTo>
                <a:cubicBezTo>
                  <a:pt x="6404" y="26725"/>
                  <a:pt x="6377" y="26793"/>
                  <a:pt x="6403" y="26852"/>
                </a:cubicBezTo>
                <a:cubicBezTo>
                  <a:pt x="6422" y="26896"/>
                  <a:pt x="6465" y="26921"/>
                  <a:pt x="6509" y="26921"/>
                </a:cubicBezTo>
                <a:cubicBezTo>
                  <a:pt x="6516" y="26921"/>
                  <a:pt x="6523" y="26921"/>
                  <a:pt x="6529" y="26920"/>
                </a:cubicBezTo>
                <a:cubicBezTo>
                  <a:pt x="6539" y="26917"/>
                  <a:pt x="6548" y="26915"/>
                  <a:pt x="6556" y="26911"/>
                </a:cubicBezTo>
                <a:cubicBezTo>
                  <a:pt x="7094" y="26674"/>
                  <a:pt x="7621" y="26378"/>
                  <a:pt x="8130" y="26092"/>
                </a:cubicBezTo>
                <a:cubicBezTo>
                  <a:pt x="9075" y="25562"/>
                  <a:pt x="10053" y="25018"/>
                  <a:pt x="11117" y="24846"/>
                </a:cubicBezTo>
                <a:lnTo>
                  <a:pt x="11117" y="24846"/>
                </a:lnTo>
                <a:cubicBezTo>
                  <a:pt x="10801" y="25169"/>
                  <a:pt x="10435" y="25499"/>
                  <a:pt x="9986" y="25767"/>
                </a:cubicBezTo>
                <a:cubicBezTo>
                  <a:pt x="9318" y="26167"/>
                  <a:pt x="8606" y="26505"/>
                  <a:pt x="7871" y="26775"/>
                </a:cubicBezTo>
                <a:cubicBezTo>
                  <a:pt x="7681" y="26843"/>
                  <a:pt x="6308" y="27230"/>
                  <a:pt x="5851" y="27332"/>
                </a:cubicBezTo>
                <a:cubicBezTo>
                  <a:pt x="5866" y="26605"/>
                  <a:pt x="6484" y="26007"/>
                  <a:pt x="6765" y="25772"/>
                </a:cubicBezTo>
                <a:cubicBezTo>
                  <a:pt x="7377" y="25261"/>
                  <a:pt x="8127" y="24902"/>
                  <a:pt x="8932" y="24735"/>
                </a:cubicBezTo>
                <a:cubicBezTo>
                  <a:pt x="9450" y="24628"/>
                  <a:pt x="9927" y="24577"/>
                  <a:pt x="10385" y="24577"/>
                </a:cubicBezTo>
                <a:close/>
                <a:moveTo>
                  <a:pt x="3017" y="0"/>
                </a:moveTo>
                <a:cubicBezTo>
                  <a:pt x="2930" y="0"/>
                  <a:pt x="2862" y="69"/>
                  <a:pt x="2859" y="154"/>
                </a:cubicBezTo>
                <a:lnTo>
                  <a:pt x="2859" y="156"/>
                </a:lnTo>
                <a:cubicBezTo>
                  <a:pt x="2849" y="752"/>
                  <a:pt x="2742" y="1354"/>
                  <a:pt x="2639" y="1936"/>
                </a:cubicBezTo>
                <a:cubicBezTo>
                  <a:pt x="2565" y="2350"/>
                  <a:pt x="2488" y="2778"/>
                  <a:pt x="2446" y="3206"/>
                </a:cubicBezTo>
                <a:cubicBezTo>
                  <a:pt x="2272" y="4975"/>
                  <a:pt x="2533" y="6365"/>
                  <a:pt x="3269" y="7580"/>
                </a:cubicBezTo>
                <a:cubicBezTo>
                  <a:pt x="3358" y="7729"/>
                  <a:pt x="3454" y="7876"/>
                  <a:pt x="3551" y="8022"/>
                </a:cubicBezTo>
                <a:cubicBezTo>
                  <a:pt x="3817" y="8428"/>
                  <a:pt x="4069" y="8812"/>
                  <a:pt x="4196" y="9252"/>
                </a:cubicBezTo>
                <a:cubicBezTo>
                  <a:pt x="4215" y="9318"/>
                  <a:pt x="4276" y="9361"/>
                  <a:pt x="4344" y="9361"/>
                </a:cubicBezTo>
                <a:cubicBezTo>
                  <a:pt x="4345" y="9361"/>
                  <a:pt x="4345" y="9361"/>
                  <a:pt x="4346" y="9361"/>
                </a:cubicBezTo>
                <a:cubicBezTo>
                  <a:pt x="4378" y="9452"/>
                  <a:pt x="4411" y="9546"/>
                  <a:pt x="4441" y="9637"/>
                </a:cubicBezTo>
                <a:cubicBezTo>
                  <a:pt x="4472" y="9725"/>
                  <a:pt x="4502" y="9813"/>
                  <a:pt x="4532" y="9900"/>
                </a:cubicBezTo>
                <a:cubicBezTo>
                  <a:pt x="4368" y="9680"/>
                  <a:pt x="4201" y="9474"/>
                  <a:pt x="4015" y="9281"/>
                </a:cubicBezTo>
                <a:cubicBezTo>
                  <a:pt x="3686" y="8942"/>
                  <a:pt x="3341" y="8684"/>
                  <a:pt x="2957" y="8492"/>
                </a:cubicBezTo>
                <a:cubicBezTo>
                  <a:pt x="2560" y="8294"/>
                  <a:pt x="2156" y="8201"/>
                  <a:pt x="1766" y="8110"/>
                </a:cubicBezTo>
                <a:cubicBezTo>
                  <a:pt x="1601" y="8072"/>
                  <a:pt x="1435" y="8034"/>
                  <a:pt x="1267" y="7987"/>
                </a:cubicBezTo>
                <a:cubicBezTo>
                  <a:pt x="986" y="7910"/>
                  <a:pt x="378" y="7642"/>
                  <a:pt x="308" y="7534"/>
                </a:cubicBezTo>
                <a:cubicBezTo>
                  <a:pt x="278" y="7486"/>
                  <a:pt x="227" y="7460"/>
                  <a:pt x="175" y="7460"/>
                </a:cubicBezTo>
                <a:cubicBezTo>
                  <a:pt x="148" y="7460"/>
                  <a:pt x="120" y="7467"/>
                  <a:pt x="95" y="7483"/>
                </a:cubicBezTo>
                <a:cubicBezTo>
                  <a:pt x="25" y="7526"/>
                  <a:pt x="0" y="7616"/>
                  <a:pt x="40" y="7688"/>
                </a:cubicBezTo>
                <a:cubicBezTo>
                  <a:pt x="40" y="7688"/>
                  <a:pt x="39" y="7688"/>
                  <a:pt x="39" y="7688"/>
                </a:cubicBezTo>
                <a:lnTo>
                  <a:pt x="39" y="7688"/>
                </a:lnTo>
                <a:cubicBezTo>
                  <a:pt x="39" y="7688"/>
                  <a:pt x="39" y="7688"/>
                  <a:pt x="40" y="7689"/>
                </a:cubicBezTo>
                <a:cubicBezTo>
                  <a:pt x="41" y="7690"/>
                  <a:pt x="42" y="7693"/>
                  <a:pt x="43" y="7695"/>
                </a:cubicBezTo>
                <a:cubicBezTo>
                  <a:pt x="237" y="8012"/>
                  <a:pt x="393" y="8362"/>
                  <a:pt x="545" y="8701"/>
                </a:cubicBezTo>
                <a:cubicBezTo>
                  <a:pt x="758" y="9177"/>
                  <a:pt x="978" y="9669"/>
                  <a:pt x="1307" y="10095"/>
                </a:cubicBezTo>
                <a:cubicBezTo>
                  <a:pt x="1967" y="10945"/>
                  <a:pt x="2869" y="11313"/>
                  <a:pt x="3740" y="11667"/>
                </a:cubicBezTo>
                <a:cubicBezTo>
                  <a:pt x="4185" y="11849"/>
                  <a:pt x="4646" y="12037"/>
                  <a:pt x="5068" y="12286"/>
                </a:cubicBezTo>
                <a:cubicBezTo>
                  <a:pt x="5122" y="12320"/>
                  <a:pt x="5205" y="12360"/>
                  <a:pt x="5297" y="12408"/>
                </a:cubicBezTo>
                <a:cubicBezTo>
                  <a:pt x="5462" y="12491"/>
                  <a:pt x="5743" y="12634"/>
                  <a:pt x="5870" y="12748"/>
                </a:cubicBezTo>
                <a:cubicBezTo>
                  <a:pt x="5973" y="12912"/>
                  <a:pt x="6073" y="13078"/>
                  <a:pt x="6174" y="13245"/>
                </a:cubicBezTo>
                <a:lnTo>
                  <a:pt x="6176" y="13256"/>
                </a:lnTo>
                <a:cubicBezTo>
                  <a:pt x="6184" y="13297"/>
                  <a:pt x="6208" y="13331"/>
                  <a:pt x="6239" y="13353"/>
                </a:cubicBezTo>
                <a:cubicBezTo>
                  <a:pt x="6702" y="14119"/>
                  <a:pt x="7160" y="14898"/>
                  <a:pt x="7607" y="15693"/>
                </a:cubicBezTo>
                <a:cubicBezTo>
                  <a:pt x="7063" y="15260"/>
                  <a:pt x="6363" y="14929"/>
                  <a:pt x="5478" y="14692"/>
                </a:cubicBezTo>
                <a:cubicBezTo>
                  <a:pt x="5072" y="14583"/>
                  <a:pt x="4655" y="14494"/>
                  <a:pt x="4250" y="14410"/>
                </a:cubicBezTo>
                <a:cubicBezTo>
                  <a:pt x="3429" y="14238"/>
                  <a:pt x="2580" y="14061"/>
                  <a:pt x="1824" y="13693"/>
                </a:cubicBezTo>
                <a:cubicBezTo>
                  <a:pt x="1802" y="13683"/>
                  <a:pt x="1780" y="13678"/>
                  <a:pt x="1757" y="13678"/>
                </a:cubicBezTo>
                <a:cubicBezTo>
                  <a:pt x="1724" y="13678"/>
                  <a:pt x="1691" y="13688"/>
                  <a:pt x="1663" y="13709"/>
                </a:cubicBezTo>
                <a:cubicBezTo>
                  <a:pt x="1617" y="13745"/>
                  <a:pt x="1594" y="13803"/>
                  <a:pt x="1604" y="13860"/>
                </a:cubicBezTo>
                <a:cubicBezTo>
                  <a:pt x="1771" y="14775"/>
                  <a:pt x="2540" y="15390"/>
                  <a:pt x="3313" y="15940"/>
                </a:cubicBezTo>
                <a:cubicBezTo>
                  <a:pt x="4475" y="16769"/>
                  <a:pt x="5628" y="17514"/>
                  <a:pt x="6963" y="17518"/>
                </a:cubicBezTo>
                <a:cubicBezTo>
                  <a:pt x="7332" y="17518"/>
                  <a:pt x="7704" y="17491"/>
                  <a:pt x="8064" y="17463"/>
                </a:cubicBezTo>
                <a:cubicBezTo>
                  <a:pt x="8225" y="17450"/>
                  <a:pt x="8386" y="17438"/>
                  <a:pt x="8548" y="17429"/>
                </a:cubicBezTo>
                <a:cubicBezTo>
                  <a:pt x="9166" y="18619"/>
                  <a:pt x="9741" y="19836"/>
                  <a:pt x="10239" y="21079"/>
                </a:cubicBezTo>
                <a:cubicBezTo>
                  <a:pt x="9999" y="20692"/>
                  <a:pt x="9735" y="20318"/>
                  <a:pt x="9399" y="20015"/>
                </a:cubicBezTo>
                <a:cubicBezTo>
                  <a:pt x="8826" y="19497"/>
                  <a:pt x="8137" y="19077"/>
                  <a:pt x="7353" y="18768"/>
                </a:cubicBezTo>
                <a:cubicBezTo>
                  <a:pt x="5915" y="18202"/>
                  <a:pt x="4328" y="18054"/>
                  <a:pt x="2953" y="17961"/>
                </a:cubicBezTo>
                <a:cubicBezTo>
                  <a:pt x="2953" y="17961"/>
                  <a:pt x="2953" y="17961"/>
                  <a:pt x="2953" y="17961"/>
                </a:cubicBezTo>
                <a:cubicBezTo>
                  <a:pt x="2953" y="17961"/>
                  <a:pt x="2953" y="17961"/>
                  <a:pt x="2952" y="17961"/>
                </a:cubicBezTo>
                <a:cubicBezTo>
                  <a:pt x="2949" y="17961"/>
                  <a:pt x="2946" y="17961"/>
                  <a:pt x="2943" y="17961"/>
                </a:cubicBezTo>
                <a:cubicBezTo>
                  <a:pt x="2864" y="17961"/>
                  <a:pt x="2794" y="18022"/>
                  <a:pt x="2789" y="18105"/>
                </a:cubicBezTo>
                <a:cubicBezTo>
                  <a:pt x="2783" y="18176"/>
                  <a:pt x="2827" y="18239"/>
                  <a:pt x="2891" y="18261"/>
                </a:cubicBezTo>
                <a:cubicBezTo>
                  <a:pt x="2970" y="18328"/>
                  <a:pt x="3193" y="18654"/>
                  <a:pt x="3304" y="18814"/>
                </a:cubicBezTo>
                <a:cubicBezTo>
                  <a:pt x="3408" y="18967"/>
                  <a:pt x="3469" y="19055"/>
                  <a:pt x="3508" y="19098"/>
                </a:cubicBezTo>
                <a:cubicBezTo>
                  <a:pt x="3758" y="19378"/>
                  <a:pt x="4031" y="19643"/>
                  <a:pt x="4321" y="19888"/>
                </a:cubicBezTo>
                <a:cubicBezTo>
                  <a:pt x="4912" y="20388"/>
                  <a:pt x="5572" y="20807"/>
                  <a:pt x="6285" y="21133"/>
                </a:cubicBezTo>
                <a:cubicBezTo>
                  <a:pt x="6999" y="21460"/>
                  <a:pt x="7748" y="21685"/>
                  <a:pt x="8510" y="21801"/>
                </a:cubicBezTo>
                <a:cubicBezTo>
                  <a:pt x="8690" y="21829"/>
                  <a:pt x="8862" y="21850"/>
                  <a:pt x="9028" y="21869"/>
                </a:cubicBezTo>
                <a:cubicBezTo>
                  <a:pt x="9604" y="21938"/>
                  <a:pt x="10103" y="21997"/>
                  <a:pt x="10653" y="22327"/>
                </a:cubicBezTo>
                <a:cubicBezTo>
                  <a:pt x="10674" y="22339"/>
                  <a:pt x="10695" y="22345"/>
                  <a:pt x="10717" y="22346"/>
                </a:cubicBezTo>
                <a:cubicBezTo>
                  <a:pt x="10950" y="23005"/>
                  <a:pt x="11157" y="23669"/>
                  <a:pt x="11338" y="24341"/>
                </a:cubicBezTo>
                <a:cubicBezTo>
                  <a:pt x="11026" y="24292"/>
                  <a:pt x="10710" y="24267"/>
                  <a:pt x="10386" y="24267"/>
                </a:cubicBezTo>
                <a:cubicBezTo>
                  <a:pt x="9907" y="24267"/>
                  <a:pt x="9408" y="24322"/>
                  <a:pt x="8869" y="24434"/>
                </a:cubicBezTo>
                <a:cubicBezTo>
                  <a:pt x="8015" y="24610"/>
                  <a:pt x="7218" y="24992"/>
                  <a:pt x="6566" y="25536"/>
                </a:cubicBezTo>
                <a:cubicBezTo>
                  <a:pt x="6147" y="25887"/>
                  <a:pt x="5455" y="26612"/>
                  <a:pt x="5552" y="27524"/>
                </a:cubicBezTo>
                <a:cubicBezTo>
                  <a:pt x="5556" y="27570"/>
                  <a:pt x="5584" y="27615"/>
                  <a:pt x="5625" y="27640"/>
                </a:cubicBezTo>
                <a:cubicBezTo>
                  <a:pt x="5637" y="27648"/>
                  <a:pt x="5661" y="27652"/>
                  <a:pt x="5694" y="27652"/>
                </a:cubicBezTo>
                <a:cubicBezTo>
                  <a:pt x="5747" y="27652"/>
                  <a:pt x="5825" y="27642"/>
                  <a:pt x="5919" y="27625"/>
                </a:cubicBezTo>
                <a:cubicBezTo>
                  <a:pt x="6554" y="27510"/>
                  <a:pt x="7961" y="27070"/>
                  <a:pt x="7977" y="27065"/>
                </a:cubicBezTo>
                <a:cubicBezTo>
                  <a:pt x="8730" y="26790"/>
                  <a:pt x="9459" y="26442"/>
                  <a:pt x="10145" y="26032"/>
                </a:cubicBezTo>
                <a:cubicBezTo>
                  <a:pt x="10697" y="25702"/>
                  <a:pt x="11126" y="25291"/>
                  <a:pt x="11483" y="24909"/>
                </a:cubicBezTo>
                <a:cubicBezTo>
                  <a:pt x="12172" y="27742"/>
                  <a:pt x="12343" y="30674"/>
                  <a:pt x="11649" y="33673"/>
                </a:cubicBezTo>
                <a:cubicBezTo>
                  <a:pt x="11629" y="33756"/>
                  <a:pt x="11682" y="33838"/>
                  <a:pt x="11765" y="33858"/>
                </a:cubicBezTo>
                <a:cubicBezTo>
                  <a:pt x="11776" y="33861"/>
                  <a:pt x="11788" y="33862"/>
                  <a:pt x="11799" y="33862"/>
                </a:cubicBezTo>
                <a:cubicBezTo>
                  <a:pt x="11808" y="33862"/>
                  <a:pt x="11818" y="33861"/>
                  <a:pt x="11827" y="33859"/>
                </a:cubicBezTo>
                <a:cubicBezTo>
                  <a:pt x="11886" y="33849"/>
                  <a:pt x="11936" y="33804"/>
                  <a:pt x="11950" y="33742"/>
                </a:cubicBezTo>
                <a:cubicBezTo>
                  <a:pt x="12868" y="29773"/>
                  <a:pt x="12305" y="25927"/>
                  <a:pt x="11022" y="22280"/>
                </a:cubicBezTo>
                <a:lnTo>
                  <a:pt x="11022" y="22280"/>
                </a:lnTo>
                <a:cubicBezTo>
                  <a:pt x="11292" y="22629"/>
                  <a:pt x="11596" y="22993"/>
                  <a:pt x="11984" y="23253"/>
                </a:cubicBezTo>
                <a:cubicBezTo>
                  <a:pt x="12346" y="23495"/>
                  <a:pt x="12794" y="23660"/>
                  <a:pt x="13395" y="23771"/>
                </a:cubicBezTo>
                <a:cubicBezTo>
                  <a:pt x="14315" y="23944"/>
                  <a:pt x="15260" y="23947"/>
                  <a:pt x="16174" y="23949"/>
                </a:cubicBezTo>
                <a:cubicBezTo>
                  <a:pt x="16183" y="23948"/>
                  <a:pt x="16193" y="23948"/>
                  <a:pt x="16201" y="23945"/>
                </a:cubicBezTo>
                <a:cubicBezTo>
                  <a:pt x="16251" y="23937"/>
                  <a:pt x="16292" y="23905"/>
                  <a:pt x="16314" y="23860"/>
                </a:cubicBezTo>
                <a:cubicBezTo>
                  <a:pt x="16339" y="23804"/>
                  <a:pt x="16331" y="23740"/>
                  <a:pt x="16291" y="23694"/>
                </a:cubicBezTo>
                <a:cubicBezTo>
                  <a:pt x="15530" y="22797"/>
                  <a:pt x="14639" y="22026"/>
                  <a:pt x="13644" y="21398"/>
                </a:cubicBezTo>
                <a:cubicBezTo>
                  <a:pt x="13241" y="21144"/>
                  <a:pt x="12766" y="20891"/>
                  <a:pt x="12254" y="20865"/>
                </a:cubicBezTo>
                <a:cubicBezTo>
                  <a:pt x="12852" y="20231"/>
                  <a:pt x="13345" y="19517"/>
                  <a:pt x="13605" y="18566"/>
                </a:cubicBezTo>
                <a:cubicBezTo>
                  <a:pt x="13913" y="17428"/>
                  <a:pt x="13881" y="16111"/>
                  <a:pt x="13504" y="14540"/>
                </a:cubicBezTo>
                <a:cubicBezTo>
                  <a:pt x="13493" y="14498"/>
                  <a:pt x="13467" y="14462"/>
                  <a:pt x="13429" y="14441"/>
                </a:cubicBezTo>
                <a:cubicBezTo>
                  <a:pt x="13405" y="14428"/>
                  <a:pt x="13380" y="14421"/>
                  <a:pt x="13354" y="14421"/>
                </a:cubicBezTo>
                <a:cubicBezTo>
                  <a:pt x="13337" y="14421"/>
                  <a:pt x="13320" y="14424"/>
                  <a:pt x="13303" y="14429"/>
                </a:cubicBezTo>
                <a:cubicBezTo>
                  <a:pt x="12728" y="14629"/>
                  <a:pt x="12376" y="15157"/>
                  <a:pt x="12066" y="15680"/>
                </a:cubicBezTo>
                <a:cubicBezTo>
                  <a:pt x="11582" y="16493"/>
                  <a:pt x="11087" y="17366"/>
                  <a:pt x="10787" y="18330"/>
                </a:cubicBezTo>
                <a:cubicBezTo>
                  <a:pt x="10488" y="19294"/>
                  <a:pt x="10555" y="20281"/>
                  <a:pt x="10634" y="21238"/>
                </a:cubicBezTo>
                <a:cubicBezTo>
                  <a:pt x="10076" y="19813"/>
                  <a:pt x="9419" y="18420"/>
                  <a:pt x="8706" y="17064"/>
                </a:cubicBezTo>
                <a:cubicBezTo>
                  <a:pt x="8828" y="17042"/>
                  <a:pt x="8950" y="16972"/>
                  <a:pt x="9045" y="16912"/>
                </a:cubicBezTo>
                <a:cubicBezTo>
                  <a:pt x="9466" y="16640"/>
                  <a:pt x="9808" y="16278"/>
                  <a:pt x="10115" y="15927"/>
                </a:cubicBezTo>
                <a:cubicBezTo>
                  <a:pt x="10518" y="15465"/>
                  <a:pt x="11018" y="14840"/>
                  <a:pt x="11309" y="14106"/>
                </a:cubicBezTo>
                <a:cubicBezTo>
                  <a:pt x="11532" y="13544"/>
                  <a:pt x="11627" y="12958"/>
                  <a:pt x="11701" y="12249"/>
                </a:cubicBezTo>
                <a:cubicBezTo>
                  <a:pt x="11797" y="11349"/>
                  <a:pt x="11844" y="10431"/>
                  <a:pt x="11844" y="9525"/>
                </a:cubicBezTo>
                <a:cubicBezTo>
                  <a:pt x="11844" y="9458"/>
                  <a:pt x="11801" y="9399"/>
                  <a:pt x="11737" y="9378"/>
                </a:cubicBezTo>
                <a:cubicBezTo>
                  <a:pt x="11722" y="9373"/>
                  <a:pt x="11706" y="9370"/>
                  <a:pt x="11690" y="9370"/>
                </a:cubicBezTo>
                <a:cubicBezTo>
                  <a:pt x="11641" y="9370"/>
                  <a:pt x="11594" y="9394"/>
                  <a:pt x="11565" y="9435"/>
                </a:cubicBezTo>
                <a:lnTo>
                  <a:pt x="10015" y="11582"/>
                </a:lnTo>
                <a:cubicBezTo>
                  <a:pt x="9632" y="12113"/>
                  <a:pt x="9235" y="12663"/>
                  <a:pt x="8933" y="13266"/>
                </a:cubicBezTo>
                <a:cubicBezTo>
                  <a:pt x="8486" y="14157"/>
                  <a:pt x="8255" y="15161"/>
                  <a:pt x="8265" y="16171"/>
                </a:cubicBezTo>
                <a:lnTo>
                  <a:pt x="8265" y="16241"/>
                </a:lnTo>
                <a:cubicBezTo>
                  <a:pt x="7694" y="15196"/>
                  <a:pt x="7098" y="14175"/>
                  <a:pt x="6496" y="13180"/>
                </a:cubicBezTo>
                <a:cubicBezTo>
                  <a:pt x="6613" y="12575"/>
                  <a:pt x="6906" y="12105"/>
                  <a:pt x="7219" y="11611"/>
                </a:cubicBezTo>
                <a:cubicBezTo>
                  <a:pt x="7315" y="11459"/>
                  <a:pt x="7412" y="11305"/>
                  <a:pt x="7507" y="11143"/>
                </a:cubicBezTo>
                <a:cubicBezTo>
                  <a:pt x="7957" y="10378"/>
                  <a:pt x="8223" y="9537"/>
                  <a:pt x="8275" y="8711"/>
                </a:cubicBezTo>
                <a:cubicBezTo>
                  <a:pt x="8353" y="7515"/>
                  <a:pt x="7982" y="6322"/>
                  <a:pt x="7654" y="5268"/>
                </a:cubicBezTo>
                <a:cubicBezTo>
                  <a:pt x="7634" y="5204"/>
                  <a:pt x="7575" y="5159"/>
                  <a:pt x="7508" y="5159"/>
                </a:cubicBezTo>
                <a:cubicBezTo>
                  <a:pt x="7505" y="5159"/>
                  <a:pt x="7503" y="5159"/>
                  <a:pt x="7500" y="5159"/>
                </a:cubicBezTo>
                <a:cubicBezTo>
                  <a:pt x="7432" y="5162"/>
                  <a:pt x="7370" y="5214"/>
                  <a:pt x="7356" y="5282"/>
                </a:cubicBezTo>
                <a:cubicBezTo>
                  <a:pt x="7230" y="5889"/>
                  <a:pt x="6960" y="6469"/>
                  <a:pt x="6698" y="7030"/>
                </a:cubicBezTo>
                <a:cubicBezTo>
                  <a:pt x="6504" y="7444"/>
                  <a:pt x="6303" y="7874"/>
                  <a:pt x="6157" y="8318"/>
                </a:cubicBezTo>
                <a:cubicBezTo>
                  <a:pt x="5912" y="9063"/>
                  <a:pt x="5802" y="9887"/>
                  <a:pt x="5821" y="10838"/>
                </a:cubicBezTo>
                <a:cubicBezTo>
                  <a:pt x="5830" y="11309"/>
                  <a:pt x="5899" y="11778"/>
                  <a:pt x="5983" y="12237"/>
                </a:cubicBezTo>
                <a:cubicBezTo>
                  <a:pt x="5768" y="11830"/>
                  <a:pt x="5539" y="11429"/>
                  <a:pt x="5294" y="11039"/>
                </a:cubicBezTo>
                <a:cubicBezTo>
                  <a:pt x="5077" y="10539"/>
                  <a:pt x="4908" y="10046"/>
                  <a:pt x="4735" y="9537"/>
                </a:cubicBezTo>
                <a:cubicBezTo>
                  <a:pt x="4654" y="9301"/>
                  <a:pt x="4571" y="9059"/>
                  <a:pt x="4482" y="8813"/>
                </a:cubicBezTo>
                <a:cubicBezTo>
                  <a:pt x="4468" y="8535"/>
                  <a:pt x="4446" y="8260"/>
                  <a:pt x="4421" y="7993"/>
                </a:cubicBezTo>
                <a:cubicBezTo>
                  <a:pt x="4365" y="7418"/>
                  <a:pt x="4314" y="6874"/>
                  <a:pt x="4367" y="6295"/>
                </a:cubicBezTo>
                <a:cubicBezTo>
                  <a:pt x="4396" y="5989"/>
                  <a:pt x="4459" y="5676"/>
                  <a:pt x="4518" y="5372"/>
                </a:cubicBezTo>
                <a:cubicBezTo>
                  <a:pt x="4593" y="4994"/>
                  <a:pt x="4671" y="4601"/>
                  <a:pt x="4690" y="4202"/>
                </a:cubicBezTo>
                <a:cubicBezTo>
                  <a:pt x="4708" y="3795"/>
                  <a:pt x="4669" y="3415"/>
                  <a:pt x="4568" y="3039"/>
                </a:cubicBezTo>
                <a:cubicBezTo>
                  <a:pt x="4431" y="2531"/>
                  <a:pt x="4223" y="2006"/>
                  <a:pt x="3933" y="1433"/>
                </a:cubicBezTo>
                <a:cubicBezTo>
                  <a:pt x="3813" y="1196"/>
                  <a:pt x="3676" y="948"/>
                  <a:pt x="3515" y="673"/>
                </a:cubicBezTo>
                <a:cubicBezTo>
                  <a:pt x="3489" y="631"/>
                  <a:pt x="3443" y="567"/>
                  <a:pt x="3388" y="497"/>
                </a:cubicBezTo>
                <a:cubicBezTo>
                  <a:pt x="3320" y="406"/>
                  <a:pt x="3177" y="217"/>
                  <a:pt x="3168" y="154"/>
                </a:cubicBezTo>
                <a:cubicBezTo>
                  <a:pt x="3170" y="69"/>
                  <a:pt x="3102" y="1"/>
                  <a:pt x="30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6"/>
          <p:cNvSpPr/>
          <p:nvPr/>
        </p:nvSpPr>
        <p:spPr>
          <a:xfrm flipH="1">
            <a:off x="8353807" y="2876550"/>
            <a:ext cx="790195" cy="1637651"/>
          </a:xfrm>
          <a:custGeom>
            <a:rect b="b" l="l" r="r" t="t"/>
            <a:pathLst>
              <a:path extrusionOk="0" h="33862" w="16339">
                <a:moveTo>
                  <a:pt x="3138" y="679"/>
                </a:moveTo>
                <a:cubicBezTo>
                  <a:pt x="3139" y="680"/>
                  <a:pt x="3140" y="681"/>
                  <a:pt x="3141" y="683"/>
                </a:cubicBezTo>
                <a:cubicBezTo>
                  <a:pt x="3186" y="742"/>
                  <a:pt x="3227" y="795"/>
                  <a:pt x="3248" y="831"/>
                </a:cubicBezTo>
                <a:cubicBezTo>
                  <a:pt x="3407" y="1099"/>
                  <a:pt x="3540" y="1341"/>
                  <a:pt x="3657" y="1573"/>
                </a:cubicBezTo>
                <a:cubicBezTo>
                  <a:pt x="3938" y="2126"/>
                  <a:pt x="4138" y="2632"/>
                  <a:pt x="4269" y="3119"/>
                </a:cubicBezTo>
                <a:cubicBezTo>
                  <a:pt x="4361" y="3464"/>
                  <a:pt x="4397" y="3813"/>
                  <a:pt x="4380" y="4187"/>
                </a:cubicBezTo>
                <a:cubicBezTo>
                  <a:pt x="4363" y="4563"/>
                  <a:pt x="4287" y="4944"/>
                  <a:pt x="4214" y="5313"/>
                </a:cubicBezTo>
                <a:cubicBezTo>
                  <a:pt x="4153" y="5623"/>
                  <a:pt x="4090" y="5945"/>
                  <a:pt x="4060" y="6266"/>
                </a:cubicBezTo>
                <a:cubicBezTo>
                  <a:pt x="4005" y="6842"/>
                  <a:pt x="4054" y="7397"/>
                  <a:pt x="4105" y="7934"/>
                </a:cubicBezTo>
                <a:cubicBezTo>
                  <a:pt x="3799" y="7054"/>
                  <a:pt x="3602" y="6203"/>
                  <a:pt x="3529" y="5403"/>
                </a:cubicBezTo>
                <a:cubicBezTo>
                  <a:pt x="3496" y="5035"/>
                  <a:pt x="3544" y="4655"/>
                  <a:pt x="3590" y="4287"/>
                </a:cubicBezTo>
                <a:cubicBezTo>
                  <a:pt x="3665" y="3698"/>
                  <a:pt x="3742" y="3088"/>
                  <a:pt x="3503" y="2473"/>
                </a:cubicBezTo>
                <a:cubicBezTo>
                  <a:pt x="3485" y="2427"/>
                  <a:pt x="3441" y="2399"/>
                  <a:pt x="3395" y="2399"/>
                </a:cubicBezTo>
                <a:cubicBezTo>
                  <a:pt x="3381" y="2399"/>
                  <a:pt x="3367" y="2402"/>
                  <a:pt x="3353" y="2407"/>
                </a:cubicBezTo>
                <a:cubicBezTo>
                  <a:pt x="3294" y="2430"/>
                  <a:pt x="3264" y="2497"/>
                  <a:pt x="3287" y="2557"/>
                </a:cubicBezTo>
                <a:cubicBezTo>
                  <a:pt x="3505" y="3117"/>
                  <a:pt x="3435" y="3671"/>
                  <a:pt x="3360" y="4258"/>
                </a:cubicBezTo>
                <a:cubicBezTo>
                  <a:pt x="3313" y="4637"/>
                  <a:pt x="3263" y="5031"/>
                  <a:pt x="3298" y="5424"/>
                </a:cubicBezTo>
                <a:cubicBezTo>
                  <a:pt x="3370" y="6218"/>
                  <a:pt x="3559" y="7058"/>
                  <a:pt x="3856" y="7927"/>
                </a:cubicBezTo>
                <a:cubicBezTo>
                  <a:pt x="3839" y="7903"/>
                  <a:pt x="3824" y="7877"/>
                  <a:pt x="3808" y="7853"/>
                </a:cubicBezTo>
                <a:cubicBezTo>
                  <a:pt x="3714" y="7709"/>
                  <a:pt x="3620" y="7566"/>
                  <a:pt x="3532" y="7421"/>
                </a:cubicBezTo>
                <a:cubicBezTo>
                  <a:pt x="2833" y="6265"/>
                  <a:pt x="2586" y="4936"/>
                  <a:pt x="2753" y="3237"/>
                </a:cubicBezTo>
                <a:cubicBezTo>
                  <a:pt x="2794" y="2821"/>
                  <a:pt x="2870" y="2399"/>
                  <a:pt x="2942" y="1991"/>
                </a:cubicBezTo>
                <a:cubicBezTo>
                  <a:pt x="3018" y="1561"/>
                  <a:pt x="3097" y="1123"/>
                  <a:pt x="3138" y="679"/>
                </a:cubicBezTo>
                <a:close/>
                <a:moveTo>
                  <a:pt x="588" y="8057"/>
                </a:moveTo>
                <a:lnTo>
                  <a:pt x="588" y="8057"/>
                </a:lnTo>
                <a:cubicBezTo>
                  <a:pt x="854" y="8178"/>
                  <a:pt x="1125" y="8269"/>
                  <a:pt x="1183" y="8285"/>
                </a:cubicBezTo>
                <a:cubicBezTo>
                  <a:pt x="1356" y="8333"/>
                  <a:pt x="1527" y="8372"/>
                  <a:pt x="1696" y="8412"/>
                </a:cubicBezTo>
                <a:cubicBezTo>
                  <a:pt x="2086" y="8501"/>
                  <a:pt x="2455" y="8587"/>
                  <a:pt x="2818" y="8769"/>
                </a:cubicBezTo>
                <a:cubicBezTo>
                  <a:pt x="3170" y="8945"/>
                  <a:pt x="3489" y="9183"/>
                  <a:pt x="3792" y="9496"/>
                </a:cubicBezTo>
                <a:cubicBezTo>
                  <a:pt x="4167" y="9884"/>
                  <a:pt x="4466" y="10326"/>
                  <a:pt x="4818" y="10864"/>
                </a:cubicBezTo>
                <a:cubicBezTo>
                  <a:pt x="4890" y="10974"/>
                  <a:pt x="4956" y="11087"/>
                  <a:pt x="5026" y="11198"/>
                </a:cubicBezTo>
                <a:cubicBezTo>
                  <a:pt x="5100" y="11365"/>
                  <a:pt x="5177" y="11533"/>
                  <a:pt x="5264" y="11704"/>
                </a:cubicBezTo>
                <a:cubicBezTo>
                  <a:pt x="5038" y="11509"/>
                  <a:pt x="4788" y="11337"/>
                  <a:pt x="4544" y="11168"/>
                </a:cubicBezTo>
                <a:lnTo>
                  <a:pt x="4437" y="11094"/>
                </a:lnTo>
                <a:cubicBezTo>
                  <a:pt x="3560" y="10486"/>
                  <a:pt x="2720" y="9808"/>
                  <a:pt x="1941" y="9082"/>
                </a:cubicBezTo>
                <a:cubicBezTo>
                  <a:pt x="1918" y="9061"/>
                  <a:pt x="1890" y="9051"/>
                  <a:pt x="1862" y="9051"/>
                </a:cubicBezTo>
                <a:cubicBezTo>
                  <a:pt x="1830" y="9051"/>
                  <a:pt x="1799" y="9064"/>
                  <a:pt x="1776" y="9088"/>
                </a:cubicBezTo>
                <a:cubicBezTo>
                  <a:pt x="1733" y="9134"/>
                  <a:pt x="1735" y="9208"/>
                  <a:pt x="1782" y="9252"/>
                </a:cubicBezTo>
                <a:cubicBezTo>
                  <a:pt x="2571" y="9986"/>
                  <a:pt x="3418" y="10670"/>
                  <a:pt x="4305" y="11285"/>
                </a:cubicBezTo>
                <a:lnTo>
                  <a:pt x="4412" y="11359"/>
                </a:lnTo>
                <a:cubicBezTo>
                  <a:pt x="4728" y="11577"/>
                  <a:pt x="5050" y="11801"/>
                  <a:pt x="5315" y="12070"/>
                </a:cubicBezTo>
                <a:cubicBezTo>
                  <a:pt x="5280" y="12052"/>
                  <a:pt x="5250" y="12035"/>
                  <a:pt x="5224" y="12022"/>
                </a:cubicBezTo>
                <a:cubicBezTo>
                  <a:pt x="4784" y="11759"/>
                  <a:pt x="4313" y="11567"/>
                  <a:pt x="3856" y="11381"/>
                </a:cubicBezTo>
                <a:cubicBezTo>
                  <a:pt x="2985" y="11026"/>
                  <a:pt x="2161" y="10691"/>
                  <a:pt x="1552" y="9906"/>
                </a:cubicBezTo>
                <a:cubicBezTo>
                  <a:pt x="1245" y="9509"/>
                  <a:pt x="1042" y="9056"/>
                  <a:pt x="826" y="8575"/>
                </a:cubicBezTo>
                <a:cubicBezTo>
                  <a:pt x="749" y="8404"/>
                  <a:pt x="672" y="8230"/>
                  <a:pt x="588" y="8057"/>
                </a:cubicBezTo>
                <a:close/>
                <a:moveTo>
                  <a:pt x="7516" y="5870"/>
                </a:moveTo>
                <a:cubicBezTo>
                  <a:pt x="7784" y="6765"/>
                  <a:pt x="8028" y="7737"/>
                  <a:pt x="7966" y="8690"/>
                </a:cubicBezTo>
                <a:cubicBezTo>
                  <a:pt x="7917" y="9470"/>
                  <a:pt x="7666" y="10263"/>
                  <a:pt x="7240" y="10987"/>
                </a:cubicBezTo>
                <a:cubicBezTo>
                  <a:pt x="7148" y="11146"/>
                  <a:pt x="7051" y="11297"/>
                  <a:pt x="6957" y="11446"/>
                </a:cubicBezTo>
                <a:cubicBezTo>
                  <a:pt x="6831" y="11646"/>
                  <a:pt x="6708" y="11843"/>
                  <a:pt x="6597" y="12046"/>
                </a:cubicBezTo>
                <a:cubicBezTo>
                  <a:pt x="6674" y="11191"/>
                  <a:pt x="6834" y="10460"/>
                  <a:pt x="7098" y="9745"/>
                </a:cubicBezTo>
                <a:cubicBezTo>
                  <a:pt x="7384" y="8966"/>
                  <a:pt x="7647" y="8139"/>
                  <a:pt x="7447" y="7345"/>
                </a:cubicBezTo>
                <a:cubicBezTo>
                  <a:pt x="7434" y="7291"/>
                  <a:pt x="7385" y="7257"/>
                  <a:pt x="7333" y="7257"/>
                </a:cubicBezTo>
                <a:cubicBezTo>
                  <a:pt x="7324" y="7257"/>
                  <a:pt x="7315" y="7258"/>
                  <a:pt x="7306" y="7260"/>
                </a:cubicBezTo>
                <a:cubicBezTo>
                  <a:pt x="7245" y="7276"/>
                  <a:pt x="7207" y="7339"/>
                  <a:pt x="7223" y="7400"/>
                </a:cubicBezTo>
                <a:cubicBezTo>
                  <a:pt x="7407" y="8132"/>
                  <a:pt x="7166" y="8889"/>
                  <a:pt x="6881" y="9665"/>
                </a:cubicBezTo>
                <a:cubicBezTo>
                  <a:pt x="6568" y="10512"/>
                  <a:pt x="6397" y="11380"/>
                  <a:pt x="6334" y="12439"/>
                </a:cubicBezTo>
                <a:cubicBezTo>
                  <a:pt x="6234" y="11910"/>
                  <a:pt x="6138" y="11368"/>
                  <a:pt x="6129" y="10833"/>
                </a:cubicBezTo>
                <a:cubicBezTo>
                  <a:pt x="6111" y="9916"/>
                  <a:pt x="6216" y="9125"/>
                  <a:pt x="6449" y="8414"/>
                </a:cubicBezTo>
                <a:cubicBezTo>
                  <a:pt x="6590" y="7987"/>
                  <a:pt x="6787" y="7567"/>
                  <a:pt x="6976" y="7160"/>
                </a:cubicBezTo>
                <a:cubicBezTo>
                  <a:pt x="7171" y="6744"/>
                  <a:pt x="7370" y="6317"/>
                  <a:pt x="7516" y="5870"/>
                </a:cubicBezTo>
                <a:close/>
                <a:moveTo>
                  <a:pt x="11531" y="10010"/>
                </a:moveTo>
                <a:lnTo>
                  <a:pt x="11531" y="10010"/>
                </a:lnTo>
                <a:cubicBezTo>
                  <a:pt x="11517" y="10747"/>
                  <a:pt x="11471" y="11487"/>
                  <a:pt x="11394" y="12218"/>
                </a:cubicBezTo>
                <a:cubicBezTo>
                  <a:pt x="11322" y="12900"/>
                  <a:pt x="11232" y="13463"/>
                  <a:pt x="11022" y="13992"/>
                </a:cubicBezTo>
                <a:cubicBezTo>
                  <a:pt x="10748" y="14682"/>
                  <a:pt x="10269" y="15281"/>
                  <a:pt x="9881" y="15724"/>
                </a:cubicBezTo>
                <a:cubicBezTo>
                  <a:pt x="9590" y="16058"/>
                  <a:pt x="9267" y="16401"/>
                  <a:pt x="8877" y="16652"/>
                </a:cubicBezTo>
                <a:cubicBezTo>
                  <a:pt x="8834" y="16680"/>
                  <a:pt x="8799" y="16698"/>
                  <a:pt x="8769" y="16713"/>
                </a:cubicBezTo>
                <a:cubicBezTo>
                  <a:pt x="8886" y="16452"/>
                  <a:pt x="8994" y="16189"/>
                  <a:pt x="9094" y="15930"/>
                </a:cubicBezTo>
                <a:cubicBezTo>
                  <a:pt x="9269" y="15484"/>
                  <a:pt x="9450" y="15020"/>
                  <a:pt x="9699" y="14594"/>
                </a:cubicBezTo>
                <a:lnTo>
                  <a:pt x="9857" y="14327"/>
                </a:lnTo>
                <a:cubicBezTo>
                  <a:pt x="10217" y="13725"/>
                  <a:pt x="10589" y="13103"/>
                  <a:pt x="10684" y="12382"/>
                </a:cubicBezTo>
                <a:cubicBezTo>
                  <a:pt x="10692" y="12318"/>
                  <a:pt x="10647" y="12260"/>
                  <a:pt x="10584" y="12251"/>
                </a:cubicBezTo>
                <a:cubicBezTo>
                  <a:pt x="10579" y="12251"/>
                  <a:pt x="10574" y="12250"/>
                  <a:pt x="10570" y="12250"/>
                </a:cubicBezTo>
                <a:cubicBezTo>
                  <a:pt x="10512" y="12250"/>
                  <a:pt x="10462" y="12293"/>
                  <a:pt x="10454" y="12351"/>
                </a:cubicBezTo>
                <a:cubicBezTo>
                  <a:pt x="10366" y="13025"/>
                  <a:pt x="10007" y="13627"/>
                  <a:pt x="9659" y="14209"/>
                </a:cubicBezTo>
                <a:lnTo>
                  <a:pt x="9499" y="14477"/>
                </a:lnTo>
                <a:cubicBezTo>
                  <a:pt x="9240" y="14919"/>
                  <a:pt x="9057" y="15391"/>
                  <a:pt x="8878" y="15847"/>
                </a:cubicBezTo>
                <a:cubicBezTo>
                  <a:pt x="8785" y="16086"/>
                  <a:pt x="8686" y="16329"/>
                  <a:pt x="8580" y="16571"/>
                </a:cubicBezTo>
                <a:cubicBezTo>
                  <a:pt x="8573" y="16477"/>
                  <a:pt x="8573" y="16367"/>
                  <a:pt x="8573" y="16285"/>
                </a:cubicBezTo>
                <a:lnTo>
                  <a:pt x="8573" y="16167"/>
                </a:lnTo>
                <a:cubicBezTo>
                  <a:pt x="8564" y="15208"/>
                  <a:pt x="8784" y="14252"/>
                  <a:pt x="9209" y="13404"/>
                </a:cubicBezTo>
                <a:cubicBezTo>
                  <a:pt x="9500" y="12824"/>
                  <a:pt x="9890" y="12285"/>
                  <a:pt x="10265" y="11763"/>
                </a:cubicBezTo>
                <a:lnTo>
                  <a:pt x="11531" y="10010"/>
                </a:lnTo>
                <a:close/>
                <a:moveTo>
                  <a:pt x="1994" y="14108"/>
                </a:moveTo>
                <a:lnTo>
                  <a:pt x="1994" y="14108"/>
                </a:lnTo>
                <a:cubicBezTo>
                  <a:pt x="2699" y="14402"/>
                  <a:pt x="3454" y="14559"/>
                  <a:pt x="4187" y="14713"/>
                </a:cubicBezTo>
                <a:cubicBezTo>
                  <a:pt x="4586" y="14796"/>
                  <a:pt x="5001" y="14883"/>
                  <a:pt x="5397" y="14990"/>
                </a:cubicBezTo>
                <a:cubicBezTo>
                  <a:pt x="6409" y="15262"/>
                  <a:pt x="7164" y="15653"/>
                  <a:pt x="7703" y="16186"/>
                </a:cubicBezTo>
                <a:lnTo>
                  <a:pt x="7703" y="16187"/>
                </a:lnTo>
                <a:cubicBezTo>
                  <a:pt x="7845" y="16326"/>
                  <a:pt x="7960" y="16486"/>
                  <a:pt x="8069" y="16657"/>
                </a:cubicBezTo>
                <a:cubicBezTo>
                  <a:pt x="7841" y="16541"/>
                  <a:pt x="7592" y="16458"/>
                  <a:pt x="7344" y="16391"/>
                </a:cubicBezTo>
                <a:cubicBezTo>
                  <a:pt x="7042" y="16310"/>
                  <a:pt x="6736" y="16237"/>
                  <a:pt x="6428" y="16165"/>
                </a:cubicBezTo>
                <a:cubicBezTo>
                  <a:pt x="5419" y="15927"/>
                  <a:pt x="4375" y="15682"/>
                  <a:pt x="3533" y="15088"/>
                </a:cubicBezTo>
                <a:cubicBezTo>
                  <a:pt x="3513" y="15074"/>
                  <a:pt x="3490" y="15067"/>
                  <a:pt x="3467" y="15067"/>
                </a:cubicBezTo>
                <a:cubicBezTo>
                  <a:pt x="3430" y="15067"/>
                  <a:pt x="3394" y="15085"/>
                  <a:pt x="3372" y="15117"/>
                </a:cubicBezTo>
                <a:cubicBezTo>
                  <a:pt x="3335" y="15170"/>
                  <a:pt x="3348" y="15241"/>
                  <a:pt x="3400" y="15279"/>
                </a:cubicBezTo>
                <a:cubicBezTo>
                  <a:pt x="4279" y="15897"/>
                  <a:pt x="5345" y="16147"/>
                  <a:pt x="6375" y="16391"/>
                </a:cubicBezTo>
                <a:cubicBezTo>
                  <a:pt x="6680" y="16462"/>
                  <a:pt x="6984" y="16534"/>
                  <a:pt x="7283" y="16615"/>
                </a:cubicBezTo>
                <a:cubicBezTo>
                  <a:pt x="7651" y="16713"/>
                  <a:pt x="8060" y="16848"/>
                  <a:pt x="8342" y="17132"/>
                </a:cubicBezTo>
                <a:cubicBezTo>
                  <a:pt x="8241" y="17139"/>
                  <a:pt x="8140" y="17147"/>
                  <a:pt x="8040" y="17155"/>
                </a:cubicBezTo>
                <a:cubicBezTo>
                  <a:pt x="7694" y="17181"/>
                  <a:pt x="7335" y="17209"/>
                  <a:pt x="6985" y="17209"/>
                </a:cubicBezTo>
                <a:cubicBezTo>
                  <a:pt x="6978" y="17209"/>
                  <a:pt x="6970" y="17209"/>
                  <a:pt x="6963" y="17209"/>
                </a:cubicBezTo>
                <a:cubicBezTo>
                  <a:pt x="5720" y="17205"/>
                  <a:pt x="4611" y="16487"/>
                  <a:pt x="3492" y="15689"/>
                </a:cubicBezTo>
                <a:cubicBezTo>
                  <a:pt x="2865" y="15243"/>
                  <a:pt x="2242" y="14754"/>
                  <a:pt x="1994" y="14108"/>
                </a:cubicBezTo>
                <a:close/>
                <a:moveTo>
                  <a:pt x="13245" y="14791"/>
                </a:moveTo>
                <a:cubicBezTo>
                  <a:pt x="13570" y="16232"/>
                  <a:pt x="13590" y="17442"/>
                  <a:pt x="13307" y="18485"/>
                </a:cubicBezTo>
                <a:cubicBezTo>
                  <a:pt x="12953" y="19783"/>
                  <a:pt x="12118" y="20632"/>
                  <a:pt x="11179" y="21456"/>
                </a:cubicBezTo>
                <a:cubicBezTo>
                  <a:pt x="11744" y="20102"/>
                  <a:pt x="12209" y="18699"/>
                  <a:pt x="12552" y="17274"/>
                </a:cubicBezTo>
                <a:cubicBezTo>
                  <a:pt x="12567" y="17211"/>
                  <a:pt x="12528" y="17150"/>
                  <a:pt x="12466" y="17134"/>
                </a:cubicBezTo>
                <a:cubicBezTo>
                  <a:pt x="12457" y="17132"/>
                  <a:pt x="12448" y="17131"/>
                  <a:pt x="12439" y="17131"/>
                </a:cubicBezTo>
                <a:cubicBezTo>
                  <a:pt x="12387" y="17131"/>
                  <a:pt x="12339" y="17167"/>
                  <a:pt x="12327" y="17220"/>
                </a:cubicBezTo>
                <a:cubicBezTo>
                  <a:pt x="11986" y="18641"/>
                  <a:pt x="11522" y="20039"/>
                  <a:pt x="10957" y="21390"/>
                </a:cubicBezTo>
                <a:cubicBezTo>
                  <a:pt x="10954" y="21368"/>
                  <a:pt x="10953" y="21346"/>
                  <a:pt x="10951" y="21324"/>
                </a:cubicBezTo>
                <a:cubicBezTo>
                  <a:pt x="10867" y="20317"/>
                  <a:pt x="10789" y="19366"/>
                  <a:pt x="11082" y="18421"/>
                </a:cubicBezTo>
                <a:cubicBezTo>
                  <a:pt x="11371" y="17489"/>
                  <a:pt x="11857" y="16635"/>
                  <a:pt x="12330" y="15839"/>
                </a:cubicBezTo>
                <a:cubicBezTo>
                  <a:pt x="12579" y="15419"/>
                  <a:pt x="12856" y="14998"/>
                  <a:pt x="13245" y="14791"/>
                </a:cubicBezTo>
                <a:close/>
                <a:moveTo>
                  <a:pt x="3318" y="18297"/>
                </a:moveTo>
                <a:cubicBezTo>
                  <a:pt x="4575" y="18392"/>
                  <a:pt x="5974" y="18556"/>
                  <a:pt x="7238" y="19055"/>
                </a:cubicBezTo>
                <a:cubicBezTo>
                  <a:pt x="7989" y="19351"/>
                  <a:pt x="8646" y="19751"/>
                  <a:pt x="9191" y="20244"/>
                </a:cubicBezTo>
                <a:cubicBezTo>
                  <a:pt x="9566" y="20583"/>
                  <a:pt x="9854" y="21029"/>
                  <a:pt x="10123" y="21482"/>
                </a:cubicBezTo>
                <a:cubicBezTo>
                  <a:pt x="8872" y="20585"/>
                  <a:pt x="7446" y="19916"/>
                  <a:pt x="5961" y="19531"/>
                </a:cubicBezTo>
                <a:cubicBezTo>
                  <a:pt x="5951" y="19528"/>
                  <a:pt x="5942" y="19527"/>
                  <a:pt x="5932" y="19527"/>
                </a:cubicBezTo>
                <a:cubicBezTo>
                  <a:pt x="5881" y="19527"/>
                  <a:pt x="5833" y="19562"/>
                  <a:pt x="5819" y="19614"/>
                </a:cubicBezTo>
                <a:cubicBezTo>
                  <a:pt x="5803" y="19677"/>
                  <a:pt x="5840" y="19740"/>
                  <a:pt x="5903" y="19756"/>
                </a:cubicBezTo>
                <a:cubicBezTo>
                  <a:pt x="7404" y="20144"/>
                  <a:pt x="8842" y="20831"/>
                  <a:pt x="10096" y="21750"/>
                </a:cubicBezTo>
                <a:cubicBezTo>
                  <a:pt x="9752" y="21648"/>
                  <a:pt x="9413" y="21604"/>
                  <a:pt x="9064" y="21562"/>
                </a:cubicBezTo>
                <a:cubicBezTo>
                  <a:pt x="8901" y="21542"/>
                  <a:pt x="8733" y="21522"/>
                  <a:pt x="8557" y="21496"/>
                </a:cubicBezTo>
                <a:cubicBezTo>
                  <a:pt x="7823" y="21383"/>
                  <a:pt x="7101" y="21166"/>
                  <a:pt x="6412" y="20852"/>
                </a:cubicBezTo>
                <a:cubicBezTo>
                  <a:pt x="5727" y="20538"/>
                  <a:pt x="5090" y="20134"/>
                  <a:pt x="4520" y="19651"/>
                </a:cubicBezTo>
                <a:cubicBezTo>
                  <a:pt x="4241" y="19416"/>
                  <a:pt x="3979" y="19161"/>
                  <a:pt x="3737" y="18892"/>
                </a:cubicBezTo>
                <a:cubicBezTo>
                  <a:pt x="3711" y="18862"/>
                  <a:pt x="3633" y="18748"/>
                  <a:pt x="3558" y="18639"/>
                </a:cubicBezTo>
                <a:cubicBezTo>
                  <a:pt x="3461" y="18498"/>
                  <a:pt x="3384" y="18386"/>
                  <a:pt x="3318" y="18297"/>
                </a:cubicBezTo>
                <a:close/>
                <a:moveTo>
                  <a:pt x="12167" y="21170"/>
                </a:moveTo>
                <a:cubicBezTo>
                  <a:pt x="12636" y="21170"/>
                  <a:pt x="13092" y="21416"/>
                  <a:pt x="13480" y="21660"/>
                </a:cubicBezTo>
                <a:cubicBezTo>
                  <a:pt x="14352" y="22209"/>
                  <a:pt x="15143" y="22874"/>
                  <a:pt x="15832" y="23638"/>
                </a:cubicBezTo>
                <a:cubicBezTo>
                  <a:pt x="15041" y="23633"/>
                  <a:pt x="14231" y="23614"/>
                  <a:pt x="13452" y="23468"/>
                </a:cubicBezTo>
                <a:cubicBezTo>
                  <a:pt x="12894" y="23364"/>
                  <a:pt x="12482" y="23215"/>
                  <a:pt x="12156" y="22997"/>
                </a:cubicBezTo>
                <a:cubicBezTo>
                  <a:pt x="11761" y="22731"/>
                  <a:pt x="11457" y="22344"/>
                  <a:pt x="11167" y="21962"/>
                </a:cubicBezTo>
                <a:lnTo>
                  <a:pt x="11167" y="21962"/>
                </a:lnTo>
                <a:cubicBezTo>
                  <a:pt x="12205" y="22032"/>
                  <a:pt x="13217" y="22342"/>
                  <a:pt x="14116" y="22873"/>
                </a:cubicBezTo>
                <a:cubicBezTo>
                  <a:pt x="14135" y="22884"/>
                  <a:pt x="14155" y="22888"/>
                  <a:pt x="14175" y="22888"/>
                </a:cubicBezTo>
                <a:cubicBezTo>
                  <a:pt x="14182" y="22888"/>
                  <a:pt x="14189" y="22888"/>
                  <a:pt x="14196" y="22886"/>
                </a:cubicBezTo>
                <a:cubicBezTo>
                  <a:pt x="14228" y="22881"/>
                  <a:pt x="14258" y="22862"/>
                  <a:pt x="14275" y="22832"/>
                </a:cubicBezTo>
                <a:cubicBezTo>
                  <a:pt x="14308" y="22776"/>
                  <a:pt x="14289" y="22706"/>
                  <a:pt x="14235" y="22673"/>
                </a:cubicBezTo>
                <a:cubicBezTo>
                  <a:pt x="13345" y="22149"/>
                  <a:pt x="12347" y="21833"/>
                  <a:pt x="11323" y="21743"/>
                </a:cubicBezTo>
                <a:cubicBezTo>
                  <a:pt x="11503" y="21586"/>
                  <a:pt x="11679" y="21427"/>
                  <a:pt x="11850" y="21266"/>
                </a:cubicBezTo>
                <a:cubicBezTo>
                  <a:pt x="11853" y="21266"/>
                  <a:pt x="11856" y="21266"/>
                  <a:pt x="11860" y="21266"/>
                </a:cubicBezTo>
                <a:cubicBezTo>
                  <a:pt x="11913" y="21266"/>
                  <a:pt x="11965" y="21240"/>
                  <a:pt x="11994" y="21190"/>
                </a:cubicBezTo>
                <a:cubicBezTo>
                  <a:pt x="11999" y="21186"/>
                  <a:pt x="12022" y="21176"/>
                  <a:pt x="12076" y="21173"/>
                </a:cubicBezTo>
                <a:cubicBezTo>
                  <a:pt x="12106" y="21171"/>
                  <a:pt x="12137" y="21170"/>
                  <a:pt x="12167" y="21170"/>
                </a:cubicBezTo>
                <a:close/>
                <a:moveTo>
                  <a:pt x="10385" y="24577"/>
                </a:moveTo>
                <a:cubicBezTo>
                  <a:pt x="10620" y="24577"/>
                  <a:pt x="10851" y="24590"/>
                  <a:pt x="11079" y="24617"/>
                </a:cubicBezTo>
                <a:cubicBezTo>
                  <a:pt x="9975" y="24796"/>
                  <a:pt x="8979" y="25350"/>
                  <a:pt x="8016" y="25891"/>
                </a:cubicBezTo>
                <a:cubicBezTo>
                  <a:pt x="7512" y="26174"/>
                  <a:pt x="6991" y="26466"/>
                  <a:pt x="6462" y="26699"/>
                </a:cubicBezTo>
                <a:cubicBezTo>
                  <a:pt x="6404" y="26725"/>
                  <a:pt x="6377" y="26793"/>
                  <a:pt x="6403" y="26852"/>
                </a:cubicBezTo>
                <a:cubicBezTo>
                  <a:pt x="6422" y="26896"/>
                  <a:pt x="6465" y="26921"/>
                  <a:pt x="6509" y="26921"/>
                </a:cubicBezTo>
                <a:cubicBezTo>
                  <a:pt x="6516" y="26921"/>
                  <a:pt x="6523" y="26921"/>
                  <a:pt x="6529" y="26920"/>
                </a:cubicBezTo>
                <a:cubicBezTo>
                  <a:pt x="6539" y="26917"/>
                  <a:pt x="6548" y="26915"/>
                  <a:pt x="6556" y="26911"/>
                </a:cubicBezTo>
                <a:cubicBezTo>
                  <a:pt x="7094" y="26674"/>
                  <a:pt x="7621" y="26378"/>
                  <a:pt x="8130" y="26092"/>
                </a:cubicBezTo>
                <a:cubicBezTo>
                  <a:pt x="9075" y="25562"/>
                  <a:pt x="10053" y="25018"/>
                  <a:pt x="11117" y="24846"/>
                </a:cubicBezTo>
                <a:lnTo>
                  <a:pt x="11117" y="24846"/>
                </a:lnTo>
                <a:cubicBezTo>
                  <a:pt x="10801" y="25169"/>
                  <a:pt x="10435" y="25499"/>
                  <a:pt x="9986" y="25767"/>
                </a:cubicBezTo>
                <a:cubicBezTo>
                  <a:pt x="9318" y="26167"/>
                  <a:pt x="8606" y="26505"/>
                  <a:pt x="7871" y="26775"/>
                </a:cubicBezTo>
                <a:cubicBezTo>
                  <a:pt x="7681" y="26843"/>
                  <a:pt x="6308" y="27230"/>
                  <a:pt x="5851" y="27332"/>
                </a:cubicBezTo>
                <a:cubicBezTo>
                  <a:pt x="5866" y="26605"/>
                  <a:pt x="6484" y="26007"/>
                  <a:pt x="6765" y="25772"/>
                </a:cubicBezTo>
                <a:cubicBezTo>
                  <a:pt x="7377" y="25261"/>
                  <a:pt x="8127" y="24902"/>
                  <a:pt x="8932" y="24735"/>
                </a:cubicBezTo>
                <a:cubicBezTo>
                  <a:pt x="9450" y="24628"/>
                  <a:pt x="9927" y="24577"/>
                  <a:pt x="10385" y="24577"/>
                </a:cubicBezTo>
                <a:close/>
                <a:moveTo>
                  <a:pt x="3017" y="0"/>
                </a:moveTo>
                <a:cubicBezTo>
                  <a:pt x="2930" y="0"/>
                  <a:pt x="2862" y="69"/>
                  <a:pt x="2859" y="154"/>
                </a:cubicBezTo>
                <a:lnTo>
                  <a:pt x="2859" y="156"/>
                </a:lnTo>
                <a:cubicBezTo>
                  <a:pt x="2849" y="752"/>
                  <a:pt x="2742" y="1354"/>
                  <a:pt x="2639" y="1936"/>
                </a:cubicBezTo>
                <a:cubicBezTo>
                  <a:pt x="2565" y="2350"/>
                  <a:pt x="2488" y="2778"/>
                  <a:pt x="2446" y="3206"/>
                </a:cubicBezTo>
                <a:cubicBezTo>
                  <a:pt x="2272" y="4975"/>
                  <a:pt x="2533" y="6365"/>
                  <a:pt x="3269" y="7580"/>
                </a:cubicBezTo>
                <a:cubicBezTo>
                  <a:pt x="3358" y="7729"/>
                  <a:pt x="3454" y="7876"/>
                  <a:pt x="3551" y="8022"/>
                </a:cubicBezTo>
                <a:cubicBezTo>
                  <a:pt x="3817" y="8428"/>
                  <a:pt x="4069" y="8812"/>
                  <a:pt x="4196" y="9252"/>
                </a:cubicBezTo>
                <a:cubicBezTo>
                  <a:pt x="4215" y="9318"/>
                  <a:pt x="4276" y="9361"/>
                  <a:pt x="4344" y="9361"/>
                </a:cubicBezTo>
                <a:cubicBezTo>
                  <a:pt x="4345" y="9361"/>
                  <a:pt x="4345" y="9361"/>
                  <a:pt x="4346" y="9361"/>
                </a:cubicBezTo>
                <a:cubicBezTo>
                  <a:pt x="4378" y="9452"/>
                  <a:pt x="4411" y="9546"/>
                  <a:pt x="4441" y="9637"/>
                </a:cubicBezTo>
                <a:cubicBezTo>
                  <a:pt x="4472" y="9725"/>
                  <a:pt x="4502" y="9813"/>
                  <a:pt x="4532" y="9900"/>
                </a:cubicBezTo>
                <a:cubicBezTo>
                  <a:pt x="4368" y="9680"/>
                  <a:pt x="4201" y="9474"/>
                  <a:pt x="4015" y="9281"/>
                </a:cubicBezTo>
                <a:cubicBezTo>
                  <a:pt x="3686" y="8942"/>
                  <a:pt x="3341" y="8684"/>
                  <a:pt x="2957" y="8492"/>
                </a:cubicBezTo>
                <a:cubicBezTo>
                  <a:pt x="2560" y="8294"/>
                  <a:pt x="2156" y="8201"/>
                  <a:pt x="1766" y="8110"/>
                </a:cubicBezTo>
                <a:cubicBezTo>
                  <a:pt x="1601" y="8072"/>
                  <a:pt x="1435" y="8034"/>
                  <a:pt x="1267" y="7987"/>
                </a:cubicBezTo>
                <a:cubicBezTo>
                  <a:pt x="986" y="7910"/>
                  <a:pt x="378" y="7642"/>
                  <a:pt x="308" y="7534"/>
                </a:cubicBezTo>
                <a:cubicBezTo>
                  <a:pt x="278" y="7486"/>
                  <a:pt x="227" y="7460"/>
                  <a:pt x="175" y="7460"/>
                </a:cubicBezTo>
                <a:cubicBezTo>
                  <a:pt x="148" y="7460"/>
                  <a:pt x="120" y="7467"/>
                  <a:pt x="95" y="7483"/>
                </a:cubicBezTo>
                <a:cubicBezTo>
                  <a:pt x="25" y="7526"/>
                  <a:pt x="0" y="7616"/>
                  <a:pt x="40" y="7688"/>
                </a:cubicBezTo>
                <a:cubicBezTo>
                  <a:pt x="40" y="7688"/>
                  <a:pt x="39" y="7688"/>
                  <a:pt x="39" y="7688"/>
                </a:cubicBezTo>
                <a:lnTo>
                  <a:pt x="39" y="7688"/>
                </a:lnTo>
                <a:cubicBezTo>
                  <a:pt x="39" y="7688"/>
                  <a:pt x="39" y="7688"/>
                  <a:pt x="40" y="7689"/>
                </a:cubicBezTo>
                <a:cubicBezTo>
                  <a:pt x="41" y="7690"/>
                  <a:pt x="42" y="7693"/>
                  <a:pt x="43" y="7695"/>
                </a:cubicBezTo>
                <a:cubicBezTo>
                  <a:pt x="237" y="8012"/>
                  <a:pt x="393" y="8362"/>
                  <a:pt x="545" y="8701"/>
                </a:cubicBezTo>
                <a:cubicBezTo>
                  <a:pt x="758" y="9177"/>
                  <a:pt x="978" y="9669"/>
                  <a:pt x="1307" y="10095"/>
                </a:cubicBezTo>
                <a:cubicBezTo>
                  <a:pt x="1967" y="10945"/>
                  <a:pt x="2869" y="11313"/>
                  <a:pt x="3740" y="11667"/>
                </a:cubicBezTo>
                <a:cubicBezTo>
                  <a:pt x="4185" y="11849"/>
                  <a:pt x="4646" y="12037"/>
                  <a:pt x="5068" y="12286"/>
                </a:cubicBezTo>
                <a:cubicBezTo>
                  <a:pt x="5122" y="12320"/>
                  <a:pt x="5205" y="12360"/>
                  <a:pt x="5297" y="12408"/>
                </a:cubicBezTo>
                <a:cubicBezTo>
                  <a:pt x="5462" y="12491"/>
                  <a:pt x="5743" y="12634"/>
                  <a:pt x="5870" y="12748"/>
                </a:cubicBezTo>
                <a:cubicBezTo>
                  <a:pt x="5973" y="12912"/>
                  <a:pt x="6073" y="13078"/>
                  <a:pt x="6174" y="13245"/>
                </a:cubicBezTo>
                <a:lnTo>
                  <a:pt x="6176" y="13256"/>
                </a:lnTo>
                <a:cubicBezTo>
                  <a:pt x="6184" y="13297"/>
                  <a:pt x="6208" y="13331"/>
                  <a:pt x="6239" y="13353"/>
                </a:cubicBezTo>
                <a:cubicBezTo>
                  <a:pt x="6702" y="14119"/>
                  <a:pt x="7160" y="14898"/>
                  <a:pt x="7607" y="15693"/>
                </a:cubicBezTo>
                <a:cubicBezTo>
                  <a:pt x="7063" y="15260"/>
                  <a:pt x="6363" y="14929"/>
                  <a:pt x="5478" y="14692"/>
                </a:cubicBezTo>
                <a:cubicBezTo>
                  <a:pt x="5072" y="14583"/>
                  <a:pt x="4655" y="14494"/>
                  <a:pt x="4250" y="14410"/>
                </a:cubicBezTo>
                <a:cubicBezTo>
                  <a:pt x="3429" y="14238"/>
                  <a:pt x="2580" y="14061"/>
                  <a:pt x="1824" y="13693"/>
                </a:cubicBezTo>
                <a:cubicBezTo>
                  <a:pt x="1802" y="13683"/>
                  <a:pt x="1780" y="13678"/>
                  <a:pt x="1757" y="13678"/>
                </a:cubicBezTo>
                <a:cubicBezTo>
                  <a:pt x="1724" y="13678"/>
                  <a:pt x="1691" y="13688"/>
                  <a:pt x="1663" y="13709"/>
                </a:cubicBezTo>
                <a:cubicBezTo>
                  <a:pt x="1617" y="13745"/>
                  <a:pt x="1594" y="13803"/>
                  <a:pt x="1604" y="13860"/>
                </a:cubicBezTo>
                <a:cubicBezTo>
                  <a:pt x="1771" y="14775"/>
                  <a:pt x="2540" y="15390"/>
                  <a:pt x="3313" y="15940"/>
                </a:cubicBezTo>
                <a:cubicBezTo>
                  <a:pt x="4475" y="16769"/>
                  <a:pt x="5628" y="17514"/>
                  <a:pt x="6963" y="17518"/>
                </a:cubicBezTo>
                <a:cubicBezTo>
                  <a:pt x="7332" y="17518"/>
                  <a:pt x="7704" y="17491"/>
                  <a:pt x="8064" y="17463"/>
                </a:cubicBezTo>
                <a:cubicBezTo>
                  <a:pt x="8225" y="17450"/>
                  <a:pt x="8386" y="17438"/>
                  <a:pt x="8548" y="17429"/>
                </a:cubicBezTo>
                <a:cubicBezTo>
                  <a:pt x="9166" y="18619"/>
                  <a:pt x="9741" y="19836"/>
                  <a:pt x="10239" y="21079"/>
                </a:cubicBezTo>
                <a:cubicBezTo>
                  <a:pt x="9999" y="20692"/>
                  <a:pt x="9735" y="20318"/>
                  <a:pt x="9399" y="20015"/>
                </a:cubicBezTo>
                <a:cubicBezTo>
                  <a:pt x="8826" y="19497"/>
                  <a:pt x="8137" y="19077"/>
                  <a:pt x="7353" y="18768"/>
                </a:cubicBezTo>
                <a:cubicBezTo>
                  <a:pt x="5915" y="18202"/>
                  <a:pt x="4328" y="18054"/>
                  <a:pt x="2953" y="17961"/>
                </a:cubicBezTo>
                <a:cubicBezTo>
                  <a:pt x="2953" y="17961"/>
                  <a:pt x="2953" y="17961"/>
                  <a:pt x="2953" y="17961"/>
                </a:cubicBezTo>
                <a:cubicBezTo>
                  <a:pt x="2953" y="17961"/>
                  <a:pt x="2953" y="17961"/>
                  <a:pt x="2952" y="17961"/>
                </a:cubicBezTo>
                <a:cubicBezTo>
                  <a:pt x="2949" y="17961"/>
                  <a:pt x="2946" y="17961"/>
                  <a:pt x="2943" y="17961"/>
                </a:cubicBezTo>
                <a:cubicBezTo>
                  <a:pt x="2864" y="17961"/>
                  <a:pt x="2794" y="18022"/>
                  <a:pt x="2789" y="18105"/>
                </a:cubicBezTo>
                <a:cubicBezTo>
                  <a:pt x="2783" y="18176"/>
                  <a:pt x="2827" y="18239"/>
                  <a:pt x="2891" y="18261"/>
                </a:cubicBezTo>
                <a:cubicBezTo>
                  <a:pt x="2970" y="18328"/>
                  <a:pt x="3193" y="18654"/>
                  <a:pt x="3304" y="18814"/>
                </a:cubicBezTo>
                <a:cubicBezTo>
                  <a:pt x="3408" y="18967"/>
                  <a:pt x="3469" y="19055"/>
                  <a:pt x="3508" y="19098"/>
                </a:cubicBezTo>
                <a:cubicBezTo>
                  <a:pt x="3758" y="19378"/>
                  <a:pt x="4031" y="19643"/>
                  <a:pt x="4321" y="19888"/>
                </a:cubicBezTo>
                <a:cubicBezTo>
                  <a:pt x="4912" y="20388"/>
                  <a:pt x="5572" y="20807"/>
                  <a:pt x="6285" y="21133"/>
                </a:cubicBezTo>
                <a:cubicBezTo>
                  <a:pt x="6999" y="21460"/>
                  <a:pt x="7748" y="21685"/>
                  <a:pt x="8510" y="21801"/>
                </a:cubicBezTo>
                <a:cubicBezTo>
                  <a:pt x="8690" y="21829"/>
                  <a:pt x="8862" y="21850"/>
                  <a:pt x="9028" y="21869"/>
                </a:cubicBezTo>
                <a:cubicBezTo>
                  <a:pt x="9604" y="21938"/>
                  <a:pt x="10103" y="21997"/>
                  <a:pt x="10653" y="22327"/>
                </a:cubicBezTo>
                <a:cubicBezTo>
                  <a:pt x="10674" y="22339"/>
                  <a:pt x="10695" y="22345"/>
                  <a:pt x="10717" y="22346"/>
                </a:cubicBezTo>
                <a:cubicBezTo>
                  <a:pt x="10950" y="23005"/>
                  <a:pt x="11157" y="23669"/>
                  <a:pt x="11338" y="24341"/>
                </a:cubicBezTo>
                <a:cubicBezTo>
                  <a:pt x="11026" y="24292"/>
                  <a:pt x="10710" y="24267"/>
                  <a:pt x="10386" y="24267"/>
                </a:cubicBezTo>
                <a:cubicBezTo>
                  <a:pt x="9907" y="24267"/>
                  <a:pt x="9408" y="24322"/>
                  <a:pt x="8869" y="24434"/>
                </a:cubicBezTo>
                <a:cubicBezTo>
                  <a:pt x="8015" y="24610"/>
                  <a:pt x="7218" y="24992"/>
                  <a:pt x="6566" y="25536"/>
                </a:cubicBezTo>
                <a:cubicBezTo>
                  <a:pt x="6147" y="25887"/>
                  <a:pt x="5455" y="26612"/>
                  <a:pt x="5552" y="27524"/>
                </a:cubicBezTo>
                <a:cubicBezTo>
                  <a:pt x="5556" y="27570"/>
                  <a:pt x="5584" y="27615"/>
                  <a:pt x="5625" y="27640"/>
                </a:cubicBezTo>
                <a:cubicBezTo>
                  <a:pt x="5637" y="27648"/>
                  <a:pt x="5661" y="27652"/>
                  <a:pt x="5694" y="27652"/>
                </a:cubicBezTo>
                <a:cubicBezTo>
                  <a:pt x="5747" y="27652"/>
                  <a:pt x="5825" y="27642"/>
                  <a:pt x="5919" y="27625"/>
                </a:cubicBezTo>
                <a:cubicBezTo>
                  <a:pt x="6554" y="27510"/>
                  <a:pt x="7961" y="27070"/>
                  <a:pt x="7977" y="27065"/>
                </a:cubicBezTo>
                <a:cubicBezTo>
                  <a:pt x="8730" y="26790"/>
                  <a:pt x="9459" y="26442"/>
                  <a:pt x="10145" y="26032"/>
                </a:cubicBezTo>
                <a:cubicBezTo>
                  <a:pt x="10697" y="25702"/>
                  <a:pt x="11126" y="25291"/>
                  <a:pt x="11483" y="24909"/>
                </a:cubicBezTo>
                <a:cubicBezTo>
                  <a:pt x="12172" y="27742"/>
                  <a:pt x="12343" y="30674"/>
                  <a:pt x="11649" y="33673"/>
                </a:cubicBezTo>
                <a:cubicBezTo>
                  <a:pt x="11629" y="33756"/>
                  <a:pt x="11682" y="33838"/>
                  <a:pt x="11765" y="33858"/>
                </a:cubicBezTo>
                <a:cubicBezTo>
                  <a:pt x="11776" y="33861"/>
                  <a:pt x="11788" y="33862"/>
                  <a:pt x="11799" y="33862"/>
                </a:cubicBezTo>
                <a:cubicBezTo>
                  <a:pt x="11808" y="33862"/>
                  <a:pt x="11818" y="33861"/>
                  <a:pt x="11827" y="33859"/>
                </a:cubicBezTo>
                <a:cubicBezTo>
                  <a:pt x="11886" y="33849"/>
                  <a:pt x="11936" y="33804"/>
                  <a:pt x="11950" y="33742"/>
                </a:cubicBezTo>
                <a:cubicBezTo>
                  <a:pt x="12868" y="29773"/>
                  <a:pt x="12305" y="25927"/>
                  <a:pt x="11022" y="22280"/>
                </a:cubicBezTo>
                <a:lnTo>
                  <a:pt x="11022" y="22280"/>
                </a:lnTo>
                <a:cubicBezTo>
                  <a:pt x="11292" y="22629"/>
                  <a:pt x="11596" y="22993"/>
                  <a:pt x="11984" y="23253"/>
                </a:cubicBezTo>
                <a:cubicBezTo>
                  <a:pt x="12346" y="23495"/>
                  <a:pt x="12794" y="23660"/>
                  <a:pt x="13395" y="23771"/>
                </a:cubicBezTo>
                <a:cubicBezTo>
                  <a:pt x="14315" y="23944"/>
                  <a:pt x="15260" y="23947"/>
                  <a:pt x="16174" y="23949"/>
                </a:cubicBezTo>
                <a:cubicBezTo>
                  <a:pt x="16183" y="23948"/>
                  <a:pt x="16193" y="23948"/>
                  <a:pt x="16201" y="23945"/>
                </a:cubicBezTo>
                <a:cubicBezTo>
                  <a:pt x="16251" y="23937"/>
                  <a:pt x="16292" y="23905"/>
                  <a:pt x="16314" y="23860"/>
                </a:cubicBezTo>
                <a:cubicBezTo>
                  <a:pt x="16339" y="23804"/>
                  <a:pt x="16331" y="23740"/>
                  <a:pt x="16291" y="23694"/>
                </a:cubicBezTo>
                <a:cubicBezTo>
                  <a:pt x="15530" y="22797"/>
                  <a:pt x="14639" y="22026"/>
                  <a:pt x="13644" y="21398"/>
                </a:cubicBezTo>
                <a:cubicBezTo>
                  <a:pt x="13241" y="21144"/>
                  <a:pt x="12766" y="20891"/>
                  <a:pt x="12254" y="20865"/>
                </a:cubicBezTo>
                <a:cubicBezTo>
                  <a:pt x="12852" y="20231"/>
                  <a:pt x="13345" y="19517"/>
                  <a:pt x="13605" y="18566"/>
                </a:cubicBezTo>
                <a:cubicBezTo>
                  <a:pt x="13913" y="17428"/>
                  <a:pt x="13881" y="16111"/>
                  <a:pt x="13504" y="14540"/>
                </a:cubicBezTo>
                <a:cubicBezTo>
                  <a:pt x="13493" y="14498"/>
                  <a:pt x="13467" y="14462"/>
                  <a:pt x="13429" y="14441"/>
                </a:cubicBezTo>
                <a:cubicBezTo>
                  <a:pt x="13405" y="14428"/>
                  <a:pt x="13380" y="14421"/>
                  <a:pt x="13354" y="14421"/>
                </a:cubicBezTo>
                <a:cubicBezTo>
                  <a:pt x="13337" y="14421"/>
                  <a:pt x="13320" y="14424"/>
                  <a:pt x="13303" y="14429"/>
                </a:cubicBezTo>
                <a:cubicBezTo>
                  <a:pt x="12728" y="14629"/>
                  <a:pt x="12376" y="15157"/>
                  <a:pt x="12066" y="15680"/>
                </a:cubicBezTo>
                <a:cubicBezTo>
                  <a:pt x="11582" y="16493"/>
                  <a:pt x="11087" y="17366"/>
                  <a:pt x="10787" y="18330"/>
                </a:cubicBezTo>
                <a:cubicBezTo>
                  <a:pt x="10488" y="19294"/>
                  <a:pt x="10555" y="20281"/>
                  <a:pt x="10634" y="21238"/>
                </a:cubicBezTo>
                <a:cubicBezTo>
                  <a:pt x="10076" y="19813"/>
                  <a:pt x="9419" y="18420"/>
                  <a:pt x="8706" y="17064"/>
                </a:cubicBezTo>
                <a:cubicBezTo>
                  <a:pt x="8828" y="17042"/>
                  <a:pt x="8950" y="16972"/>
                  <a:pt x="9045" y="16912"/>
                </a:cubicBezTo>
                <a:cubicBezTo>
                  <a:pt x="9466" y="16640"/>
                  <a:pt x="9808" y="16278"/>
                  <a:pt x="10115" y="15927"/>
                </a:cubicBezTo>
                <a:cubicBezTo>
                  <a:pt x="10518" y="15465"/>
                  <a:pt x="11018" y="14840"/>
                  <a:pt x="11309" y="14106"/>
                </a:cubicBezTo>
                <a:cubicBezTo>
                  <a:pt x="11532" y="13544"/>
                  <a:pt x="11627" y="12958"/>
                  <a:pt x="11701" y="12249"/>
                </a:cubicBezTo>
                <a:cubicBezTo>
                  <a:pt x="11797" y="11349"/>
                  <a:pt x="11844" y="10431"/>
                  <a:pt x="11844" y="9525"/>
                </a:cubicBezTo>
                <a:cubicBezTo>
                  <a:pt x="11844" y="9458"/>
                  <a:pt x="11801" y="9399"/>
                  <a:pt x="11737" y="9378"/>
                </a:cubicBezTo>
                <a:cubicBezTo>
                  <a:pt x="11722" y="9373"/>
                  <a:pt x="11706" y="9370"/>
                  <a:pt x="11690" y="9370"/>
                </a:cubicBezTo>
                <a:cubicBezTo>
                  <a:pt x="11641" y="9370"/>
                  <a:pt x="11594" y="9394"/>
                  <a:pt x="11565" y="9435"/>
                </a:cubicBezTo>
                <a:lnTo>
                  <a:pt x="10015" y="11582"/>
                </a:lnTo>
                <a:cubicBezTo>
                  <a:pt x="9632" y="12113"/>
                  <a:pt x="9235" y="12663"/>
                  <a:pt x="8933" y="13266"/>
                </a:cubicBezTo>
                <a:cubicBezTo>
                  <a:pt x="8486" y="14157"/>
                  <a:pt x="8255" y="15161"/>
                  <a:pt x="8265" y="16171"/>
                </a:cubicBezTo>
                <a:lnTo>
                  <a:pt x="8265" y="16241"/>
                </a:lnTo>
                <a:cubicBezTo>
                  <a:pt x="7694" y="15196"/>
                  <a:pt x="7098" y="14175"/>
                  <a:pt x="6496" y="13180"/>
                </a:cubicBezTo>
                <a:cubicBezTo>
                  <a:pt x="6613" y="12575"/>
                  <a:pt x="6906" y="12105"/>
                  <a:pt x="7219" y="11611"/>
                </a:cubicBezTo>
                <a:cubicBezTo>
                  <a:pt x="7315" y="11459"/>
                  <a:pt x="7412" y="11305"/>
                  <a:pt x="7507" y="11143"/>
                </a:cubicBezTo>
                <a:cubicBezTo>
                  <a:pt x="7957" y="10378"/>
                  <a:pt x="8223" y="9537"/>
                  <a:pt x="8275" y="8711"/>
                </a:cubicBezTo>
                <a:cubicBezTo>
                  <a:pt x="8353" y="7515"/>
                  <a:pt x="7982" y="6322"/>
                  <a:pt x="7654" y="5268"/>
                </a:cubicBezTo>
                <a:cubicBezTo>
                  <a:pt x="7634" y="5204"/>
                  <a:pt x="7575" y="5159"/>
                  <a:pt x="7508" y="5159"/>
                </a:cubicBezTo>
                <a:cubicBezTo>
                  <a:pt x="7505" y="5159"/>
                  <a:pt x="7503" y="5159"/>
                  <a:pt x="7500" y="5159"/>
                </a:cubicBezTo>
                <a:cubicBezTo>
                  <a:pt x="7432" y="5162"/>
                  <a:pt x="7370" y="5214"/>
                  <a:pt x="7356" y="5282"/>
                </a:cubicBezTo>
                <a:cubicBezTo>
                  <a:pt x="7230" y="5889"/>
                  <a:pt x="6960" y="6469"/>
                  <a:pt x="6698" y="7030"/>
                </a:cubicBezTo>
                <a:cubicBezTo>
                  <a:pt x="6504" y="7444"/>
                  <a:pt x="6303" y="7874"/>
                  <a:pt x="6157" y="8318"/>
                </a:cubicBezTo>
                <a:cubicBezTo>
                  <a:pt x="5912" y="9063"/>
                  <a:pt x="5802" y="9887"/>
                  <a:pt x="5821" y="10838"/>
                </a:cubicBezTo>
                <a:cubicBezTo>
                  <a:pt x="5830" y="11309"/>
                  <a:pt x="5899" y="11778"/>
                  <a:pt x="5983" y="12237"/>
                </a:cubicBezTo>
                <a:cubicBezTo>
                  <a:pt x="5768" y="11830"/>
                  <a:pt x="5539" y="11429"/>
                  <a:pt x="5294" y="11039"/>
                </a:cubicBezTo>
                <a:cubicBezTo>
                  <a:pt x="5077" y="10539"/>
                  <a:pt x="4908" y="10046"/>
                  <a:pt x="4735" y="9537"/>
                </a:cubicBezTo>
                <a:cubicBezTo>
                  <a:pt x="4654" y="9301"/>
                  <a:pt x="4571" y="9059"/>
                  <a:pt x="4482" y="8813"/>
                </a:cubicBezTo>
                <a:cubicBezTo>
                  <a:pt x="4468" y="8535"/>
                  <a:pt x="4446" y="8260"/>
                  <a:pt x="4421" y="7993"/>
                </a:cubicBezTo>
                <a:cubicBezTo>
                  <a:pt x="4365" y="7418"/>
                  <a:pt x="4314" y="6874"/>
                  <a:pt x="4367" y="6295"/>
                </a:cubicBezTo>
                <a:cubicBezTo>
                  <a:pt x="4396" y="5989"/>
                  <a:pt x="4459" y="5676"/>
                  <a:pt x="4518" y="5372"/>
                </a:cubicBezTo>
                <a:cubicBezTo>
                  <a:pt x="4593" y="4994"/>
                  <a:pt x="4671" y="4601"/>
                  <a:pt x="4690" y="4202"/>
                </a:cubicBezTo>
                <a:cubicBezTo>
                  <a:pt x="4708" y="3795"/>
                  <a:pt x="4669" y="3415"/>
                  <a:pt x="4568" y="3039"/>
                </a:cubicBezTo>
                <a:cubicBezTo>
                  <a:pt x="4431" y="2531"/>
                  <a:pt x="4223" y="2006"/>
                  <a:pt x="3933" y="1433"/>
                </a:cubicBezTo>
                <a:cubicBezTo>
                  <a:pt x="3813" y="1196"/>
                  <a:pt x="3676" y="948"/>
                  <a:pt x="3515" y="673"/>
                </a:cubicBezTo>
                <a:cubicBezTo>
                  <a:pt x="3489" y="631"/>
                  <a:pt x="3443" y="567"/>
                  <a:pt x="3388" y="497"/>
                </a:cubicBezTo>
                <a:cubicBezTo>
                  <a:pt x="3320" y="406"/>
                  <a:pt x="3177" y="217"/>
                  <a:pt x="3168" y="154"/>
                </a:cubicBezTo>
                <a:cubicBezTo>
                  <a:pt x="3170" y="69"/>
                  <a:pt x="3102" y="1"/>
                  <a:pt x="30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6"/>
          <p:cNvGrpSpPr/>
          <p:nvPr/>
        </p:nvGrpSpPr>
        <p:grpSpPr>
          <a:xfrm rot="-4138903">
            <a:off x="7700797" y="3494249"/>
            <a:ext cx="1316147" cy="1749124"/>
            <a:chOff x="4377800" y="238100"/>
            <a:chExt cx="831525" cy="1105075"/>
          </a:xfrm>
        </p:grpSpPr>
        <p:sp>
          <p:nvSpPr>
            <p:cNvPr id="288" name="Google Shape;288;p16"/>
            <p:cNvSpPr/>
            <p:nvPr/>
          </p:nvSpPr>
          <p:spPr>
            <a:xfrm>
              <a:off x="4377800" y="238100"/>
              <a:ext cx="831525" cy="1105075"/>
            </a:xfrm>
            <a:custGeom>
              <a:rect b="b" l="l" r="r" t="t"/>
              <a:pathLst>
                <a:path extrusionOk="0" h="44203" w="33261">
                  <a:moveTo>
                    <a:pt x="19026" y="1"/>
                  </a:moveTo>
                  <a:cubicBezTo>
                    <a:pt x="18721" y="1"/>
                    <a:pt x="18455" y="237"/>
                    <a:pt x="18249" y="470"/>
                  </a:cubicBezTo>
                  <a:cubicBezTo>
                    <a:pt x="16743" y="2156"/>
                    <a:pt x="16057" y="4411"/>
                    <a:pt x="15564" y="6618"/>
                  </a:cubicBezTo>
                  <a:cubicBezTo>
                    <a:pt x="14995" y="9154"/>
                    <a:pt x="14625" y="11729"/>
                    <a:pt x="14461" y="14320"/>
                  </a:cubicBezTo>
                  <a:cubicBezTo>
                    <a:pt x="14541" y="12862"/>
                    <a:pt x="14581" y="11498"/>
                    <a:pt x="14101" y="9953"/>
                  </a:cubicBezTo>
                  <a:cubicBezTo>
                    <a:pt x="13755" y="8843"/>
                    <a:pt x="13095" y="6955"/>
                    <a:pt x="11733" y="6955"/>
                  </a:cubicBezTo>
                  <a:cubicBezTo>
                    <a:pt x="11597" y="6955"/>
                    <a:pt x="11454" y="6974"/>
                    <a:pt x="11304" y="7014"/>
                  </a:cubicBezTo>
                  <a:cubicBezTo>
                    <a:pt x="10862" y="7131"/>
                    <a:pt x="10498" y="7426"/>
                    <a:pt x="10196" y="7827"/>
                  </a:cubicBezTo>
                  <a:cubicBezTo>
                    <a:pt x="9260" y="9081"/>
                    <a:pt x="8920" y="11362"/>
                    <a:pt x="8659" y="12533"/>
                  </a:cubicBezTo>
                  <a:cubicBezTo>
                    <a:pt x="8124" y="14898"/>
                    <a:pt x="7903" y="17317"/>
                    <a:pt x="7720" y="19731"/>
                  </a:cubicBezTo>
                  <a:cubicBezTo>
                    <a:pt x="7626" y="20984"/>
                    <a:pt x="7546" y="22236"/>
                    <a:pt x="7442" y="23487"/>
                  </a:cubicBezTo>
                  <a:cubicBezTo>
                    <a:pt x="7361" y="24487"/>
                    <a:pt x="6944" y="25863"/>
                    <a:pt x="7094" y="26840"/>
                  </a:cubicBezTo>
                  <a:cubicBezTo>
                    <a:pt x="6923" y="25744"/>
                    <a:pt x="6741" y="24609"/>
                    <a:pt x="6131" y="23681"/>
                  </a:cubicBezTo>
                  <a:cubicBezTo>
                    <a:pt x="5628" y="22907"/>
                    <a:pt x="4744" y="22313"/>
                    <a:pt x="3849" y="22313"/>
                  </a:cubicBezTo>
                  <a:cubicBezTo>
                    <a:pt x="3667" y="22313"/>
                    <a:pt x="3485" y="22337"/>
                    <a:pt x="3305" y="22390"/>
                  </a:cubicBezTo>
                  <a:lnTo>
                    <a:pt x="3305" y="22389"/>
                  </a:lnTo>
                  <a:cubicBezTo>
                    <a:pt x="0" y="23336"/>
                    <a:pt x="1748" y="30179"/>
                    <a:pt x="1963" y="32546"/>
                  </a:cubicBezTo>
                  <a:cubicBezTo>
                    <a:pt x="2146" y="34563"/>
                    <a:pt x="2457" y="36569"/>
                    <a:pt x="2897" y="38546"/>
                  </a:cubicBezTo>
                  <a:cubicBezTo>
                    <a:pt x="2993" y="38986"/>
                    <a:pt x="4200" y="43207"/>
                    <a:pt x="4470" y="44052"/>
                  </a:cubicBezTo>
                  <a:cubicBezTo>
                    <a:pt x="4497" y="44149"/>
                    <a:pt x="4518" y="44201"/>
                    <a:pt x="4522" y="44202"/>
                  </a:cubicBezTo>
                  <a:cubicBezTo>
                    <a:pt x="4609" y="44160"/>
                    <a:pt x="4695" y="44117"/>
                    <a:pt x="4784" y="44077"/>
                  </a:cubicBezTo>
                  <a:cubicBezTo>
                    <a:pt x="9601" y="41702"/>
                    <a:pt x="14546" y="39627"/>
                    <a:pt x="19398" y="37395"/>
                  </a:cubicBezTo>
                  <a:cubicBezTo>
                    <a:pt x="20422" y="36922"/>
                    <a:pt x="21748" y="36351"/>
                    <a:pt x="22339" y="35331"/>
                  </a:cubicBezTo>
                  <a:cubicBezTo>
                    <a:pt x="22960" y="34259"/>
                    <a:pt x="23100" y="32824"/>
                    <a:pt x="21598" y="32594"/>
                  </a:cubicBezTo>
                  <a:cubicBezTo>
                    <a:pt x="21380" y="32560"/>
                    <a:pt x="21162" y="32546"/>
                    <a:pt x="20942" y="32546"/>
                  </a:cubicBezTo>
                  <a:cubicBezTo>
                    <a:pt x="20246" y="32546"/>
                    <a:pt x="19544" y="32691"/>
                    <a:pt x="18857" y="32834"/>
                  </a:cubicBezTo>
                  <a:cubicBezTo>
                    <a:pt x="19122" y="32353"/>
                    <a:pt x="20748" y="31825"/>
                    <a:pt x="21250" y="31557"/>
                  </a:cubicBezTo>
                  <a:cubicBezTo>
                    <a:pt x="22162" y="31067"/>
                    <a:pt x="23128" y="30626"/>
                    <a:pt x="24006" y="30084"/>
                  </a:cubicBezTo>
                  <a:cubicBezTo>
                    <a:pt x="25422" y="29202"/>
                    <a:pt x="26978" y="28522"/>
                    <a:pt x="28399" y="27607"/>
                  </a:cubicBezTo>
                  <a:cubicBezTo>
                    <a:pt x="29707" y="26764"/>
                    <a:pt x="32610" y="24320"/>
                    <a:pt x="31519" y="22474"/>
                  </a:cubicBezTo>
                  <a:cubicBezTo>
                    <a:pt x="31129" y="21816"/>
                    <a:pt x="30301" y="21661"/>
                    <a:pt x="29465" y="21661"/>
                  </a:cubicBezTo>
                  <a:cubicBezTo>
                    <a:pt x="28881" y="21661"/>
                    <a:pt x="28294" y="21737"/>
                    <a:pt x="27849" y="21768"/>
                  </a:cubicBezTo>
                  <a:cubicBezTo>
                    <a:pt x="26050" y="21899"/>
                    <a:pt x="24317" y="22491"/>
                    <a:pt x="22622" y="23072"/>
                  </a:cubicBezTo>
                  <a:cubicBezTo>
                    <a:pt x="24591" y="21993"/>
                    <a:pt x="26571" y="20904"/>
                    <a:pt x="28337" y="19521"/>
                  </a:cubicBezTo>
                  <a:cubicBezTo>
                    <a:pt x="30108" y="18138"/>
                    <a:pt x="31674" y="16434"/>
                    <a:pt x="32596" y="14385"/>
                  </a:cubicBezTo>
                  <a:cubicBezTo>
                    <a:pt x="33037" y="13412"/>
                    <a:pt x="33261" y="12119"/>
                    <a:pt x="32473" y="11398"/>
                  </a:cubicBezTo>
                  <a:cubicBezTo>
                    <a:pt x="32123" y="11077"/>
                    <a:pt x="31670" y="10963"/>
                    <a:pt x="31192" y="10963"/>
                  </a:cubicBezTo>
                  <a:cubicBezTo>
                    <a:pt x="30751" y="10963"/>
                    <a:pt x="30290" y="11060"/>
                    <a:pt x="29871" y="11184"/>
                  </a:cubicBezTo>
                  <a:cubicBezTo>
                    <a:pt x="27369" y="11923"/>
                    <a:pt x="25057" y="13290"/>
                    <a:pt x="23205" y="15124"/>
                  </a:cubicBezTo>
                  <a:cubicBezTo>
                    <a:pt x="26442" y="11604"/>
                    <a:pt x="29786" y="7898"/>
                    <a:pt x="31063" y="3287"/>
                  </a:cubicBezTo>
                  <a:cubicBezTo>
                    <a:pt x="31218" y="2726"/>
                    <a:pt x="31339" y="2139"/>
                    <a:pt x="31257" y="1559"/>
                  </a:cubicBezTo>
                  <a:cubicBezTo>
                    <a:pt x="31173" y="982"/>
                    <a:pt x="30844" y="410"/>
                    <a:pt x="30311" y="176"/>
                  </a:cubicBezTo>
                  <a:cubicBezTo>
                    <a:pt x="30124" y="94"/>
                    <a:pt x="29933" y="58"/>
                    <a:pt x="29740" y="58"/>
                  </a:cubicBezTo>
                  <a:cubicBezTo>
                    <a:pt x="29042" y="58"/>
                    <a:pt x="28330" y="531"/>
                    <a:pt x="27779" y="1021"/>
                  </a:cubicBezTo>
                  <a:cubicBezTo>
                    <a:pt x="24415" y="3991"/>
                    <a:pt x="22643" y="7956"/>
                    <a:pt x="20330" y="11684"/>
                  </a:cubicBezTo>
                  <a:cubicBezTo>
                    <a:pt x="20838" y="9628"/>
                    <a:pt x="21102" y="7510"/>
                    <a:pt x="21110" y="5391"/>
                  </a:cubicBezTo>
                  <a:cubicBezTo>
                    <a:pt x="21119" y="3597"/>
                    <a:pt x="20880" y="1657"/>
                    <a:pt x="19649" y="352"/>
                  </a:cubicBezTo>
                  <a:cubicBezTo>
                    <a:pt x="19499" y="192"/>
                    <a:pt x="19319" y="36"/>
                    <a:pt x="19102" y="6"/>
                  </a:cubicBezTo>
                  <a:cubicBezTo>
                    <a:pt x="19076" y="2"/>
                    <a:pt x="19051" y="1"/>
                    <a:pt x="190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6"/>
            <p:cNvSpPr/>
            <p:nvPr/>
          </p:nvSpPr>
          <p:spPr>
            <a:xfrm>
              <a:off x="4483325" y="337500"/>
              <a:ext cx="651475" cy="1005675"/>
            </a:xfrm>
            <a:custGeom>
              <a:rect b="b" l="l" r="r" t="t"/>
              <a:pathLst>
                <a:path extrusionOk="0" h="40227" w="26059">
                  <a:moveTo>
                    <a:pt x="14281" y="1"/>
                  </a:moveTo>
                  <a:cubicBezTo>
                    <a:pt x="14274" y="1"/>
                    <a:pt x="14267" y="1"/>
                    <a:pt x="14260" y="2"/>
                  </a:cubicBezTo>
                  <a:cubicBezTo>
                    <a:pt x="14177" y="15"/>
                    <a:pt x="14121" y="93"/>
                    <a:pt x="14136" y="173"/>
                  </a:cubicBezTo>
                  <a:cubicBezTo>
                    <a:pt x="15310" y="7640"/>
                    <a:pt x="10841" y="20447"/>
                    <a:pt x="10621" y="21069"/>
                  </a:cubicBezTo>
                  <a:cubicBezTo>
                    <a:pt x="9744" y="22634"/>
                    <a:pt x="8850" y="24186"/>
                    <a:pt x="7969" y="25707"/>
                  </a:cubicBezTo>
                  <a:cubicBezTo>
                    <a:pt x="7926" y="25787"/>
                    <a:pt x="7878" y="25865"/>
                    <a:pt x="7833" y="25947"/>
                  </a:cubicBezTo>
                  <a:cubicBezTo>
                    <a:pt x="7972" y="20249"/>
                    <a:pt x="8077" y="14374"/>
                    <a:pt x="6408" y="8797"/>
                  </a:cubicBezTo>
                  <a:cubicBezTo>
                    <a:pt x="6389" y="8732"/>
                    <a:pt x="6330" y="8689"/>
                    <a:pt x="6267" y="8689"/>
                  </a:cubicBezTo>
                  <a:cubicBezTo>
                    <a:pt x="6253" y="8689"/>
                    <a:pt x="6238" y="8692"/>
                    <a:pt x="6224" y="8696"/>
                  </a:cubicBezTo>
                  <a:cubicBezTo>
                    <a:pt x="6144" y="8719"/>
                    <a:pt x="6103" y="8805"/>
                    <a:pt x="6124" y="8879"/>
                  </a:cubicBezTo>
                  <a:cubicBezTo>
                    <a:pt x="7818" y="14542"/>
                    <a:pt x="7673" y="20539"/>
                    <a:pt x="7528" y="26338"/>
                  </a:cubicBezTo>
                  <a:cubicBezTo>
                    <a:pt x="7528" y="26371"/>
                    <a:pt x="7540" y="26399"/>
                    <a:pt x="7556" y="26427"/>
                  </a:cubicBezTo>
                  <a:cubicBezTo>
                    <a:pt x="5893" y="29309"/>
                    <a:pt x="4195" y="32276"/>
                    <a:pt x="2644" y="35288"/>
                  </a:cubicBezTo>
                  <a:cubicBezTo>
                    <a:pt x="2155" y="30755"/>
                    <a:pt x="1372" y="26219"/>
                    <a:pt x="305" y="21791"/>
                  </a:cubicBezTo>
                  <a:cubicBezTo>
                    <a:pt x="288" y="21724"/>
                    <a:pt x="229" y="21680"/>
                    <a:pt x="160" y="21680"/>
                  </a:cubicBezTo>
                  <a:cubicBezTo>
                    <a:pt x="149" y="21680"/>
                    <a:pt x="137" y="21681"/>
                    <a:pt x="126" y="21684"/>
                  </a:cubicBezTo>
                  <a:cubicBezTo>
                    <a:pt x="48" y="21703"/>
                    <a:pt x="0" y="21781"/>
                    <a:pt x="18" y="21863"/>
                  </a:cubicBezTo>
                  <a:cubicBezTo>
                    <a:pt x="1118" y="26421"/>
                    <a:pt x="1919" y="31098"/>
                    <a:pt x="2400" y="35766"/>
                  </a:cubicBezTo>
                  <a:cubicBezTo>
                    <a:pt x="1671" y="37192"/>
                    <a:pt x="951" y="38632"/>
                    <a:pt x="249" y="40076"/>
                  </a:cubicBezTo>
                  <a:cubicBezTo>
                    <a:pt x="276" y="40173"/>
                    <a:pt x="297" y="40225"/>
                    <a:pt x="301" y="40226"/>
                  </a:cubicBezTo>
                  <a:cubicBezTo>
                    <a:pt x="388" y="40184"/>
                    <a:pt x="474" y="40141"/>
                    <a:pt x="564" y="40101"/>
                  </a:cubicBezTo>
                  <a:cubicBezTo>
                    <a:pt x="1225" y="38741"/>
                    <a:pt x="1905" y="37388"/>
                    <a:pt x="2588" y="36045"/>
                  </a:cubicBezTo>
                  <a:cubicBezTo>
                    <a:pt x="2611" y="36043"/>
                    <a:pt x="2633" y="36038"/>
                    <a:pt x="2650" y="36024"/>
                  </a:cubicBezTo>
                  <a:cubicBezTo>
                    <a:pt x="6404" y="33405"/>
                    <a:pt x="10775" y="31599"/>
                    <a:pt x="15281" y="30804"/>
                  </a:cubicBezTo>
                  <a:cubicBezTo>
                    <a:pt x="15365" y="30791"/>
                    <a:pt x="15418" y="30712"/>
                    <a:pt x="15403" y="30632"/>
                  </a:cubicBezTo>
                  <a:cubicBezTo>
                    <a:pt x="15389" y="30560"/>
                    <a:pt x="15328" y="30509"/>
                    <a:pt x="15255" y="30509"/>
                  </a:cubicBezTo>
                  <a:cubicBezTo>
                    <a:pt x="15247" y="30509"/>
                    <a:pt x="15239" y="30509"/>
                    <a:pt x="15231" y="30511"/>
                  </a:cubicBezTo>
                  <a:cubicBezTo>
                    <a:pt x="10827" y="31290"/>
                    <a:pt x="6555" y="33023"/>
                    <a:pt x="2851" y="35533"/>
                  </a:cubicBezTo>
                  <a:cubicBezTo>
                    <a:pt x="4478" y="32369"/>
                    <a:pt x="6267" y="29249"/>
                    <a:pt x="8014" y="26224"/>
                  </a:cubicBezTo>
                  <a:cubicBezTo>
                    <a:pt x="9795" y="24561"/>
                    <a:pt x="12218" y="23705"/>
                    <a:pt x="14752" y="22906"/>
                  </a:cubicBezTo>
                  <a:cubicBezTo>
                    <a:pt x="17486" y="22047"/>
                    <a:pt x="20169" y="21258"/>
                    <a:pt x="22947" y="21007"/>
                  </a:cubicBezTo>
                  <a:cubicBezTo>
                    <a:pt x="23027" y="21002"/>
                    <a:pt x="23086" y="20926"/>
                    <a:pt x="23080" y="20846"/>
                  </a:cubicBezTo>
                  <a:cubicBezTo>
                    <a:pt x="23071" y="20769"/>
                    <a:pt x="23006" y="20712"/>
                    <a:pt x="22930" y="20712"/>
                  </a:cubicBezTo>
                  <a:cubicBezTo>
                    <a:pt x="22926" y="20712"/>
                    <a:pt x="22923" y="20712"/>
                    <a:pt x="22919" y="20713"/>
                  </a:cubicBezTo>
                  <a:cubicBezTo>
                    <a:pt x="20113" y="20967"/>
                    <a:pt x="17413" y="21764"/>
                    <a:pt x="14664" y="22624"/>
                  </a:cubicBezTo>
                  <a:cubicBezTo>
                    <a:pt x="12381" y="23341"/>
                    <a:pt x="10190" y="24112"/>
                    <a:pt x="8453" y="25465"/>
                  </a:cubicBezTo>
                  <a:cubicBezTo>
                    <a:pt x="9249" y="24081"/>
                    <a:pt x="10059" y="22672"/>
                    <a:pt x="10858" y="21250"/>
                  </a:cubicBezTo>
                  <a:cubicBezTo>
                    <a:pt x="15348" y="16883"/>
                    <a:pt x="20428" y="13178"/>
                    <a:pt x="25962" y="10234"/>
                  </a:cubicBezTo>
                  <a:cubicBezTo>
                    <a:pt x="26032" y="10197"/>
                    <a:pt x="26059" y="10108"/>
                    <a:pt x="26021" y="10038"/>
                  </a:cubicBezTo>
                  <a:cubicBezTo>
                    <a:pt x="25993" y="9985"/>
                    <a:pt x="25942" y="9956"/>
                    <a:pt x="25890" y="9956"/>
                  </a:cubicBezTo>
                  <a:cubicBezTo>
                    <a:pt x="25867" y="9956"/>
                    <a:pt x="25844" y="9962"/>
                    <a:pt x="25822" y="9973"/>
                  </a:cubicBezTo>
                  <a:cubicBezTo>
                    <a:pt x="20548" y="12780"/>
                    <a:pt x="15684" y="16280"/>
                    <a:pt x="11345" y="20379"/>
                  </a:cubicBezTo>
                  <a:cubicBezTo>
                    <a:pt x="11770" y="19613"/>
                    <a:pt x="12190" y="18850"/>
                    <a:pt x="12603" y="18082"/>
                  </a:cubicBezTo>
                  <a:cubicBezTo>
                    <a:pt x="15521" y="12628"/>
                    <a:pt x="19133" y="6281"/>
                    <a:pt x="23801" y="559"/>
                  </a:cubicBezTo>
                  <a:cubicBezTo>
                    <a:pt x="23852" y="498"/>
                    <a:pt x="23841" y="403"/>
                    <a:pt x="23780" y="350"/>
                  </a:cubicBezTo>
                  <a:cubicBezTo>
                    <a:pt x="23752" y="330"/>
                    <a:pt x="23719" y="319"/>
                    <a:pt x="23686" y="319"/>
                  </a:cubicBezTo>
                  <a:cubicBezTo>
                    <a:pt x="23643" y="319"/>
                    <a:pt x="23600" y="337"/>
                    <a:pt x="23571" y="371"/>
                  </a:cubicBezTo>
                  <a:cubicBezTo>
                    <a:pt x="18887" y="6115"/>
                    <a:pt x="15268" y="12475"/>
                    <a:pt x="12342" y="17944"/>
                  </a:cubicBezTo>
                  <a:cubicBezTo>
                    <a:pt x="12031" y="18524"/>
                    <a:pt x="11714" y="19102"/>
                    <a:pt x="11395" y="19682"/>
                  </a:cubicBezTo>
                  <a:cubicBezTo>
                    <a:pt x="12587" y="15964"/>
                    <a:pt x="15395" y="6275"/>
                    <a:pt x="14426" y="125"/>
                  </a:cubicBezTo>
                  <a:cubicBezTo>
                    <a:pt x="14417" y="54"/>
                    <a:pt x="14351" y="1"/>
                    <a:pt x="142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6"/>
          <p:cNvSpPr/>
          <p:nvPr/>
        </p:nvSpPr>
        <p:spPr>
          <a:xfrm rot="-906362">
            <a:off x="-235864" y="3822851"/>
            <a:ext cx="1466472" cy="1208225"/>
          </a:xfrm>
          <a:custGeom>
            <a:rect b="b" l="l" r="r" t="t"/>
            <a:pathLst>
              <a:path extrusionOk="0" h="29503" w="35809">
                <a:moveTo>
                  <a:pt x="15987" y="1"/>
                </a:moveTo>
                <a:cubicBezTo>
                  <a:pt x="15307" y="1"/>
                  <a:pt x="14281" y="3232"/>
                  <a:pt x="14368" y="6973"/>
                </a:cubicBezTo>
                <a:cubicBezTo>
                  <a:pt x="14458" y="10828"/>
                  <a:pt x="15190" y="13875"/>
                  <a:pt x="15404" y="14690"/>
                </a:cubicBezTo>
                <a:cubicBezTo>
                  <a:pt x="14257" y="15585"/>
                  <a:pt x="13139" y="16472"/>
                  <a:pt x="12154" y="17278"/>
                </a:cubicBezTo>
                <a:cubicBezTo>
                  <a:pt x="12377" y="15499"/>
                  <a:pt x="13438" y="6337"/>
                  <a:pt x="11926" y="5049"/>
                </a:cubicBezTo>
                <a:cubicBezTo>
                  <a:pt x="11844" y="4980"/>
                  <a:pt x="11771" y="4947"/>
                  <a:pt x="11706" y="4947"/>
                </a:cubicBezTo>
                <a:cubicBezTo>
                  <a:pt x="10531" y="4947"/>
                  <a:pt x="11858" y="15586"/>
                  <a:pt x="12085" y="17335"/>
                </a:cubicBezTo>
                <a:cubicBezTo>
                  <a:pt x="11392" y="17902"/>
                  <a:pt x="10768" y="18428"/>
                  <a:pt x="10252" y="18884"/>
                </a:cubicBezTo>
                <a:cubicBezTo>
                  <a:pt x="9784" y="19295"/>
                  <a:pt x="9290" y="19737"/>
                  <a:pt x="8781" y="20197"/>
                </a:cubicBezTo>
                <a:cubicBezTo>
                  <a:pt x="8837" y="19388"/>
                  <a:pt x="8963" y="17101"/>
                  <a:pt x="8739" y="15321"/>
                </a:cubicBezTo>
                <a:cubicBezTo>
                  <a:pt x="8461" y="13121"/>
                  <a:pt x="8054" y="9892"/>
                  <a:pt x="7037" y="8882"/>
                </a:cubicBezTo>
                <a:cubicBezTo>
                  <a:pt x="6947" y="8793"/>
                  <a:pt x="6865" y="8751"/>
                  <a:pt x="6789" y="8751"/>
                </a:cubicBezTo>
                <a:cubicBezTo>
                  <a:pt x="6001" y="8751"/>
                  <a:pt x="5945" y="13255"/>
                  <a:pt x="6706" y="16066"/>
                </a:cubicBezTo>
                <a:cubicBezTo>
                  <a:pt x="7376" y="18540"/>
                  <a:pt x="8293" y="19896"/>
                  <a:pt x="8628" y="20336"/>
                </a:cubicBezTo>
                <a:cubicBezTo>
                  <a:pt x="7462" y="21390"/>
                  <a:pt x="6232" y="22525"/>
                  <a:pt x="5096" y="23580"/>
                </a:cubicBezTo>
                <a:cubicBezTo>
                  <a:pt x="4742" y="21933"/>
                  <a:pt x="2590" y="12171"/>
                  <a:pt x="1305" y="11870"/>
                </a:cubicBezTo>
                <a:cubicBezTo>
                  <a:pt x="1249" y="11856"/>
                  <a:pt x="1196" y="11850"/>
                  <a:pt x="1148" y="11850"/>
                </a:cubicBezTo>
                <a:cubicBezTo>
                  <a:pt x="0" y="11850"/>
                  <a:pt x="1144" y="15497"/>
                  <a:pt x="2010" y="18541"/>
                </a:cubicBezTo>
                <a:cubicBezTo>
                  <a:pt x="2773" y="21225"/>
                  <a:pt x="4488" y="23142"/>
                  <a:pt x="5000" y="23669"/>
                </a:cubicBezTo>
                <a:cubicBezTo>
                  <a:pt x="2665" y="25843"/>
                  <a:pt x="761" y="27656"/>
                  <a:pt x="729" y="27687"/>
                </a:cubicBezTo>
                <a:cubicBezTo>
                  <a:pt x="645" y="27766"/>
                  <a:pt x="643" y="27898"/>
                  <a:pt x="722" y="27982"/>
                </a:cubicBezTo>
                <a:cubicBezTo>
                  <a:pt x="763" y="28024"/>
                  <a:pt x="818" y="28046"/>
                  <a:pt x="873" y="28046"/>
                </a:cubicBezTo>
                <a:cubicBezTo>
                  <a:pt x="924" y="28046"/>
                  <a:pt x="976" y="28027"/>
                  <a:pt x="1015" y="27989"/>
                </a:cubicBezTo>
                <a:cubicBezTo>
                  <a:pt x="1044" y="27961"/>
                  <a:pt x="2508" y="26567"/>
                  <a:pt x="4438" y="24762"/>
                </a:cubicBezTo>
                <a:cubicBezTo>
                  <a:pt x="4937" y="25299"/>
                  <a:pt x="7022" y="27416"/>
                  <a:pt x="9822" y="28442"/>
                </a:cubicBezTo>
                <a:cubicBezTo>
                  <a:pt x="11569" y="29082"/>
                  <a:pt x="13043" y="29502"/>
                  <a:pt x="13944" y="29502"/>
                </a:cubicBezTo>
                <a:cubicBezTo>
                  <a:pt x="14706" y="29502"/>
                  <a:pt x="15060" y="29202"/>
                  <a:pt x="14824" y="28481"/>
                </a:cubicBezTo>
                <a:cubicBezTo>
                  <a:pt x="14353" y="27037"/>
                  <a:pt x="5935" y="25011"/>
                  <a:pt x="4525" y="24682"/>
                </a:cubicBezTo>
                <a:cubicBezTo>
                  <a:pt x="5736" y="23550"/>
                  <a:pt x="7122" y="22265"/>
                  <a:pt x="8453" y="21056"/>
                </a:cubicBezTo>
                <a:cubicBezTo>
                  <a:pt x="9028" y="21495"/>
                  <a:pt x="11038" y="22939"/>
                  <a:pt x="13519" y="23705"/>
                </a:cubicBezTo>
                <a:cubicBezTo>
                  <a:pt x="14917" y="24137"/>
                  <a:pt x="16280" y="24373"/>
                  <a:pt x="17219" y="24373"/>
                </a:cubicBezTo>
                <a:cubicBezTo>
                  <a:pt x="18262" y="24373"/>
                  <a:pt x="18784" y="24082"/>
                  <a:pt x="18253" y="23442"/>
                </a:cubicBezTo>
                <a:cubicBezTo>
                  <a:pt x="17346" y="22351"/>
                  <a:pt x="10041" y="21192"/>
                  <a:pt x="8551" y="20966"/>
                </a:cubicBezTo>
                <a:cubicBezTo>
                  <a:pt x="9238" y="20343"/>
                  <a:pt x="9907" y="19742"/>
                  <a:pt x="10527" y="19194"/>
                </a:cubicBezTo>
                <a:cubicBezTo>
                  <a:pt x="11026" y="18755"/>
                  <a:pt x="11626" y="18249"/>
                  <a:pt x="12292" y="17703"/>
                </a:cubicBezTo>
                <a:cubicBezTo>
                  <a:pt x="13223" y="18361"/>
                  <a:pt x="17658" y="21405"/>
                  <a:pt x="20039" y="21405"/>
                </a:cubicBezTo>
                <a:cubicBezTo>
                  <a:pt x="20668" y="21405"/>
                  <a:pt x="21154" y="21192"/>
                  <a:pt x="21393" y="20666"/>
                </a:cubicBezTo>
                <a:cubicBezTo>
                  <a:pt x="22518" y="18195"/>
                  <a:pt x="14163" y="17671"/>
                  <a:pt x="12429" y="17590"/>
                </a:cubicBezTo>
                <a:cubicBezTo>
                  <a:pt x="13473" y="16737"/>
                  <a:pt x="14669" y="15789"/>
                  <a:pt x="15889" y="14839"/>
                </a:cubicBezTo>
                <a:cubicBezTo>
                  <a:pt x="16572" y="15469"/>
                  <a:pt x="21288" y="19753"/>
                  <a:pt x="23143" y="19753"/>
                </a:cubicBezTo>
                <a:cubicBezTo>
                  <a:pt x="23456" y="19753"/>
                  <a:pt x="23687" y="19631"/>
                  <a:pt x="23804" y="19349"/>
                </a:cubicBezTo>
                <a:cubicBezTo>
                  <a:pt x="24607" y="17414"/>
                  <a:pt x="17037" y="15122"/>
                  <a:pt x="15939" y="14801"/>
                </a:cubicBezTo>
                <a:cubicBezTo>
                  <a:pt x="16884" y="14064"/>
                  <a:pt x="17842" y="13326"/>
                  <a:pt x="18753" y="12632"/>
                </a:cubicBezTo>
                <a:cubicBezTo>
                  <a:pt x="19677" y="13167"/>
                  <a:pt x="23672" y="15409"/>
                  <a:pt x="25766" y="15409"/>
                </a:cubicBezTo>
                <a:cubicBezTo>
                  <a:pt x="26368" y="15409"/>
                  <a:pt x="26812" y="15224"/>
                  <a:pt x="26983" y="14760"/>
                </a:cubicBezTo>
                <a:cubicBezTo>
                  <a:pt x="27726" y="12728"/>
                  <a:pt x="20565" y="12536"/>
                  <a:pt x="18900" y="12519"/>
                </a:cubicBezTo>
                <a:cubicBezTo>
                  <a:pt x="19594" y="11990"/>
                  <a:pt x="20257" y="11488"/>
                  <a:pt x="20864" y="11030"/>
                </a:cubicBezTo>
                <a:cubicBezTo>
                  <a:pt x="21653" y="11329"/>
                  <a:pt x="24365" y="12297"/>
                  <a:pt x="26536" y="12297"/>
                </a:cubicBezTo>
                <a:cubicBezTo>
                  <a:pt x="27567" y="12297"/>
                  <a:pt x="28476" y="12079"/>
                  <a:pt x="29000" y="11468"/>
                </a:cubicBezTo>
                <a:cubicBezTo>
                  <a:pt x="29730" y="10616"/>
                  <a:pt x="28546" y="10360"/>
                  <a:pt x="26858" y="10360"/>
                </a:cubicBezTo>
                <a:cubicBezTo>
                  <a:pt x="24844" y="10360"/>
                  <a:pt x="22113" y="10725"/>
                  <a:pt x="21068" y="10877"/>
                </a:cubicBezTo>
                <a:cubicBezTo>
                  <a:pt x="22154" y="10058"/>
                  <a:pt x="23038" y="9398"/>
                  <a:pt x="23557" y="9010"/>
                </a:cubicBezTo>
                <a:cubicBezTo>
                  <a:pt x="24913" y="8524"/>
                  <a:pt x="28112" y="7282"/>
                  <a:pt x="30457" y="5643"/>
                </a:cubicBezTo>
                <a:cubicBezTo>
                  <a:pt x="33505" y="3511"/>
                  <a:pt x="35808" y="1748"/>
                  <a:pt x="34285" y="1564"/>
                </a:cubicBezTo>
                <a:cubicBezTo>
                  <a:pt x="34255" y="1560"/>
                  <a:pt x="34222" y="1558"/>
                  <a:pt x="34187" y="1558"/>
                </a:cubicBezTo>
                <a:cubicBezTo>
                  <a:pt x="32630" y="1558"/>
                  <a:pt x="26873" y="5224"/>
                  <a:pt x="23715" y="8376"/>
                </a:cubicBezTo>
                <a:cubicBezTo>
                  <a:pt x="23400" y="8610"/>
                  <a:pt x="22367" y="9377"/>
                  <a:pt x="20979" y="10423"/>
                </a:cubicBezTo>
                <a:cubicBezTo>
                  <a:pt x="22252" y="8480"/>
                  <a:pt x="26568" y="1726"/>
                  <a:pt x="25050" y="1726"/>
                </a:cubicBezTo>
                <a:cubicBezTo>
                  <a:pt x="24989" y="1726"/>
                  <a:pt x="24920" y="1736"/>
                  <a:pt x="24840" y="1758"/>
                </a:cubicBezTo>
                <a:cubicBezTo>
                  <a:pt x="22704" y="2355"/>
                  <a:pt x="21055" y="9093"/>
                  <a:pt x="20705" y="10630"/>
                </a:cubicBezTo>
                <a:cubicBezTo>
                  <a:pt x="19973" y="11182"/>
                  <a:pt x="19154" y="11802"/>
                  <a:pt x="18298" y="12456"/>
                </a:cubicBezTo>
                <a:cubicBezTo>
                  <a:pt x="18846" y="10632"/>
                  <a:pt x="21322" y="2040"/>
                  <a:pt x="19462" y="1752"/>
                </a:cubicBezTo>
                <a:cubicBezTo>
                  <a:pt x="19433" y="1747"/>
                  <a:pt x="19404" y="1745"/>
                  <a:pt x="19376" y="1745"/>
                </a:cubicBezTo>
                <a:cubicBezTo>
                  <a:pt x="17577" y="1745"/>
                  <a:pt x="18076" y="10917"/>
                  <a:pt x="18179" y="12548"/>
                </a:cubicBezTo>
                <a:cubicBezTo>
                  <a:pt x="17325" y="13200"/>
                  <a:pt x="16438" y="13884"/>
                  <a:pt x="15563" y="14566"/>
                </a:cubicBezTo>
                <a:cubicBezTo>
                  <a:pt x="15836" y="13622"/>
                  <a:pt x="16579" y="10903"/>
                  <a:pt x="16774" y="8720"/>
                </a:cubicBezTo>
                <a:cubicBezTo>
                  <a:pt x="17014" y="6033"/>
                  <a:pt x="16925" y="2211"/>
                  <a:pt x="16353" y="444"/>
                </a:cubicBezTo>
                <a:cubicBezTo>
                  <a:pt x="16255" y="140"/>
                  <a:pt x="16128" y="1"/>
                  <a:pt x="159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6"/>
          <p:cNvSpPr/>
          <p:nvPr/>
        </p:nvSpPr>
        <p:spPr>
          <a:xfrm flipH="1">
            <a:off x="1860117" y="104687"/>
            <a:ext cx="205140" cy="205140"/>
          </a:xfrm>
          <a:custGeom>
            <a:rect b="b" l="l" r="r" t="t"/>
            <a:pathLst>
              <a:path extrusionOk="0" h="7602" w="7602">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6"/>
          <p:cNvSpPr/>
          <p:nvPr/>
        </p:nvSpPr>
        <p:spPr>
          <a:xfrm>
            <a:off x="7168574" y="4756563"/>
            <a:ext cx="174640" cy="113416"/>
          </a:xfrm>
          <a:custGeom>
            <a:rect b="b" l="l" r="r" t="t"/>
            <a:pathLst>
              <a:path extrusionOk="0" h="5663" w="872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6"/>
          <p:cNvSpPr/>
          <p:nvPr/>
        </p:nvSpPr>
        <p:spPr>
          <a:xfrm flipH="1" rot="6046195">
            <a:off x="340538" y="1852136"/>
            <a:ext cx="122991" cy="192026"/>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6"/>
          <p:cNvSpPr/>
          <p:nvPr/>
        </p:nvSpPr>
        <p:spPr>
          <a:xfrm>
            <a:off x="8610035" y="1428105"/>
            <a:ext cx="164586" cy="546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6"/>
          <p:cNvSpPr/>
          <p:nvPr/>
        </p:nvSpPr>
        <p:spPr>
          <a:xfrm flipH="1" rot="2467119">
            <a:off x="2608371" y="4783002"/>
            <a:ext cx="174648" cy="21294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6"/>
          <p:cNvSpPr/>
          <p:nvPr/>
        </p:nvSpPr>
        <p:spPr>
          <a:xfrm rot="1718599">
            <a:off x="3596791" y="819998"/>
            <a:ext cx="271601" cy="90174"/>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BLANK_1_2_2">
    <p:spTree>
      <p:nvGrpSpPr>
        <p:cNvPr id="297" name="Shape 297"/>
        <p:cNvGrpSpPr/>
        <p:nvPr/>
      </p:nvGrpSpPr>
      <p:grpSpPr>
        <a:xfrm>
          <a:off x="0" y="0"/>
          <a:ext cx="0" cy="0"/>
          <a:chOff x="0" y="0"/>
          <a:chExt cx="0" cy="0"/>
        </a:xfrm>
      </p:grpSpPr>
      <p:sp>
        <p:nvSpPr>
          <p:cNvPr id="298" name="Google Shape;298;p17"/>
          <p:cNvSpPr txBox="1"/>
          <p:nvPr>
            <p:ph type="title"/>
          </p:nvPr>
        </p:nvSpPr>
        <p:spPr>
          <a:xfrm>
            <a:off x="2233438" y="1461625"/>
            <a:ext cx="3270600" cy="1628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99" name="Google Shape;299;p17"/>
          <p:cNvSpPr txBox="1"/>
          <p:nvPr>
            <p:ph hasCustomPrompt="1" idx="2" type="title"/>
          </p:nvPr>
        </p:nvSpPr>
        <p:spPr>
          <a:xfrm>
            <a:off x="941813" y="2139900"/>
            <a:ext cx="1298400" cy="863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accent4"/>
                </a:solidFill>
              </a:defRPr>
            </a:lvl1pPr>
            <a:lvl2pPr lvl="1" rtl="0" algn="ctr">
              <a:spcBef>
                <a:spcPts val="0"/>
              </a:spcBef>
              <a:spcAft>
                <a:spcPts val="0"/>
              </a:spcAft>
              <a:buSzPts val="6000"/>
              <a:buFont typeface="Archivo Black"/>
              <a:buNone/>
              <a:defRPr sz="6000">
                <a:latin typeface="Archivo Black"/>
                <a:ea typeface="Archivo Black"/>
                <a:cs typeface="Archivo Black"/>
                <a:sym typeface="Archivo Black"/>
              </a:defRPr>
            </a:lvl2pPr>
            <a:lvl3pPr lvl="2" rtl="0" algn="ctr">
              <a:spcBef>
                <a:spcPts val="0"/>
              </a:spcBef>
              <a:spcAft>
                <a:spcPts val="0"/>
              </a:spcAft>
              <a:buSzPts val="6000"/>
              <a:buFont typeface="Archivo Black"/>
              <a:buNone/>
              <a:defRPr sz="6000">
                <a:latin typeface="Archivo Black"/>
                <a:ea typeface="Archivo Black"/>
                <a:cs typeface="Archivo Black"/>
                <a:sym typeface="Archivo Black"/>
              </a:defRPr>
            </a:lvl3pPr>
            <a:lvl4pPr lvl="3" rtl="0" algn="ctr">
              <a:spcBef>
                <a:spcPts val="0"/>
              </a:spcBef>
              <a:spcAft>
                <a:spcPts val="0"/>
              </a:spcAft>
              <a:buSzPts val="6000"/>
              <a:buFont typeface="Archivo Black"/>
              <a:buNone/>
              <a:defRPr sz="6000">
                <a:latin typeface="Archivo Black"/>
                <a:ea typeface="Archivo Black"/>
                <a:cs typeface="Archivo Black"/>
                <a:sym typeface="Archivo Black"/>
              </a:defRPr>
            </a:lvl4pPr>
            <a:lvl5pPr lvl="4" rtl="0" algn="ctr">
              <a:spcBef>
                <a:spcPts val="0"/>
              </a:spcBef>
              <a:spcAft>
                <a:spcPts val="0"/>
              </a:spcAft>
              <a:buSzPts val="6000"/>
              <a:buFont typeface="Archivo Black"/>
              <a:buNone/>
              <a:defRPr sz="6000">
                <a:latin typeface="Archivo Black"/>
                <a:ea typeface="Archivo Black"/>
                <a:cs typeface="Archivo Black"/>
                <a:sym typeface="Archivo Black"/>
              </a:defRPr>
            </a:lvl5pPr>
            <a:lvl6pPr lvl="5" rtl="0" algn="ctr">
              <a:spcBef>
                <a:spcPts val="0"/>
              </a:spcBef>
              <a:spcAft>
                <a:spcPts val="0"/>
              </a:spcAft>
              <a:buSzPts val="6000"/>
              <a:buFont typeface="Archivo Black"/>
              <a:buNone/>
              <a:defRPr sz="6000">
                <a:latin typeface="Archivo Black"/>
                <a:ea typeface="Archivo Black"/>
                <a:cs typeface="Archivo Black"/>
                <a:sym typeface="Archivo Black"/>
              </a:defRPr>
            </a:lvl6pPr>
            <a:lvl7pPr lvl="6" rtl="0" algn="ctr">
              <a:spcBef>
                <a:spcPts val="0"/>
              </a:spcBef>
              <a:spcAft>
                <a:spcPts val="0"/>
              </a:spcAft>
              <a:buSzPts val="6000"/>
              <a:buFont typeface="Archivo Black"/>
              <a:buNone/>
              <a:defRPr sz="6000">
                <a:latin typeface="Archivo Black"/>
                <a:ea typeface="Archivo Black"/>
                <a:cs typeface="Archivo Black"/>
                <a:sym typeface="Archivo Black"/>
              </a:defRPr>
            </a:lvl7pPr>
            <a:lvl8pPr lvl="7" rtl="0" algn="ctr">
              <a:spcBef>
                <a:spcPts val="0"/>
              </a:spcBef>
              <a:spcAft>
                <a:spcPts val="0"/>
              </a:spcAft>
              <a:buSzPts val="6000"/>
              <a:buFont typeface="Archivo Black"/>
              <a:buNone/>
              <a:defRPr sz="6000">
                <a:latin typeface="Archivo Black"/>
                <a:ea typeface="Archivo Black"/>
                <a:cs typeface="Archivo Black"/>
                <a:sym typeface="Archivo Black"/>
              </a:defRPr>
            </a:lvl8pPr>
            <a:lvl9pPr lvl="8" rtl="0" algn="ctr">
              <a:spcBef>
                <a:spcPts val="0"/>
              </a:spcBef>
              <a:spcAft>
                <a:spcPts val="0"/>
              </a:spcAft>
              <a:buSzPts val="6000"/>
              <a:buFont typeface="Archivo Black"/>
              <a:buNone/>
              <a:defRPr sz="6000">
                <a:latin typeface="Archivo Black"/>
                <a:ea typeface="Archivo Black"/>
                <a:cs typeface="Archivo Black"/>
                <a:sym typeface="Archivo Black"/>
              </a:defRPr>
            </a:lvl9pPr>
          </a:lstStyle>
          <a:p>
            <a:r>
              <a:t>xx%</a:t>
            </a:r>
          </a:p>
        </p:txBody>
      </p:sp>
      <p:sp>
        <p:nvSpPr>
          <p:cNvPr id="300" name="Google Shape;300;p17"/>
          <p:cNvSpPr txBox="1"/>
          <p:nvPr>
            <p:ph idx="1" type="subTitle"/>
          </p:nvPr>
        </p:nvSpPr>
        <p:spPr>
          <a:xfrm>
            <a:off x="2233450" y="3035375"/>
            <a:ext cx="3270600" cy="646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1" name="Google Shape;301;p17"/>
          <p:cNvSpPr/>
          <p:nvPr/>
        </p:nvSpPr>
        <p:spPr>
          <a:xfrm flipH="1" rot="-10474309">
            <a:off x="8805886" y="1044667"/>
            <a:ext cx="150932" cy="184027"/>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7"/>
          <p:cNvSpPr/>
          <p:nvPr/>
        </p:nvSpPr>
        <p:spPr>
          <a:xfrm>
            <a:off x="447625" y="339625"/>
            <a:ext cx="111775" cy="105400"/>
          </a:xfrm>
          <a:custGeom>
            <a:rect b="b" l="l" r="r" t="t"/>
            <a:pathLst>
              <a:path extrusionOk="0" h="4216" w="4471">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7"/>
          <p:cNvSpPr/>
          <p:nvPr/>
        </p:nvSpPr>
        <p:spPr>
          <a:xfrm>
            <a:off x="269274" y="3563888"/>
            <a:ext cx="174640" cy="113416"/>
          </a:xfrm>
          <a:custGeom>
            <a:rect b="b" l="l" r="r" t="t"/>
            <a:pathLst>
              <a:path extrusionOk="0" h="5663" w="872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7"/>
          <p:cNvSpPr/>
          <p:nvPr/>
        </p:nvSpPr>
        <p:spPr>
          <a:xfrm flipH="1">
            <a:off x="8592392" y="1861887"/>
            <a:ext cx="205140" cy="205140"/>
          </a:xfrm>
          <a:custGeom>
            <a:rect b="b" l="l" r="r" t="t"/>
            <a:pathLst>
              <a:path extrusionOk="0" h="7602" w="7602">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 name="Google Shape;305;p17"/>
          <p:cNvGrpSpPr/>
          <p:nvPr/>
        </p:nvGrpSpPr>
        <p:grpSpPr>
          <a:xfrm>
            <a:off x="8517352" y="3467757"/>
            <a:ext cx="355216" cy="305683"/>
            <a:chOff x="2581492" y="1663973"/>
            <a:chExt cx="447094" cy="384748"/>
          </a:xfrm>
        </p:grpSpPr>
        <p:sp>
          <p:nvSpPr>
            <p:cNvPr id="306" name="Google Shape;306;p17"/>
            <p:cNvSpPr/>
            <p:nvPr/>
          </p:nvSpPr>
          <p:spPr>
            <a:xfrm flipH="1">
              <a:off x="2581492" y="1663973"/>
              <a:ext cx="447094" cy="384748"/>
            </a:xfrm>
            <a:custGeom>
              <a:rect b="b" l="l" r="r" t="t"/>
              <a:pathLst>
                <a:path extrusionOk="0" h="19211" w="22324">
                  <a:moveTo>
                    <a:pt x="17667" y="1"/>
                  </a:moveTo>
                  <a:cubicBezTo>
                    <a:pt x="17065" y="1"/>
                    <a:pt x="16463" y="115"/>
                    <a:pt x="15909" y="347"/>
                  </a:cubicBezTo>
                  <a:cubicBezTo>
                    <a:pt x="14973" y="735"/>
                    <a:pt x="14197" y="1443"/>
                    <a:pt x="13444" y="2105"/>
                  </a:cubicBezTo>
                  <a:cubicBezTo>
                    <a:pt x="10020" y="5140"/>
                    <a:pt x="6505" y="8085"/>
                    <a:pt x="2944" y="10938"/>
                  </a:cubicBezTo>
                  <a:cubicBezTo>
                    <a:pt x="2283" y="11440"/>
                    <a:pt x="1643" y="11965"/>
                    <a:pt x="1164" y="12627"/>
                  </a:cubicBezTo>
                  <a:cubicBezTo>
                    <a:pt x="0" y="14293"/>
                    <a:pt x="297" y="16827"/>
                    <a:pt x="1826" y="18174"/>
                  </a:cubicBezTo>
                  <a:cubicBezTo>
                    <a:pt x="2610" y="18875"/>
                    <a:pt x="3686" y="19211"/>
                    <a:pt x="4730" y="19211"/>
                  </a:cubicBezTo>
                  <a:cubicBezTo>
                    <a:pt x="5690" y="19211"/>
                    <a:pt x="6625" y="18926"/>
                    <a:pt x="7281" y="18379"/>
                  </a:cubicBezTo>
                  <a:cubicBezTo>
                    <a:pt x="11230" y="15115"/>
                    <a:pt x="15179" y="11874"/>
                    <a:pt x="19128" y="8610"/>
                  </a:cubicBezTo>
                  <a:cubicBezTo>
                    <a:pt x="20178" y="7742"/>
                    <a:pt x="21273" y="6829"/>
                    <a:pt x="21753" y="5551"/>
                  </a:cubicBezTo>
                  <a:cubicBezTo>
                    <a:pt x="22323" y="4022"/>
                    <a:pt x="21821" y="2127"/>
                    <a:pt x="20566" y="1055"/>
                  </a:cubicBezTo>
                  <a:cubicBezTo>
                    <a:pt x="19780" y="356"/>
                    <a:pt x="18725" y="1"/>
                    <a:pt x="176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7"/>
            <p:cNvSpPr/>
            <p:nvPr/>
          </p:nvSpPr>
          <p:spPr>
            <a:xfrm flipH="1">
              <a:off x="2584239" y="1703363"/>
              <a:ext cx="418294" cy="345354"/>
            </a:xfrm>
            <a:custGeom>
              <a:rect b="b" l="l" r="r" t="t"/>
              <a:pathLst>
                <a:path extrusionOk="0" h="17244" w="20886">
                  <a:moveTo>
                    <a:pt x="20041" y="1"/>
                  </a:moveTo>
                  <a:cubicBezTo>
                    <a:pt x="20041" y="23"/>
                    <a:pt x="20223" y="1827"/>
                    <a:pt x="17370" y="4360"/>
                  </a:cubicBezTo>
                  <a:cubicBezTo>
                    <a:pt x="14494" y="6917"/>
                    <a:pt x="5661" y="13924"/>
                    <a:pt x="4337" y="14677"/>
                  </a:cubicBezTo>
                  <a:cubicBezTo>
                    <a:pt x="3328" y="15251"/>
                    <a:pt x="2002" y="15785"/>
                    <a:pt x="923" y="15785"/>
                  </a:cubicBezTo>
                  <a:cubicBezTo>
                    <a:pt x="585" y="15785"/>
                    <a:pt x="272" y="15733"/>
                    <a:pt x="0" y="15613"/>
                  </a:cubicBezTo>
                  <a:lnTo>
                    <a:pt x="0" y="15613"/>
                  </a:lnTo>
                  <a:cubicBezTo>
                    <a:pt x="137" y="15819"/>
                    <a:pt x="320" y="16024"/>
                    <a:pt x="525" y="16207"/>
                  </a:cubicBezTo>
                  <a:cubicBezTo>
                    <a:pt x="1309" y="16908"/>
                    <a:pt x="2385" y="17244"/>
                    <a:pt x="3429" y="17244"/>
                  </a:cubicBezTo>
                  <a:cubicBezTo>
                    <a:pt x="4389" y="17244"/>
                    <a:pt x="5324" y="16959"/>
                    <a:pt x="5980" y="16412"/>
                  </a:cubicBezTo>
                  <a:cubicBezTo>
                    <a:pt x="9929" y="13148"/>
                    <a:pt x="13878" y="9907"/>
                    <a:pt x="17827" y="6643"/>
                  </a:cubicBezTo>
                  <a:cubicBezTo>
                    <a:pt x="18877" y="5775"/>
                    <a:pt x="19972" y="4862"/>
                    <a:pt x="20452" y="3584"/>
                  </a:cubicBezTo>
                  <a:cubicBezTo>
                    <a:pt x="20885" y="2420"/>
                    <a:pt x="20703" y="1051"/>
                    <a:pt x="200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7"/>
            <p:cNvSpPr/>
            <p:nvPr/>
          </p:nvSpPr>
          <p:spPr>
            <a:xfrm flipH="1">
              <a:off x="2754289" y="1801187"/>
              <a:ext cx="274297" cy="247520"/>
            </a:xfrm>
            <a:custGeom>
              <a:rect b="b" l="l" r="r" t="t"/>
              <a:pathLst>
                <a:path extrusionOk="0" h="12359" w="13696">
                  <a:moveTo>
                    <a:pt x="7920" y="0"/>
                  </a:moveTo>
                  <a:cubicBezTo>
                    <a:pt x="6277" y="1370"/>
                    <a:pt x="4611" y="2739"/>
                    <a:pt x="2944" y="4086"/>
                  </a:cubicBezTo>
                  <a:cubicBezTo>
                    <a:pt x="2283" y="4588"/>
                    <a:pt x="1643" y="5113"/>
                    <a:pt x="1164" y="5775"/>
                  </a:cubicBezTo>
                  <a:cubicBezTo>
                    <a:pt x="0" y="7441"/>
                    <a:pt x="297" y="9975"/>
                    <a:pt x="1826" y="11322"/>
                  </a:cubicBezTo>
                  <a:cubicBezTo>
                    <a:pt x="2610" y="12023"/>
                    <a:pt x="3686" y="12359"/>
                    <a:pt x="4730" y="12359"/>
                  </a:cubicBezTo>
                  <a:cubicBezTo>
                    <a:pt x="5690" y="12359"/>
                    <a:pt x="6625" y="12074"/>
                    <a:pt x="7281" y="11527"/>
                  </a:cubicBezTo>
                  <a:cubicBezTo>
                    <a:pt x="9381" y="9792"/>
                    <a:pt x="11481" y="8080"/>
                    <a:pt x="13581" y="6346"/>
                  </a:cubicBezTo>
                  <a:cubicBezTo>
                    <a:pt x="13695" y="4771"/>
                    <a:pt x="13170" y="3150"/>
                    <a:pt x="12120" y="1986"/>
                  </a:cubicBezTo>
                  <a:cubicBezTo>
                    <a:pt x="11070" y="799"/>
                    <a:pt x="9518" y="69"/>
                    <a:pt x="79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7"/>
            <p:cNvSpPr/>
            <p:nvPr/>
          </p:nvSpPr>
          <p:spPr>
            <a:xfrm flipH="1">
              <a:off x="2755214" y="1880708"/>
              <a:ext cx="247320" cy="167991"/>
            </a:xfrm>
            <a:custGeom>
              <a:rect b="b" l="l" r="r" t="t"/>
              <a:pathLst>
                <a:path extrusionOk="0" h="8388" w="12349">
                  <a:moveTo>
                    <a:pt x="11961" y="1"/>
                  </a:moveTo>
                  <a:cubicBezTo>
                    <a:pt x="8651" y="2649"/>
                    <a:pt x="5136" y="5365"/>
                    <a:pt x="4337" y="5821"/>
                  </a:cubicBezTo>
                  <a:cubicBezTo>
                    <a:pt x="3328" y="6395"/>
                    <a:pt x="2002" y="6929"/>
                    <a:pt x="923" y="6929"/>
                  </a:cubicBezTo>
                  <a:cubicBezTo>
                    <a:pt x="585" y="6929"/>
                    <a:pt x="272" y="6877"/>
                    <a:pt x="0" y="6757"/>
                  </a:cubicBezTo>
                  <a:lnTo>
                    <a:pt x="0" y="6757"/>
                  </a:lnTo>
                  <a:cubicBezTo>
                    <a:pt x="69" y="6871"/>
                    <a:pt x="160" y="6963"/>
                    <a:pt x="228" y="7054"/>
                  </a:cubicBezTo>
                  <a:lnTo>
                    <a:pt x="251" y="7077"/>
                  </a:lnTo>
                  <a:cubicBezTo>
                    <a:pt x="320" y="7168"/>
                    <a:pt x="411" y="7259"/>
                    <a:pt x="525" y="7351"/>
                  </a:cubicBezTo>
                  <a:cubicBezTo>
                    <a:pt x="1309" y="8052"/>
                    <a:pt x="2385" y="8388"/>
                    <a:pt x="3429" y="8388"/>
                  </a:cubicBezTo>
                  <a:cubicBezTo>
                    <a:pt x="4389" y="8388"/>
                    <a:pt x="5324" y="8103"/>
                    <a:pt x="5980" y="7556"/>
                  </a:cubicBezTo>
                  <a:cubicBezTo>
                    <a:pt x="8080" y="5821"/>
                    <a:pt x="10180" y="4109"/>
                    <a:pt x="12280" y="2375"/>
                  </a:cubicBezTo>
                  <a:cubicBezTo>
                    <a:pt x="12349" y="1576"/>
                    <a:pt x="12234" y="754"/>
                    <a:pt x="11961" y="1"/>
                  </a:cubicBezTo>
                  <a:close/>
                </a:path>
              </a:pathLst>
            </a:custGeom>
            <a:solidFill>
              <a:schemeClr val="dk1">
                <a:alpha val="297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0" name="Google Shape;310;p17"/>
          <p:cNvSpPr/>
          <p:nvPr/>
        </p:nvSpPr>
        <p:spPr>
          <a:xfrm flipH="1" rot="-542266">
            <a:off x="662496" y="4503675"/>
            <a:ext cx="501813" cy="743495"/>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1" name="Google Shape;311;p17"/>
          <p:cNvGrpSpPr/>
          <p:nvPr/>
        </p:nvGrpSpPr>
        <p:grpSpPr>
          <a:xfrm rot="-243850">
            <a:off x="-194165" y="4006990"/>
            <a:ext cx="945789" cy="1298926"/>
            <a:chOff x="3708300" y="1072800"/>
            <a:chExt cx="776725" cy="1066650"/>
          </a:xfrm>
        </p:grpSpPr>
        <p:sp>
          <p:nvSpPr>
            <p:cNvPr id="312" name="Google Shape;312;p17"/>
            <p:cNvSpPr/>
            <p:nvPr/>
          </p:nvSpPr>
          <p:spPr>
            <a:xfrm>
              <a:off x="3708300" y="1072800"/>
              <a:ext cx="776725" cy="1066650"/>
            </a:xfrm>
            <a:custGeom>
              <a:rect b="b" l="l" r="r" t="t"/>
              <a:pathLst>
                <a:path extrusionOk="0" h="42666" w="31069">
                  <a:moveTo>
                    <a:pt x="6830" y="1"/>
                  </a:moveTo>
                  <a:cubicBezTo>
                    <a:pt x="6707" y="1"/>
                    <a:pt x="6583" y="16"/>
                    <a:pt x="6456" y="50"/>
                  </a:cubicBezTo>
                  <a:cubicBezTo>
                    <a:pt x="5911" y="196"/>
                    <a:pt x="5497" y="669"/>
                    <a:pt x="5316" y="1177"/>
                  </a:cubicBezTo>
                  <a:cubicBezTo>
                    <a:pt x="5136" y="1688"/>
                    <a:pt x="5146" y="2228"/>
                    <a:pt x="5193" y="2751"/>
                  </a:cubicBezTo>
                  <a:cubicBezTo>
                    <a:pt x="5586" y="7042"/>
                    <a:pt x="8098" y="10770"/>
                    <a:pt x="10542" y="14321"/>
                  </a:cubicBezTo>
                  <a:cubicBezTo>
                    <a:pt x="9110" y="12451"/>
                    <a:pt x="7163" y="10945"/>
                    <a:pt x="4924" y="9980"/>
                  </a:cubicBezTo>
                  <a:cubicBezTo>
                    <a:pt x="4448" y="9775"/>
                    <a:pt x="3902" y="9600"/>
                    <a:pt x="3379" y="9600"/>
                  </a:cubicBezTo>
                  <a:cubicBezTo>
                    <a:pt x="3041" y="9600"/>
                    <a:pt x="2713" y="9673"/>
                    <a:pt x="2420" y="9858"/>
                  </a:cubicBezTo>
                  <a:cubicBezTo>
                    <a:pt x="1545" y="10409"/>
                    <a:pt x="1529" y="11597"/>
                    <a:pt x="1774" y="12523"/>
                  </a:cubicBezTo>
                  <a:cubicBezTo>
                    <a:pt x="2284" y="14472"/>
                    <a:pt x="3466" y="16190"/>
                    <a:pt x="4900" y="17646"/>
                  </a:cubicBezTo>
                  <a:cubicBezTo>
                    <a:pt x="6328" y="19099"/>
                    <a:pt x="8011" y="20316"/>
                    <a:pt x="9684" y="21521"/>
                  </a:cubicBezTo>
                  <a:cubicBezTo>
                    <a:pt x="8181" y="20795"/>
                    <a:pt x="6644" y="20055"/>
                    <a:pt x="4962" y="19720"/>
                  </a:cubicBezTo>
                  <a:cubicBezTo>
                    <a:pt x="4387" y="19606"/>
                    <a:pt x="3568" y="19384"/>
                    <a:pt x="2816" y="19384"/>
                  </a:cubicBezTo>
                  <a:cubicBezTo>
                    <a:pt x="2247" y="19384"/>
                    <a:pt x="1717" y="19512"/>
                    <a:pt x="1361" y="19910"/>
                  </a:cubicBezTo>
                  <a:cubicBezTo>
                    <a:pt x="0" y="21434"/>
                    <a:pt x="2318" y="23978"/>
                    <a:pt x="3407" y="24892"/>
                  </a:cubicBezTo>
                  <a:cubicBezTo>
                    <a:pt x="4591" y="25885"/>
                    <a:pt x="5945" y="26683"/>
                    <a:pt x="7129" y="27646"/>
                  </a:cubicBezTo>
                  <a:cubicBezTo>
                    <a:pt x="7866" y="28238"/>
                    <a:pt x="8703" y="28751"/>
                    <a:pt x="9480" y="29300"/>
                  </a:cubicBezTo>
                  <a:cubicBezTo>
                    <a:pt x="9908" y="29601"/>
                    <a:pt x="11356" y="30272"/>
                    <a:pt x="11520" y="30735"/>
                  </a:cubicBezTo>
                  <a:cubicBezTo>
                    <a:pt x="10718" y="30464"/>
                    <a:pt x="9895" y="30188"/>
                    <a:pt x="9034" y="30188"/>
                  </a:cubicBezTo>
                  <a:cubicBezTo>
                    <a:pt x="9011" y="30188"/>
                    <a:pt x="8989" y="30188"/>
                    <a:pt x="8966" y="30188"/>
                  </a:cubicBezTo>
                  <a:cubicBezTo>
                    <a:pt x="7503" y="30214"/>
                    <a:pt x="7381" y="31517"/>
                    <a:pt x="7779" y="32554"/>
                  </a:cubicBezTo>
                  <a:cubicBezTo>
                    <a:pt x="8158" y="33540"/>
                    <a:pt x="9313" y="34213"/>
                    <a:pt x="10199" y="34761"/>
                  </a:cubicBezTo>
                  <a:cubicBezTo>
                    <a:pt x="14401" y="37351"/>
                    <a:pt x="18718" y="39810"/>
                    <a:pt x="22860" y="42522"/>
                  </a:cubicBezTo>
                  <a:cubicBezTo>
                    <a:pt x="22939" y="42568"/>
                    <a:pt x="23012" y="42617"/>
                    <a:pt x="23087" y="42665"/>
                  </a:cubicBezTo>
                  <a:cubicBezTo>
                    <a:pt x="23091" y="42664"/>
                    <a:pt x="23120" y="42620"/>
                    <a:pt x="23163" y="42537"/>
                  </a:cubicBezTo>
                  <a:cubicBezTo>
                    <a:pt x="23567" y="41812"/>
                    <a:pt x="25460" y="38170"/>
                    <a:pt x="25630" y="37787"/>
                  </a:cubicBezTo>
                  <a:cubicBezTo>
                    <a:pt x="26395" y="36067"/>
                    <a:pt x="27045" y="34304"/>
                    <a:pt x="27576" y="32516"/>
                  </a:cubicBezTo>
                  <a:cubicBezTo>
                    <a:pt x="28200" y="30419"/>
                    <a:pt x="31069" y="24490"/>
                    <a:pt x="28106" y="23241"/>
                  </a:cubicBezTo>
                  <a:lnTo>
                    <a:pt x="28105" y="23241"/>
                  </a:lnTo>
                  <a:cubicBezTo>
                    <a:pt x="27861" y="23137"/>
                    <a:pt x="27601" y="23090"/>
                    <a:pt x="27336" y="23090"/>
                  </a:cubicBezTo>
                  <a:cubicBezTo>
                    <a:pt x="26562" y="23090"/>
                    <a:pt x="25749" y="23492"/>
                    <a:pt x="25199" y="24059"/>
                  </a:cubicBezTo>
                  <a:cubicBezTo>
                    <a:pt x="24457" y="24819"/>
                    <a:pt x="24084" y="25814"/>
                    <a:pt x="23726" y="26778"/>
                  </a:cubicBezTo>
                  <a:cubicBezTo>
                    <a:pt x="24043" y="25919"/>
                    <a:pt x="23891" y="24633"/>
                    <a:pt x="23991" y="23727"/>
                  </a:cubicBezTo>
                  <a:cubicBezTo>
                    <a:pt x="24115" y="22592"/>
                    <a:pt x="24261" y="21459"/>
                    <a:pt x="24394" y="20323"/>
                  </a:cubicBezTo>
                  <a:cubicBezTo>
                    <a:pt x="24648" y="18135"/>
                    <a:pt x="24866" y="15939"/>
                    <a:pt x="24779" y="13752"/>
                  </a:cubicBezTo>
                  <a:cubicBezTo>
                    <a:pt x="24740" y="12670"/>
                    <a:pt x="24822" y="10582"/>
                    <a:pt x="24158" y="9343"/>
                  </a:cubicBezTo>
                  <a:cubicBezTo>
                    <a:pt x="23943" y="8948"/>
                    <a:pt x="23651" y="8639"/>
                    <a:pt x="23253" y="8480"/>
                  </a:cubicBezTo>
                  <a:cubicBezTo>
                    <a:pt x="23053" y="8400"/>
                    <a:pt x="22860" y="8364"/>
                    <a:pt x="22674" y="8364"/>
                  </a:cubicBezTo>
                  <a:cubicBezTo>
                    <a:pt x="21476" y="8364"/>
                    <a:pt x="20582" y="9872"/>
                    <a:pt x="20081" y="10780"/>
                  </a:cubicBezTo>
                  <a:cubicBezTo>
                    <a:pt x="19353" y="12109"/>
                    <a:pt x="19148" y="13337"/>
                    <a:pt x="18967" y="14655"/>
                  </a:cubicBezTo>
                  <a:cubicBezTo>
                    <a:pt x="19271" y="12310"/>
                    <a:pt x="19377" y="9955"/>
                    <a:pt x="19286" y="7612"/>
                  </a:cubicBezTo>
                  <a:cubicBezTo>
                    <a:pt x="19211" y="5571"/>
                    <a:pt x="18961" y="3466"/>
                    <a:pt x="17833" y="1770"/>
                  </a:cubicBezTo>
                  <a:cubicBezTo>
                    <a:pt x="17666" y="1518"/>
                    <a:pt x="17433" y="1252"/>
                    <a:pt x="17108" y="1252"/>
                  </a:cubicBezTo>
                  <a:cubicBezTo>
                    <a:pt x="16896" y="1252"/>
                    <a:pt x="16698" y="1371"/>
                    <a:pt x="16527" y="1495"/>
                  </a:cubicBezTo>
                  <a:cubicBezTo>
                    <a:pt x="15130" y="2518"/>
                    <a:pt x="14559" y="4230"/>
                    <a:pt x="14250" y="5840"/>
                  </a:cubicBezTo>
                  <a:cubicBezTo>
                    <a:pt x="13882" y="7743"/>
                    <a:pt x="13757" y="9675"/>
                    <a:pt x="13874" y="11580"/>
                  </a:cubicBezTo>
                  <a:cubicBezTo>
                    <a:pt x="12343" y="7957"/>
                    <a:pt x="11366" y="4185"/>
                    <a:pt x="8707" y="1114"/>
                  </a:cubicBezTo>
                  <a:cubicBezTo>
                    <a:pt x="8230" y="560"/>
                    <a:pt x="7567" y="1"/>
                    <a:pt x="683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7"/>
            <p:cNvSpPr/>
            <p:nvPr/>
          </p:nvSpPr>
          <p:spPr>
            <a:xfrm>
              <a:off x="3808850" y="1173650"/>
              <a:ext cx="565500" cy="965800"/>
            </a:xfrm>
            <a:custGeom>
              <a:rect b="b" l="l" r="r" t="t"/>
              <a:pathLst>
                <a:path extrusionOk="0" h="38632" w="22620">
                  <a:moveTo>
                    <a:pt x="3964" y="0"/>
                  </a:moveTo>
                  <a:cubicBezTo>
                    <a:pt x="3939" y="0"/>
                    <a:pt x="3913" y="6"/>
                    <a:pt x="3889" y="19"/>
                  </a:cubicBezTo>
                  <a:cubicBezTo>
                    <a:pt x="3822" y="58"/>
                    <a:pt x="3795" y="143"/>
                    <a:pt x="3832" y="204"/>
                  </a:cubicBezTo>
                  <a:cubicBezTo>
                    <a:pt x="7240" y="5902"/>
                    <a:pt x="9536" y="12032"/>
                    <a:pt x="11335" y="17279"/>
                  </a:cubicBezTo>
                  <a:cubicBezTo>
                    <a:pt x="11591" y="18016"/>
                    <a:pt x="11853" y="18753"/>
                    <a:pt x="12120" y="19490"/>
                  </a:cubicBezTo>
                  <a:cubicBezTo>
                    <a:pt x="8736" y="15289"/>
                    <a:pt x="4748" y="11561"/>
                    <a:pt x="248" y="8406"/>
                  </a:cubicBezTo>
                  <a:cubicBezTo>
                    <a:pt x="225" y="8389"/>
                    <a:pt x="197" y="8381"/>
                    <a:pt x="169" y="8381"/>
                  </a:cubicBezTo>
                  <a:cubicBezTo>
                    <a:pt x="125" y="8381"/>
                    <a:pt x="79" y="8401"/>
                    <a:pt x="48" y="8440"/>
                  </a:cubicBezTo>
                  <a:cubicBezTo>
                    <a:pt x="1" y="8498"/>
                    <a:pt x="10" y="8581"/>
                    <a:pt x="69" y="8623"/>
                  </a:cubicBezTo>
                  <a:cubicBezTo>
                    <a:pt x="4791" y="11932"/>
                    <a:pt x="8947" y="15870"/>
                    <a:pt x="12427" y="20330"/>
                  </a:cubicBezTo>
                  <a:cubicBezTo>
                    <a:pt x="12932" y="21704"/>
                    <a:pt x="13449" y="23065"/>
                    <a:pt x="13958" y="24404"/>
                  </a:cubicBezTo>
                  <a:cubicBezTo>
                    <a:pt x="12552" y="22980"/>
                    <a:pt x="10613" y="22023"/>
                    <a:pt x="8577" y="21104"/>
                  </a:cubicBezTo>
                  <a:cubicBezTo>
                    <a:pt x="6125" y="20000"/>
                    <a:pt x="3709" y="18958"/>
                    <a:pt x="1095" y="18392"/>
                  </a:cubicBezTo>
                  <a:cubicBezTo>
                    <a:pt x="1085" y="18390"/>
                    <a:pt x="1076" y="18389"/>
                    <a:pt x="1066" y="18389"/>
                  </a:cubicBezTo>
                  <a:cubicBezTo>
                    <a:pt x="1001" y="18389"/>
                    <a:pt x="939" y="18430"/>
                    <a:pt x="918" y="18493"/>
                  </a:cubicBezTo>
                  <a:cubicBezTo>
                    <a:pt x="900" y="18564"/>
                    <a:pt x="941" y="18638"/>
                    <a:pt x="1017" y="18653"/>
                  </a:cubicBezTo>
                  <a:cubicBezTo>
                    <a:pt x="3603" y="19213"/>
                    <a:pt x="6006" y="20246"/>
                    <a:pt x="8444" y="21348"/>
                  </a:cubicBezTo>
                  <a:cubicBezTo>
                    <a:pt x="10703" y="22369"/>
                    <a:pt x="12847" y="23430"/>
                    <a:pt x="14239" y="25136"/>
                  </a:cubicBezTo>
                  <a:cubicBezTo>
                    <a:pt x="15358" y="28062"/>
                    <a:pt x="16501" y="31077"/>
                    <a:pt x="17480" y="34112"/>
                  </a:cubicBezTo>
                  <a:cubicBezTo>
                    <a:pt x="14416" y="31413"/>
                    <a:pt x="10677" y="29343"/>
                    <a:pt x="6642" y="28111"/>
                  </a:cubicBezTo>
                  <a:cubicBezTo>
                    <a:pt x="6628" y="28107"/>
                    <a:pt x="6614" y="28105"/>
                    <a:pt x="6600" y="28105"/>
                  </a:cubicBezTo>
                  <a:cubicBezTo>
                    <a:pt x="6538" y="28105"/>
                    <a:pt x="6481" y="28142"/>
                    <a:pt x="6458" y="28199"/>
                  </a:cubicBezTo>
                  <a:cubicBezTo>
                    <a:pt x="6430" y="28270"/>
                    <a:pt x="6465" y="28346"/>
                    <a:pt x="6543" y="28369"/>
                  </a:cubicBezTo>
                  <a:cubicBezTo>
                    <a:pt x="10672" y="29626"/>
                    <a:pt x="14492" y="31774"/>
                    <a:pt x="17585" y="34578"/>
                  </a:cubicBezTo>
                  <a:cubicBezTo>
                    <a:pt x="17598" y="34591"/>
                    <a:pt x="17616" y="34600"/>
                    <a:pt x="17638" y="34603"/>
                  </a:cubicBezTo>
                  <a:cubicBezTo>
                    <a:pt x="18048" y="35891"/>
                    <a:pt x="18453" y="37187"/>
                    <a:pt x="18838" y="38488"/>
                  </a:cubicBezTo>
                  <a:cubicBezTo>
                    <a:pt x="18917" y="38534"/>
                    <a:pt x="18991" y="38583"/>
                    <a:pt x="19065" y="38631"/>
                  </a:cubicBezTo>
                  <a:cubicBezTo>
                    <a:pt x="19069" y="38630"/>
                    <a:pt x="19098" y="38586"/>
                    <a:pt x="19142" y="38503"/>
                  </a:cubicBezTo>
                  <a:cubicBezTo>
                    <a:pt x="18731" y="37122"/>
                    <a:pt x="18305" y="35743"/>
                    <a:pt x="17867" y="34376"/>
                  </a:cubicBezTo>
                  <a:cubicBezTo>
                    <a:pt x="19151" y="30246"/>
                    <a:pt x="20738" y="26146"/>
                    <a:pt x="22588" y="22190"/>
                  </a:cubicBezTo>
                  <a:cubicBezTo>
                    <a:pt x="22619" y="22119"/>
                    <a:pt x="22588" y="22043"/>
                    <a:pt x="22517" y="22017"/>
                  </a:cubicBezTo>
                  <a:cubicBezTo>
                    <a:pt x="22500" y="22011"/>
                    <a:pt x="22482" y="22008"/>
                    <a:pt x="22465" y="22008"/>
                  </a:cubicBezTo>
                  <a:cubicBezTo>
                    <a:pt x="22407" y="22008"/>
                    <a:pt x="22353" y="22039"/>
                    <a:pt x="22328" y="22091"/>
                  </a:cubicBezTo>
                  <a:cubicBezTo>
                    <a:pt x="20532" y="25935"/>
                    <a:pt x="18986" y="29910"/>
                    <a:pt x="17720" y="33918"/>
                  </a:cubicBezTo>
                  <a:cubicBezTo>
                    <a:pt x="16785" y="31028"/>
                    <a:pt x="15703" y="28161"/>
                    <a:pt x="14637" y="25374"/>
                  </a:cubicBezTo>
                  <a:cubicBezTo>
                    <a:pt x="14657" y="25352"/>
                    <a:pt x="14674" y="25327"/>
                    <a:pt x="14680" y="25298"/>
                  </a:cubicBezTo>
                  <a:cubicBezTo>
                    <a:pt x="15570" y="20077"/>
                    <a:pt x="16496" y="14679"/>
                    <a:pt x="19105" y="9803"/>
                  </a:cubicBezTo>
                  <a:cubicBezTo>
                    <a:pt x="19138" y="9739"/>
                    <a:pt x="19114" y="9658"/>
                    <a:pt x="19042" y="9627"/>
                  </a:cubicBezTo>
                  <a:cubicBezTo>
                    <a:pt x="19024" y="9618"/>
                    <a:pt x="19004" y="9614"/>
                    <a:pt x="18984" y="9614"/>
                  </a:cubicBezTo>
                  <a:cubicBezTo>
                    <a:pt x="18931" y="9614"/>
                    <a:pt x="18877" y="9644"/>
                    <a:pt x="18851" y="9695"/>
                  </a:cubicBezTo>
                  <a:cubicBezTo>
                    <a:pt x="16280" y="14497"/>
                    <a:pt x="15338" y="19780"/>
                    <a:pt x="14460" y="24911"/>
                  </a:cubicBezTo>
                  <a:cubicBezTo>
                    <a:pt x="14431" y="24831"/>
                    <a:pt x="14401" y="24755"/>
                    <a:pt x="14373" y="24679"/>
                  </a:cubicBezTo>
                  <a:cubicBezTo>
                    <a:pt x="13808" y="23207"/>
                    <a:pt x="13238" y="21707"/>
                    <a:pt x="12684" y="20197"/>
                  </a:cubicBezTo>
                  <a:cubicBezTo>
                    <a:pt x="12586" y="19613"/>
                    <a:pt x="10621" y="7583"/>
                    <a:pt x="13058" y="1023"/>
                  </a:cubicBezTo>
                  <a:cubicBezTo>
                    <a:pt x="13086" y="954"/>
                    <a:pt x="13046" y="877"/>
                    <a:pt x="12970" y="856"/>
                  </a:cubicBezTo>
                  <a:cubicBezTo>
                    <a:pt x="12958" y="853"/>
                    <a:pt x="12945" y="851"/>
                    <a:pt x="12932" y="851"/>
                  </a:cubicBezTo>
                  <a:cubicBezTo>
                    <a:pt x="12871" y="851"/>
                    <a:pt x="12810" y="889"/>
                    <a:pt x="12790" y="947"/>
                  </a:cubicBezTo>
                  <a:cubicBezTo>
                    <a:pt x="10783" y="6347"/>
                    <a:pt x="11725" y="15380"/>
                    <a:pt x="12196" y="18859"/>
                  </a:cubicBezTo>
                  <a:cubicBezTo>
                    <a:pt x="11997" y="18299"/>
                    <a:pt x="11798" y="17744"/>
                    <a:pt x="11608" y="17185"/>
                  </a:cubicBezTo>
                  <a:cubicBezTo>
                    <a:pt x="9804" y="11925"/>
                    <a:pt x="7503" y="5781"/>
                    <a:pt x="4083" y="62"/>
                  </a:cubicBezTo>
                  <a:cubicBezTo>
                    <a:pt x="4058" y="22"/>
                    <a:pt x="4012" y="0"/>
                    <a:pt x="39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BLANK_1_2_2_1">
    <p:spTree>
      <p:nvGrpSpPr>
        <p:cNvPr id="314" name="Shape 314"/>
        <p:cNvGrpSpPr/>
        <p:nvPr/>
      </p:nvGrpSpPr>
      <p:grpSpPr>
        <a:xfrm>
          <a:off x="0" y="0"/>
          <a:ext cx="0" cy="0"/>
          <a:chOff x="0" y="0"/>
          <a:chExt cx="0" cy="0"/>
        </a:xfrm>
      </p:grpSpPr>
      <p:sp>
        <p:nvSpPr>
          <p:cNvPr id="315" name="Google Shape;315;p18"/>
          <p:cNvSpPr txBox="1"/>
          <p:nvPr>
            <p:ph type="title"/>
          </p:nvPr>
        </p:nvSpPr>
        <p:spPr>
          <a:xfrm>
            <a:off x="909884" y="1225225"/>
            <a:ext cx="5955900" cy="9420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16" name="Google Shape;316;p18"/>
          <p:cNvSpPr txBox="1"/>
          <p:nvPr>
            <p:ph hasCustomPrompt="1" idx="2" type="title"/>
          </p:nvPr>
        </p:nvSpPr>
        <p:spPr>
          <a:xfrm>
            <a:off x="6919046" y="1454100"/>
            <a:ext cx="1298400" cy="863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accent4"/>
                </a:solidFill>
              </a:defRPr>
            </a:lvl1pPr>
            <a:lvl2pPr lvl="1" rtl="0" algn="ctr">
              <a:spcBef>
                <a:spcPts val="0"/>
              </a:spcBef>
              <a:spcAft>
                <a:spcPts val="0"/>
              </a:spcAft>
              <a:buSzPts val="6000"/>
              <a:buFont typeface="Archivo Black"/>
              <a:buNone/>
              <a:defRPr sz="6000">
                <a:latin typeface="Archivo Black"/>
                <a:ea typeface="Archivo Black"/>
                <a:cs typeface="Archivo Black"/>
                <a:sym typeface="Archivo Black"/>
              </a:defRPr>
            </a:lvl2pPr>
            <a:lvl3pPr lvl="2" rtl="0" algn="ctr">
              <a:spcBef>
                <a:spcPts val="0"/>
              </a:spcBef>
              <a:spcAft>
                <a:spcPts val="0"/>
              </a:spcAft>
              <a:buSzPts val="6000"/>
              <a:buFont typeface="Archivo Black"/>
              <a:buNone/>
              <a:defRPr sz="6000">
                <a:latin typeface="Archivo Black"/>
                <a:ea typeface="Archivo Black"/>
                <a:cs typeface="Archivo Black"/>
                <a:sym typeface="Archivo Black"/>
              </a:defRPr>
            </a:lvl3pPr>
            <a:lvl4pPr lvl="3" rtl="0" algn="ctr">
              <a:spcBef>
                <a:spcPts val="0"/>
              </a:spcBef>
              <a:spcAft>
                <a:spcPts val="0"/>
              </a:spcAft>
              <a:buSzPts val="6000"/>
              <a:buFont typeface="Archivo Black"/>
              <a:buNone/>
              <a:defRPr sz="6000">
                <a:latin typeface="Archivo Black"/>
                <a:ea typeface="Archivo Black"/>
                <a:cs typeface="Archivo Black"/>
                <a:sym typeface="Archivo Black"/>
              </a:defRPr>
            </a:lvl4pPr>
            <a:lvl5pPr lvl="4" rtl="0" algn="ctr">
              <a:spcBef>
                <a:spcPts val="0"/>
              </a:spcBef>
              <a:spcAft>
                <a:spcPts val="0"/>
              </a:spcAft>
              <a:buSzPts val="6000"/>
              <a:buFont typeface="Archivo Black"/>
              <a:buNone/>
              <a:defRPr sz="6000">
                <a:latin typeface="Archivo Black"/>
                <a:ea typeface="Archivo Black"/>
                <a:cs typeface="Archivo Black"/>
                <a:sym typeface="Archivo Black"/>
              </a:defRPr>
            </a:lvl5pPr>
            <a:lvl6pPr lvl="5" rtl="0" algn="ctr">
              <a:spcBef>
                <a:spcPts val="0"/>
              </a:spcBef>
              <a:spcAft>
                <a:spcPts val="0"/>
              </a:spcAft>
              <a:buSzPts val="6000"/>
              <a:buFont typeface="Archivo Black"/>
              <a:buNone/>
              <a:defRPr sz="6000">
                <a:latin typeface="Archivo Black"/>
                <a:ea typeface="Archivo Black"/>
                <a:cs typeface="Archivo Black"/>
                <a:sym typeface="Archivo Black"/>
              </a:defRPr>
            </a:lvl6pPr>
            <a:lvl7pPr lvl="6" rtl="0" algn="ctr">
              <a:spcBef>
                <a:spcPts val="0"/>
              </a:spcBef>
              <a:spcAft>
                <a:spcPts val="0"/>
              </a:spcAft>
              <a:buSzPts val="6000"/>
              <a:buFont typeface="Archivo Black"/>
              <a:buNone/>
              <a:defRPr sz="6000">
                <a:latin typeface="Archivo Black"/>
                <a:ea typeface="Archivo Black"/>
                <a:cs typeface="Archivo Black"/>
                <a:sym typeface="Archivo Black"/>
              </a:defRPr>
            </a:lvl7pPr>
            <a:lvl8pPr lvl="7" rtl="0" algn="ctr">
              <a:spcBef>
                <a:spcPts val="0"/>
              </a:spcBef>
              <a:spcAft>
                <a:spcPts val="0"/>
              </a:spcAft>
              <a:buSzPts val="6000"/>
              <a:buFont typeface="Archivo Black"/>
              <a:buNone/>
              <a:defRPr sz="6000">
                <a:latin typeface="Archivo Black"/>
                <a:ea typeface="Archivo Black"/>
                <a:cs typeface="Archivo Black"/>
                <a:sym typeface="Archivo Black"/>
              </a:defRPr>
            </a:lvl8pPr>
            <a:lvl9pPr lvl="8" rtl="0" algn="ctr">
              <a:spcBef>
                <a:spcPts val="0"/>
              </a:spcBef>
              <a:spcAft>
                <a:spcPts val="0"/>
              </a:spcAft>
              <a:buSzPts val="6000"/>
              <a:buFont typeface="Archivo Black"/>
              <a:buNone/>
              <a:defRPr sz="6000">
                <a:latin typeface="Archivo Black"/>
                <a:ea typeface="Archivo Black"/>
                <a:cs typeface="Archivo Black"/>
                <a:sym typeface="Archivo Black"/>
              </a:defRPr>
            </a:lvl9pPr>
          </a:lstStyle>
          <a:p>
            <a:r>
              <a:t>xx%</a:t>
            </a:r>
          </a:p>
        </p:txBody>
      </p:sp>
      <p:sp>
        <p:nvSpPr>
          <p:cNvPr id="317" name="Google Shape;317;p18"/>
          <p:cNvSpPr txBox="1"/>
          <p:nvPr>
            <p:ph idx="1" type="subTitle"/>
          </p:nvPr>
        </p:nvSpPr>
        <p:spPr>
          <a:xfrm>
            <a:off x="909909" y="2112275"/>
            <a:ext cx="5955900" cy="43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8" name="Google Shape;318;p18"/>
          <p:cNvSpPr/>
          <p:nvPr/>
        </p:nvSpPr>
        <p:spPr>
          <a:xfrm flipH="1">
            <a:off x="-13050" y="3028498"/>
            <a:ext cx="9170088" cy="2138182"/>
          </a:xfrm>
          <a:custGeom>
            <a:rect b="b" l="l" r="r" t="t"/>
            <a:pathLst>
              <a:path extrusionOk="0" h="115437" w="285317">
                <a:moveTo>
                  <a:pt x="1114" y="1"/>
                </a:moveTo>
                <a:cubicBezTo>
                  <a:pt x="743" y="1"/>
                  <a:pt x="371" y="4"/>
                  <a:pt x="0" y="10"/>
                </a:cubicBezTo>
                <a:lnTo>
                  <a:pt x="0" y="115437"/>
                </a:lnTo>
                <a:lnTo>
                  <a:pt x="285316" y="115437"/>
                </a:lnTo>
                <a:lnTo>
                  <a:pt x="285316" y="16649"/>
                </a:lnTo>
                <a:cubicBezTo>
                  <a:pt x="275981" y="17517"/>
                  <a:pt x="266737" y="22219"/>
                  <a:pt x="260505" y="29363"/>
                </a:cubicBezTo>
                <a:cubicBezTo>
                  <a:pt x="255233" y="35366"/>
                  <a:pt x="250873" y="43355"/>
                  <a:pt x="243067" y="45021"/>
                </a:cubicBezTo>
                <a:cubicBezTo>
                  <a:pt x="241949" y="45253"/>
                  <a:pt x="240817" y="45339"/>
                  <a:pt x="239680" y="45339"/>
                </a:cubicBezTo>
                <a:cubicBezTo>
                  <a:pt x="237914" y="45339"/>
                  <a:pt x="236134" y="45133"/>
                  <a:pt x="234370" y="44952"/>
                </a:cubicBezTo>
                <a:cubicBezTo>
                  <a:pt x="231734" y="44685"/>
                  <a:pt x="229019" y="44498"/>
                  <a:pt x="226316" y="44498"/>
                </a:cubicBezTo>
                <a:cubicBezTo>
                  <a:pt x="219329" y="44498"/>
                  <a:pt x="212416" y="45750"/>
                  <a:pt x="207117" y="50111"/>
                </a:cubicBezTo>
                <a:cubicBezTo>
                  <a:pt x="200087" y="55886"/>
                  <a:pt x="197850" y="65495"/>
                  <a:pt x="194997" y="74169"/>
                </a:cubicBezTo>
                <a:cubicBezTo>
                  <a:pt x="192166" y="82842"/>
                  <a:pt x="187168" y="92178"/>
                  <a:pt x="178288" y="94255"/>
                </a:cubicBezTo>
                <a:cubicBezTo>
                  <a:pt x="177041" y="94543"/>
                  <a:pt x="175796" y="94669"/>
                  <a:pt x="174551" y="94669"/>
                </a:cubicBezTo>
                <a:cubicBezTo>
                  <a:pt x="165708" y="94669"/>
                  <a:pt x="156917" y="88301"/>
                  <a:pt x="148045" y="88301"/>
                </a:cubicBezTo>
                <a:cubicBezTo>
                  <a:pt x="146875" y="88301"/>
                  <a:pt x="145703" y="88412"/>
                  <a:pt x="144530" y="88663"/>
                </a:cubicBezTo>
                <a:cubicBezTo>
                  <a:pt x="141060" y="89393"/>
                  <a:pt x="137956" y="91333"/>
                  <a:pt x="134646" y="92612"/>
                </a:cubicBezTo>
                <a:cubicBezTo>
                  <a:pt x="131720" y="93737"/>
                  <a:pt x="128631" y="94264"/>
                  <a:pt x="125532" y="94264"/>
                </a:cubicBezTo>
                <a:cubicBezTo>
                  <a:pt x="113985" y="94264"/>
                  <a:pt x="102305" y="86940"/>
                  <a:pt x="98400" y="75926"/>
                </a:cubicBezTo>
                <a:cubicBezTo>
                  <a:pt x="97190" y="72525"/>
                  <a:pt x="96642" y="68873"/>
                  <a:pt x="94930" y="65678"/>
                </a:cubicBezTo>
                <a:cubicBezTo>
                  <a:pt x="90993" y="58324"/>
                  <a:pt x="81998" y="55419"/>
                  <a:pt x="73534" y="55419"/>
                </a:cubicBezTo>
                <a:cubicBezTo>
                  <a:pt x="72724" y="55419"/>
                  <a:pt x="71919" y="55446"/>
                  <a:pt x="71124" y="55498"/>
                </a:cubicBezTo>
                <a:cubicBezTo>
                  <a:pt x="62016" y="56114"/>
                  <a:pt x="53160" y="59195"/>
                  <a:pt x="44030" y="59264"/>
                </a:cubicBezTo>
                <a:cubicBezTo>
                  <a:pt x="43906" y="59265"/>
                  <a:pt x="43782" y="59266"/>
                  <a:pt x="43658" y="59266"/>
                </a:cubicBezTo>
                <a:cubicBezTo>
                  <a:pt x="41834" y="59266"/>
                  <a:pt x="39970" y="59093"/>
                  <a:pt x="38347" y="58260"/>
                </a:cubicBezTo>
                <a:cubicBezTo>
                  <a:pt x="34261" y="56205"/>
                  <a:pt x="33120" y="50727"/>
                  <a:pt x="33964" y="46208"/>
                </a:cubicBezTo>
                <a:cubicBezTo>
                  <a:pt x="34809" y="41688"/>
                  <a:pt x="37091" y="37557"/>
                  <a:pt x="37958" y="33038"/>
                </a:cubicBezTo>
                <a:cubicBezTo>
                  <a:pt x="40241" y="21169"/>
                  <a:pt x="31864" y="9117"/>
                  <a:pt x="20908" y="3981"/>
                </a:cubicBezTo>
                <a:cubicBezTo>
                  <a:pt x="14632" y="1016"/>
                  <a:pt x="7904" y="1"/>
                  <a:pt x="1114" y="1"/>
                </a:cubicBezTo>
                <a:close/>
              </a:path>
            </a:pathLst>
          </a:custGeom>
          <a:solidFill>
            <a:schemeClr val="lt1">
              <a:alpha val="402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9" name="Google Shape;319;p18"/>
          <p:cNvGrpSpPr/>
          <p:nvPr/>
        </p:nvGrpSpPr>
        <p:grpSpPr>
          <a:xfrm flipH="1" rot="217553">
            <a:off x="5107116" y="4236482"/>
            <a:ext cx="868330" cy="1192448"/>
            <a:chOff x="3708300" y="1072800"/>
            <a:chExt cx="776725" cy="1066650"/>
          </a:xfrm>
        </p:grpSpPr>
        <p:sp>
          <p:nvSpPr>
            <p:cNvPr id="320" name="Google Shape;320;p18"/>
            <p:cNvSpPr/>
            <p:nvPr/>
          </p:nvSpPr>
          <p:spPr>
            <a:xfrm>
              <a:off x="3708300" y="1072800"/>
              <a:ext cx="776725" cy="1066650"/>
            </a:xfrm>
            <a:custGeom>
              <a:rect b="b" l="l" r="r" t="t"/>
              <a:pathLst>
                <a:path extrusionOk="0" h="42666" w="31069">
                  <a:moveTo>
                    <a:pt x="6830" y="1"/>
                  </a:moveTo>
                  <a:cubicBezTo>
                    <a:pt x="6707" y="1"/>
                    <a:pt x="6583" y="16"/>
                    <a:pt x="6456" y="50"/>
                  </a:cubicBezTo>
                  <a:cubicBezTo>
                    <a:pt x="5911" y="196"/>
                    <a:pt x="5497" y="669"/>
                    <a:pt x="5316" y="1177"/>
                  </a:cubicBezTo>
                  <a:cubicBezTo>
                    <a:pt x="5136" y="1688"/>
                    <a:pt x="5146" y="2228"/>
                    <a:pt x="5193" y="2751"/>
                  </a:cubicBezTo>
                  <a:cubicBezTo>
                    <a:pt x="5586" y="7042"/>
                    <a:pt x="8098" y="10770"/>
                    <a:pt x="10542" y="14321"/>
                  </a:cubicBezTo>
                  <a:cubicBezTo>
                    <a:pt x="9110" y="12451"/>
                    <a:pt x="7163" y="10945"/>
                    <a:pt x="4924" y="9980"/>
                  </a:cubicBezTo>
                  <a:cubicBezTo>
                    <a:pt x="4448" y="9775"/>
                    <a:pt x="3902" y="9600"/>
                    <a:pt x="3379" y="9600"/>
                  </a:cubicBezTo>
                  <a:cubicBezTo>
                    <a:pt x="3041" y="9600"/>
                    <a:pt x="2713" y="9673"/>
                    <a:pt x="2420" y="9858"/>
                  </a:cubicBezTo>
                  <a:cubicBezTo>
                    <a:pt x="1545" y="10409"/>
                    <a:pt x="1529" y="11597"/>
                    <a:pt x="1774" y="12523"/>
                  </a:cubicBezTo>
                  <a:cubicBezTo>
                    <a:pt x="2284" y="14472"/>
                    <a:pt x="3466" y="16190"/>
                    <a:pt x="4900" y="17646"/>
                  </a:cubicBezTo>
                  <a:cubicBezTo>
                    <a:pt x="6328" y="19099"/>
                    <a:pt x="8011" y="20316"/>
                    <a:pt x="9684" y="21521"/>
                  </a:cubicBezTo>
                  <a:cubicBezTo>
                    <a:pt x="8181" y="20795"/>
                    <a:pt x="6644" y="20055"/>
                    <a:pt x="4962" y="19720"/>
                  </a:cubicBezTo>
                  <a:cubicBezTo>
                    <a:pt x="4387" y="19606"/>
                    <a:pt x="3568" y="19384"/>
                    <a:pt x="2816" y="19384"/>
                  </a:cubicBezTo>
                  <a:cubicBezTo>
                    <a:pt x="2247" y="19384"/>
                    <a:pt x="1717" y="19512"/>
                    <a:pt x="1361" y="19910"/>
                  </a:cubicBezTo>
                  <a:cubicBezTo>
                    <a:pt x="0" y="21434"/>
                    <a:pt x="2318" y="23978"/>
                    <a:pt x="3407" y="24892"/>
                  </a:cubicBezTo>
                  <a:cubicBezTo>
                    <a:pt x="4591" y="25885"/>
                    <a:pt x="5945" y="26683"/>
                    <a:pt x="7129" y="27646"/>
                  </a:cubicBezTo>
                  <a:cubicBezTo>
                    <a:pt x="7866" y="28238"/>
                    <a:pt x="8703" y="28751"/>
                    <a:pt x="9480" y="29300"/>
                  </a:cubicBezTo>
                  <a:cubicBezTo>
                    <a:pt x="9908" y="29601"/>
                    <a:pt x="11356" y="30272"/>
                    <a:pt x="11520" y="30735"/>
                  </a:cubicBezTo>
                  <a:cubicBezTo>
                    <a:pt x="10718" y="30464"/>
                    <a:pt x="9895" y="30188"/>
                    <a:pt x="9034" y="30188"/>
                  </a:cubicBezTo>
                  <a:cubicBezTo>
                    <a:pt x="9011" y="30188"/>
                    <a:pt x="8989" y="30188"/>
                    <a:pt x="8966" y="30188"/>
                  </a:cubicBezTo>
                  <a:cubicBezTo>
                    <a:pt x="7503" y="30214"/>
                    <a:pt x="7381" y="31517"/>
                    <a:pt x="7779" y="32554"/>
                  </a:cubicBezTo>
                  <a:cubicBezTo>
                    <a:pt x="8158" y="33540"/>
                    <a:pt x="9313" y="34213"/>
                    <a:pt x="10199" y="34761"/>
                  </a:cubicBezTo>
                  <a:cubicBezTo>
                    <a:pt x="14401" y="37351"/>
                    <a:pt x="18718" y="39810"/>
                    <a:pt x="22860" y="42522"/>
                  </a:cubicBezTo>
                  <a:cubicBezTo>
                    <a:pt x="22939" y="42568"/>
                    <a:pt x="23012" y="42617"/>
                    <a:pt x="23087" y="42665"/>
                  </a:cubicBezTo>
                  <a:cubicBezTo>
                    <a:pt x="23091" y="42664"/>
                    <a:pt x="23120" y="42620"/>
                    <a:pt x="23163" y="42537"/>
                  </a:cubicBezTo>
                  <a:cubicBezTo>
                    <a:pt x="23567" y="41812"/>
                    <a:pt x="25460" y="38170"/>
                    <a:pt x="25630" y="37787"/>
                  </a:cubicBezTo>
                  <a:cubicBezTo>
                    <a:pt x="26395" y="36067"/>
                    <a:pt x="27045" y="34304"/>
                    <a:pt x="27576" y="32516"/>
                  </a:cubicBezTo>
                  <a:cubicBezTo>
                    <a:pt x="28200" y="30419"/>
                    <a:pt x="31069" y="24490"/>
                    <a:pt x="28106" y="23241"/>
                  </a:cubicBezTo>
                  <a:lnTo>
                    <a:pt x="28105" y="23241"/>
                  </a:lnTo>
                  <a:cubicBezTo>
                    <a:pt x="27861" y="23137"/>
                    <a:pt x="27601" y="23090"/>
                    <a:pt x="27336" y="23090"/>
                  </a:cubicBezTo>
                  <a:cubicBezTo>
                    <a:pt x="26562" y="23090"/>
                    <a:pt x="25749" y="23492"/>
                    <a:pt x="25199" y="24059"/>
                  </a:cubicBezTo>
                  <a:cubicBezTo>
                    <a:pt x="24457" y="24819"/>
                    <a:pt x="24084" y="25814"/>
                    <a:pt x="23726" y="26778"/>
                  </a:cubicBezTo>
                  <a:cubicBezTo>
                    <a:pt x="24043" y="25919"/>
                    <a:pt x="23891" y="24633"/>
                    <a:pt x="23991" y="23727"/>
                  </a:cubicBezTo>
                  <a:cubicBezTo>
                    <a:pt x="24115" y="22592"/>
                    <a:pt x="24261" y="21459"/>
                    <a:pt x="24394" y="20323"/>
                  </a:cubicBezTo>
                  <a:cubicBezTo>
                    <a:pt x="24648" y="18135"/>
                    <a:pt x="24866" y="15939"/>
                    <a:pt x="24779" y="13752"/>
                  </a:cubicBezTo>
                  <a:cubicBezTo>
                    <a:pt x="24740" y="12670"/>
                    <a:pt x="24822" y="10582"/>
                    <a:pt x="24158" y="9343"/>
                  </a:cubicBezTo>
                  <a:cubicBezTo>
                    <a:pt x="23943" y="8948"/>
                    <a:pt x="23651" y="8639"/>
                    <a:pt x="23253" y="8480"/>
                  </a:cubicBezTo>
                  <a:cubicBezTo>
                    <a:pt x="23053" y="8400"/>
                    <a:pt x="22860" y="8364"/>
                    <a:pt x="22674" y="8364"/>
                  </a:cubicBezTo>
                  <a:cubicBezTo>
                    <a:pt x="21476" y="8364"/>
                    <a:pt x="20582" y="9872"/>
                    <a:pt x="20081" y="10780"/>
                  </a:cubicBezTo>
                  <a:cubicBezTo>
                    <a:pt x="19353" y="12109"/>
                    <a:pt x="19148" y="13337"/>
                    <a:pt x="18967" y="14655"/>
                  </a:cubicBezTo>
                  <a:cubicBezTo>
                    <a:pt x="19271" y="12310"/>
                    <a:pt x="19377" y="9955"/>
                    <a:pt x="19286" y="7612"/>
                  </a:cubicBezTo>
                  <a:cubicBezTo>
                    <a:pt x="19211" y="5571"/>
                    <a:pt x="18961" y="3466"/>
                    <a:pt x="17833" y="1770"/>
                  </a:cubicBezTo>
                  <a:cubicBezTo>
                    <a:pt x="17666" y="1518"/>
                    <a:pt x="17433" y="1252"/>
                    <a:pt x="17108" y="1252"/>
                  </a:cubicBezTo>
                  <a:cubicBezTo>
                    <a:pt x="16896" y="1252"/>
                    <a:pt x="16698" y="1371"/>
                    <a:pt x="16527" y="1495"/>
                  </a:cubicBezTo>
                  <a:cubicBezTo>
                    <a:pt x="15130" y="2518"/>
                    <a:pt x="14559" y="4230"/>
                    <a:pt x="14250" y="5840"/>
                  </a:cubicBezTo>
                  <a:cubicBezTo>
                    <a:pt x="13882" y="7743"/>
                    <a:pt x="13757" y="9675"/>
                    <a:pt x="13874" y="11580"/>
                  </a:cubicBezTo>
                  <a:cubicBezTo>
                    <a:pt x="12343" y="7957"/>
                    <a:pt x="11366" y="4185"/>
                    <a:pt x="8707" y="1114"/>
                  </a:cubicBezTo>
                  <a:cubicBezTo>
                    <a:pt x="8230" y="560"/>
                    <a:pt x="7567" y="1"/>
                    <a:pt x="683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8"/>
            <p:cNvSpPr/>
            <p:nvPr/>
          </p:nvSpPr>
          <p:spPr>
            <a:xfrm>
              <a:off x="3808850" y="1173650"/>
              <a:ext cx="565500" cy="965800"/>
            </a:xfrm>
            <a:custGeom>
              <a:rect b="b" l="l" r="r" t="t"/>
              <a:pathLst>
                <a:path extrusionOk="0" h="38632" w="22620">
                  <a:moveTo>
                    <a:pt x="3964" y="0"/>
                  </a:moveTo>
                  <a:cubicBezTo>
                    <a:pt x="3939" y="0"/>
                    <a:pt x="3913" y="6"/>
                    <a:pt x="3889" y="19"/>
                  </a:cubicBezTo>
                  <a:cubicBezTo>
                    <a:pt x="3822" y="58"/>
                    <a:pt x="3795" y="143"/>
                    <a:pt x="3832" y="204"/>
                  </a:cubicBezTo>
                  <a:cubicBezTo>
                    <a:pt x="7240" y="5902"/>
                    <a:pt x="9536" y="12032"/>
                    <a:pt x="11335" y="17279"/>
                  </a:cubicBezTo>
                  <a:cubicBezTo>
                    <a:pt x="11591" y="18016"/>
                    <a:pt x="11853" y="18753"/>
                    <a:pt x="12120" y="19490"/>
                  </a:cubicBezTo>
                  <a:cubicBezTo>
                    <a:pt x="8736" y="15289"/>
                    <a:pt x="4748" y="11561"/>
                    <a:pt x="248" y="8406"/>
                  </a:cubicBezTo>
                  <a:cubicBezTo>
                    <a:pt x="225" y="8389"/>
                    <a:pt x="197" y="8381"/>
                    <a:pt x="169" y="8381"/>
                  </a:cubicBezTo>
                  <a:cubicBezTo>
                    <a:pt x="125" y="8381"/>
                    <a:pt x="79" y="8401"/>
                    <a:pt x="48" y="8440"/>
                  </a:cubicBezTo>
                  <a:cubicBezTo>
                    <a:pt x="1" y="8498"/>
                    <a:pt x="10" y="8581"/>
                    <a:pt x="69" y="8623"/>
                  </a:cubicBezTo>
                  <a:cubicBezTo>
                    <a:pt x="4791" y="11932"/>
                    <a:pt x="8947" y="15870"/>
                    <a:pt x="12427" y="20330"/>
                  </a:cubicBezTo>
                  <a:cubicBezTo>
                    <a:pt x="12932" y="21704"/>
                    <a:pt x="13449" y="23065"/>
                    <a:pt x="13958" y="24404"/>
                  </a:cubicBezTo>
                  <a:cubicBezTo>
                    <a:pt x="12552" y="22980"/>
                    <a:pt x="10613" y="22023"/>
                    <a:pt x="8577" y="21104"/>
                  </a:cubicBezTo>
                  <a:cubicBezTo>
                    <a:pt x="6125" y="20000"/>
                    <a:pt x="3709" y="18958"/>
                    <a:pt x="1095" y="18392"/>
                  </a:cubicBezTo>
                  <a:cubicBezTo>
                    <a:pt x="1085" y="18390"/>
                    <a:pt x="1076" y="18389"/>
                    <a:pt x="1066" y="18389"/>
                  </a:cubicBezTo>
                  <a:cubicBezTo>
                    <a:pt x="1001" y="18389"/>
                    <a:pt x="939" y="18430"/>
                    <a:pt x="918" y="18493"/>
                  </a:cubicBezTo>
                  <a:cubicBezTo>
                    <a:pt x="900" y="18564"/>
                    <a:pt x="941" y="18638"/>
                    <a:pt x="1017" y="18653"/>
                  </a:cubicBezTo>
                  <a:cubicBezTo>
                    <a:pt x="3603" y="19213"/>
                    <a:pt x="6006" y="20246"/>
                    <a:pt x="8444" y="21348"/>
                  </a:cubicBezTo>
                  <a:cubicBezTo>
                    <a:pt x="10703" y="22369"/>
                    <a:pt x="12847" y="23430"/>
                    <a:pt x="14239" y="25136"/>
                  </a:cubicBezTo>
                  <a:cubicBezTo>
                    <a:pt x="15358" y="28062"/>
                    <a:pt x="16501" y="31077"/>
                    <a:pt x="17480" y="34112"/>
                  </a:cubicBezTo>
                  <a:cubicBezTo>
                    <a:pt x="14416" y="31413"/>
                    <a:pt x="10677" y="29343"/>
                    <a:pt x="6642" y="28111"/>
                  </a:cubicBezTo>
                  <a:cubicBezTo>
                    <a:pt x="6628" y="28107"/>
                    <a:pt x="6614" y="28105"/>
                    <a:pt x="6600" y="28105"/>
                  </a:cubicBezTo>
                  <a:cubicBezTo>
                    <a:pt x="6538" y="28105"/>
                    <a:pt x="6481" y="28142"/>
                    <a:pt x="6458" y="28199"/>
                  </a:cubicBezTo>
                  <a:cubicBezTo>
                    <a:pt x="6430" y="28270"/>
                    <a:pt x="6465" y="28346"/>
                    <a:pt x="6543" y="28369"/>
                  </a:cubicBezTo>
                  <a:cubicBezTo>
                    <a:pt x="10672" y="29626"/>
                    <a:pt x="14492" y="31774"/>
                    <a:pt x="17585" y="34578"/>
                  </a:cubicBezTo>
                  <a:cubicBezTo>
                    <a:pt x="17598" y="34591"/>
                    <a:pt x="17616" y="34600"/>
                    <a:pt x="17638" y="34603"/>
                  </a:cubicBezTo>
                  <a:cubicBezTo>
                    <a:pt x="18048" y="35891"/>
                    <a:pt x="18453" y="37187"/>
                    <a:pt x="18838" y="38488"/>
                  </a:cubicBezTo>
                  <a:cubicBezTo>
                    <a:pt x="18917" y="38534"/>
                    <a:pt x="18991" y="38583"/>
                    <a:pt x="19065" y="38631"/>
                  </a:cubicBezTo>
                  <a:cubicBezTo>
                    <a:pt x="19069" y="38630"/>
                    <a:pt x="19098" y="38586"/>
                    <a:pt x="19142" y="38503"/>
                  </a:cubicBezTo>
                  <a:cubicBezTo>
                    <a:pt x="18731" y="37122"/>
                    <a:pt x="18305" y="35743"/>
                    <a:pt x="17867" y="34376"/>
                  </a:cubicBezTo>
                  <a:cubicBezTo>
                    <a:pt x="19151" y="30246"/>
                    <a:pt x="20738" y="26146"/>
                    <a:pt x="22588" y="22190"/>
                  </a:cubicBezTo>
                  <a:cubicBezTo>
                    <a:pt x="22619" y="22119"/>
                    <a:pt x="22588" y="22043"/>
                    <a:pt x="22517" y="22017"/>
                  </a:cubicBezTo>
                  <a:cubicBezTo>
                    <a:pt x="22500" y="22011"/>
                    <a:pt x="22482" y="22008"/>
                    <a:pt x="22465" y="22008"/>
                  </a:cubicBezTo>
                  <a:cubicBezTo>
                    <a:pt x="22407" y="22008"/>
                    <a:pt x="22353" y="22039"/>
                    <a:pt x="22328" y="22091"/>
                  </a:cubicBezTo>
                  <a:cubicBezTo>
                    <a:pt x="20532" y="25935"/>
                    <a:pt x="18986" y="29910"/>
                    <a:pt x="17720" y="33918"/>
                  </a:cubicBezTo>
                  <a:cubicBezTo>
                    <a:pt x="16785" y="31028"/>
                    <a:pt x="15703" y="28161"/>
                    <a:pt x="14637" y="25374"/>
                  </a:cubicBezTo>
                  <a:cubicBezTo>
                    <a:pt x="14657" y="25352"/>
                    <a:pt x="14674" y="25327"/>
                    <a:pt x="14680" y="25298"/>
                  </a:cubicBezTo>
                  <a:cubicBezTo>
                    <a:pt x="15570" y="20077"/>
                    <a:pt x="16496" y="14679"/>
                    <a:pt x="19105" y="9803"/>
                  </a:cubicBezTo>
                  <a:cubicBezTo>
                    <a:pt x="19138" y="9739"/>
                    <a:pt x="19114" y="9658"/>
                    <a:pt x="19042" y="9627"/>
                  </a:cubicBezTo>
                  <a:cubicBezTo>
                    <a:pt x="19024" y="9618"/>
                    <a:pt x="19004" y="9614"/>
                    <a:pt x="18984" y="9614"/>
                  </a:cubicBezTo>
                  <a:cubicBezTo>
                    <a:pt x="18931" y="9614"/>
                    <a:pt x="18877" y="9644"/>
                    <a:pt x="18851" y="9695"/>
                  </a:cubicBezTo>
                  <a:cubicBezTo>
                    <a:pt x="16280" y="14497"/>
                    <a:pt x="15338" y="19780"/>
                    <a:pt x="14460" y="24911"/>
                  </a:cubicBezTo>
                  <a:cubicBezTo>
                    <a:pt x="14431" y="24831"/>
                    <a:pt x="14401" y="24755"/>
                    <a:pt x="14373" y="24679"/>
                  </a:cubicBezTo>
                  <a:cubicBezTo>
                    <a:pt x="13808" y="23207"/>
                    <a:pt x="13238" y="21707"/>
                    <a:pt x="12684" y="20197"/>
                  </a:cubicBezTo>
                  <a:cubicBezTo>
                    <a:pt x="12586" y="19613"/>
                    <a:pt x="10621" y="7583"/>
                    <a:pt x="13058" y="1023"/>
                  </a:cubicBezTo>
                  <a:cubicBezTo>
                    <a:pt x="13086" y="954"/>
                    <a:pt x="13046" y="877"/>
                    <a:pt x="12970" y="856"/>
                  </a:cubicBezTo>
                  <a:cubicBezTo>
                    <a:pt x="12958" y="853"/>
                    <a:pt x="12945" y="851"/>
                    <a:pt x="12932" y="851"/>
                  </a:cubicBezTo>
                  <a:cubicBezTo>
                    <a:pt x="12871" y="851"/>
                    <a:pt x="12810" y="889"/>
                    <a:pt x="12790" y="947"/>
                  </a:cubicBezTo>
                  <a:cubicBezTo>
                    <a:pt x="10783" y="6347"/>
                    <a:pt x="11725" y="15380"/>
                    <a:pt x="12196" y="18859"/>
                  </a:cubicBezTo>
                  <a:cubicBezTo>
                    <a:pt x="11997" y="18299"/>
                    <a:pt x="11798" y="17744"/>
                    <a:pt x="11608" y="17185"/>
                  </a:cubicBezTo>
                  <a:cubicBezTo>
                    <a:pt x="9804" y="11925"/>
                    <a:pt x="7503" y="5781"/>
                    <a:pt x="4083" y="62"/>
                  </a:cubicBezTo>
                  <a:cubicBezTo>
                    <a:pt x="4058" y="22"/>
                    <a:pt x="4012" y="0"/>
                    <a:pt x="39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 name="Google Shape;322;p18"/>
          <p:cNvGrpSpPr/>
          <p:nvPr/>
        </p:nvGrpSpPr>
        <p:grpSpPr>
          <a:xfrm flipH="1" rot="-2945044">
            <a:off x="3645653" y="4236480"/>
            <a:ext cx="868337" cy="1192457"/>
            <a:chOff x="3708300" y="1072800"/>
            <a:chExt cx="776725" cy="1066650"/>
          </a:xfrm>
        </p:grpSpPr>
        <p:sp>
          <p:nvSpPr>
            <p:cNvPr id="323" name="Google Shape;323;p18"/>
            <p:cNvSpPr/>
            <p:nvPr/>
          </p:nvSpPr>
          <p:spPr>
            <a:xfrm>
              <a:off x="3708300" y="1072800"/>
              <a:ext cx="776725" cy="1066650"/>
            </a:xfrm>
            <a:custGeom>
              <a:rect b="b" l="l" r="r" t="t"/>
              <a:pathLst>
                <a:path extrusionOk="0" h="42666" w="31069">
                  <a:moveTo>
                    <a:pt x="6830" y="1"/>
                  </a:moveTo>
                  <a:cubicBezTo>
                    <a:pt x="6707" y="1"/>
                    <a:pt x="6583" y="16"/>
                    <a:pt x="6456" y="50"/>
                  </a:cubicBezTo>
                  <a:cubicBezTo>
                    <a:pt x="5911" y="196"/>
                    <a:pt x="5497" y="669"/>
                    <a:pt x="5316" y="1177"/>
                  </a:cubicBezTo>
                  <a:cubicBezTo>
                    <a:pt x="5136" y="1688"/>
                    <a:pt x="5146" y="2228"/>
                    <a:pt x="5193" y="2751"/>
                  </a:cubicBezTo>
                  <a:cubicBezTo>
                    <a:pt x="5586" y="7042"/>
                    <a:pt x="8098" y="10770"/>
                    <a:pt x="10542" y="14321"/>
                  </a:cubicBezTo>
                  <a:cubicBezTo>
                    <a:pt x="9110" y="12451"/>
                    <a:pt x="7163" y="10945"/>
                    <a:pt x="4924" y="9980"/>
                  </a:cubicBezTo>
                  <a:cubicBezTo>
                    <a:pt x="4448" y="9775"/>
                    <a:pt x="3902" y="9600"/>
                    <a:pt x="3379" y="9600"/>
                  </a:cubicBezTo>
                  <a:cubicBezTo>
                    <a:pt x="3041" y="9600"/>
                    <a:pt x="2713" y="9673"/>
                    <a:pt x="2420" y="9858"/>
                  </a:cubicBezTo>
                  <a:cubicBezTo>
                    <a:pt x="1545" y="10409"/>
                    <a:pt x="1529" y="11597"/>
                    <a:pt x="1774" y="12523"/>
                  </a:cubicBezTo>
                  <a:cubicBezTo>
                    <a:pt x="2284" y="14472"/>
                    <a:pt x="3466" y="16190"/>
                    <a:pt x="4900" y="17646"/>
                  </a:cubicBezTo>
                  <a:cubicBezTo>
                    <a:pt x="6328" y="19099"/>
                    <a:pt x="8011" y="20316"/>
                    <a:pt x="9684" y="21521"/>
                  </a:cubicBezTo>
                  <a:cubicBezTo>
                    <a:pt x="8181" y="20795"/>
                    <a:pt x="6644" y="20055"/>
                    <a:pt x="4962" y="19720"/>
                  </a:cubicBezTo>
                  <a:cubicBezTo>
                    <a:pt x="4387" y="19606"/>
                    <a:pt x="3568" y="19384"/>
                    <a:pt x="2816" y="19384"/>
                  </a:cubicBezTo>
                  <a:cubicBezTo>
                    <a:pt x="2247" y="19384"/>
                    <a:pt x="1717" y="19512"/>
                    <a:pt x="1361" y="19910"/>
                  </a:cubicBezTo>
                  <a:cubicBezTo>
                    <a:pt x="0" y="21434"/>
                    <a:pt x="2318" y="23978"/>
                    <a:pt x="3407" y="24892"/>
                  </a:cubicBezTo>
                  <a:cubicBezTo>
                    <a:pt x="4591" y="25885"/>
                    <a:pt x="5945" y="26683"/>
                    <a:pt x="7129" y="27646"/>
                  </a:cubicBezTo>
                  <a:cubicBezTo>
                    <a:pt x="7866" y="28238"/>
                    <a:pt x="8703" y="28751"/>
                    <a:pt x="9480" y="29300"/>
                  </a:cubicBezTo>
                  <a:cubicBezTo>
                    <a:pt x="9908" y="29601"/>
                    <a:pt x="11356" y="30272"/>
                    <a:pt x="11520" y="30735"/>
                  </a:cubicBezTo>
                  <a:cubicBezTo>
                    <a:pt x="10718" y="30464"/>
                    <a:pt x="9895" y="30188"/>
                    <a:pt x="9034" y="30188"/>
                  </a:cubicBezTo>
                  <a:cubicBezTo>
                    <a:pt x="9011" y="30188"/>
                    <a:pt x="8989" y="30188"/>
                    <a:pt x="8966" y="30188"/>
                  </a:cubicBezTo>
                  <a:cubicBezTo>
                    <a:pt x="7503" y="30214"/>
                    <a:pt x="7381" y="31517"/>
                    <a:pt x="7779" y="32554"/>
                  </a:cubicBezTo>
                  <a:cubicBezTo>
                    <a:pt x="8158" y="33540"/>
                    <a:pt x="9313" y="34213"/>
                    <a:pt x="10199" y="34761"/>
                  </a:cubicBezTo>
                  <a:cubicBezTo>
                    <a:pt x="14401" y="37351"/>
                    <a:pt x="18718" y="39810"/>
                    <a:pt x="22860" y="42522"/>
                  </a:cubicBezTo>
                  <a:cubicBezTo>
                    <a:pt x="22939" y="42568"/>
                    <a:pt x="23012" y="42617"/>
                    <a:pt x="23087" y="42665"/>
                  </a:cubicBezTo>
                  <a:cubicBezTo>
                    <a:pt x="23091" y="42664"/>
                    <a:pt x="23120" y="42620"/>
                    <a:pt x="23163" y="42537"/>
                  </a:cubicBezTo>
                  <a:cubicBezTo>
                    <a:pt x="23567" y="41812"/>
                    <a:pt x="25460" y="38170"/>
                    <a:pt x="25630" y="37787"/>
                  </a:cubicBezTo>
                  <a:cubicBezTo>
                    <a:pt x="26395" y="36067"/>
                    <a:pt x="27045" y="34304"/>
                    <a:pt x="27576" y="32516"/>
                  </a:cubicBezTo>
                  <a:cubicBezTo>
                    <a:pt x="28200" y="30419"/>
                    <a:pt x="31069" y="24490"/>
                    <a:pt x="28106" y="23241"/>
                  </a:cubicBezTo>
                  <a:lnTo>
                    <a:pt x="28105" y="23241"/>
                  </a:lnTo>
                  <a:cubicBezTo>
                    <a:pt x="27861" y="23137"/>
                    <a:pt x="27601" y="23090"/>
                    <a:pt x="27336" y="23090"/>
                  </a:cubicBezTo>
                  <a:cubicBezTo>
                    <a:pt x="26562" y="23090"/>
                    <a:pt x="25749" y="23492"/>
                    <a:pt x="25199" y="24059"/>
                  </a:cubicBezTo>
                  <a:cubicBezTo>
                    <a:pt x="24457" y="24819"/>
                    <a:pt x="24084" y="25814"/>
                    <a:pt x="23726" y="26778"/>
                  </a:cubicBezTo>
                  <a:cubicBezTo>
                    <a:pt x="24043" y="25919"/>
                    <a:pt x="23891" y="24633"/>
                    <a:pt x="23991" y="23727"/>
                  </a:cubicBezTo>
                  <a:cubicBezTo>
                    <a:pt x="24115" y="22592"/>
                    <a:pt x="24261" y="21459"/>
                    <a:pt x="24394" y="20323"/>
                  </a:cubicBezTo>
                  <a:cubicBezTo>
                    <a:pt x="24648" y="18135"/>
                    <a:pt x="24866" y="15939"/>
                    <a:pt x="24779" y="13752"/>
                  </a:cubicBezTo>
                  <a:cubicBezTo>
                    <a:pt x="24740" y="12670"/>
                    <a:pt x="24822" y="10582"/>
                    <a:pt x="24158" y="9343"/>
                  </a:cubicBezTo>
                  <a:cubicBezTo>
                    <a:pt x="23943" y="8948"/>
                    <a:pt x="23651" y="8639"/>
                    <a:pt x="23253" y="8480"/>
                  </a:cubicBezTo>
                  <a:cubicBezTo>
                    <a:pt x="23053" y="8400"/>
                    <a:pt x="22860" y="8364"/>
                    <a:pt x="22674" y="8364"/>
                  </a:cubicBezTo>
                  <a:cubicBezTo>
                    <a:pt x="21476" y="8364"/>
                    <a:pt x="20582" y="9872"/>
                    <a:pt x="20081" y="10780"/>
                  </a:cubicBezTo>
                  <a:cubicBezTo>
                    <a:pt x="19353" y="12109"/>
                    <a:pt x="19148" y="13337"/>
                    <a:pt x="18967" y="14655"/>
                  </a:cubicBezTo>
                  <a:cubicBezTo>
                    <a:pt x="19271" y="12310"/>
                    <a:pt x="19377" y="9955"/>
                    <a:pt x="19286" y="7612"/>
                  </a:cubicBezTo>
                  <a:cubicBezTo>
                    <a:pt x="19211" y="5571"/>
                    <a:pt x="18961" y="3466"/>
                    <a:pt x="17833" y="1770"/>
                  </a:cubicBezTo>
                  <a:cubicBezTo>
                    <a:pt x="17666" y="1518"/>
                    <a:pt x="17433" y="1252"/>
                    <a:pt x="17108" y="1252"/>
                  </a:cubicBezTo>
                  <a:cubicBezTo>
                    <a:pt x="16896" y="1252"/>
                    <a:pt x="16698" y="1371"/>
                    <a:pt x="16527" y="1495"/>
                  </a:cubicBezTo>
                  <a:cubicBezTo>
                    <a:pt x="15130" y="2518"/>
                    <a:pt x="14559" y="4230"/>
                    <a:pt x="14250" y="5840"/>
                  </a:cubicBezTo>
                  <a:cubicBezTo>
                    <a:pt x="13882" y="7743"/>
                    <a:pt x="13757" y="9675"/>
                    <a:pt x="13874" y="11580"/>
                  </a:cubicBezTo>
                  <a:cubicBezTo>
                    <a:pt x="12343" y="7957"/>
                    <a:pt x="11366" y="4185"/>
                    <a:pt x="8707" y="1114"/>
                  </a:cubicBezTo>
                  <a:cubicBezTo>
                    <a:pt x="8230" y="560"/>
                    <a:pt x="7567" y="1"/>
                    <a:pt x="683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8"/>
            <p:cNvSpPr/>
            <p:nvPr/>
          </p:nvSpPr>
          <p:spPr>
            <a:xfrm>
              <a:off x="3808850" y="1173650"/>
              <a:ext cx="565500" cy="965800"/>
            </a:xfrm>
            <a:custGeom>
              <a:rect b="b" l="l" r="r" t="t"/>
              <a:pathLst>
                <a:path extrusionOk="0" h="38632" w="22620">
                  <a:moveTo>
                    <a:pt x="3964" y="0"/>
                  </a:moveTo>
                  <a:cubicBezTo>
                    <a:pt x="3939" y="0"/>
                    <a:pt x="3913" y="6"/>
                    <a:pt x="3889" y="19"/>
                  </a:cubicBezTo>
                  <a:cubicBezTo>
                    <a:pt x="3822" y="58"/>
                    <a:pt x="3795" y="143"/>
                    <a:pt x="3832" y="204"/>
                  </a:cubicBezTo>
                  <a:cubicBezTo>
                    <a:pt x="7240" y="5902"/>
                    <a:pt x="9536" y="12032"/>
                    <a:pt x="11335" y="17279"/>
                  </a:cubicBezTo>
                  <a:cubicBezTo>
                    <a:pt x="11591" y="18016"/>
                    <a:pt x="11853" y="18753"/>
                    <a:pt x="12120" y="19490"/>
                  </a:cubicBezTo>
                  <a:cubicBezTo>
                    <a:pt x="8736" y="15289"/>
                    <a:pt x="4748" y="11561"/>
                    <a:pt x="248" y="8406"/>
                  </a:cubicBezTo>
                  <a:cubicBezTo>
                    <a:pt x="225" y="8389"/>
                    <a:pt x="197" y="8381"/>
                    <a:pt x="169" y="8381"/>
                  </a:cubicBezTo>
                  <a:cubicBezTo>
                    <a:pt x="125" y="8381"/>
                    <a:pt x="79" y="8401"/>
                    <a:pt x="48" y="8440"/>
                  </a:cubicBezTo>
                  <a:cubicBezTo>
                    <a:pt x="1" y="8498"/>
                    <a:pt x="10" y="8581"/>
                    <a:pt x="69" y="8623"/>
                  </a:cubicBezTo>
                  <a:cubicBezTo>
                    <a:pt x="4791" y="11932"/>
                    <a:pt x="8947" y="15870"/>
                    <a:pt x="12427" y="20330"/>
                  </a:cubicBezTo>
                  <a:cubicBezTo>
                    <a:pt x="12932" y="21704"/>
                    <a:pt x="13449" y="23065"/>
                    <a:pt x="13958" y="24404"/>
                  </a:cubicBezTo>
                  <a:cubicBezTo>
                    <a:pt x="12552" y="22980"/>
                    <a:pt x="10613" y="22023"/>
                    <a:pt x="8577" y="21104"/>
                  </a:cubicBezTo>
                  <a:cubicBezTo>
                    <a:pt x="6125" y="20000"/>
                    <a:pt x="3709" y="18958"/>
                    <a:pt x="1095" y="18392"/>
                  </a:cubicBezTo>
                  <a:cubicBezTo>
                    <a:pt x="1085" y="18390"/>
                    <a:pt x="1076" y="18389"/>
                    <a:pt x="1066" y="18389"/>
                  </a:cubicBezTo>
                  <a:cubicBezTo>
                    <a:pt x="1001" y="18389"/>
                    <a:pt x="939" y="18430"/>
                    <a:pt x="918" y="18493"/>
                  </a:cubicBezTo>
                  <a:cubicBezTo>
                    <a:pt x="900" y="18564"/>
                    <a:pt x="941" y="18638"/>
                    <a:pt x="1017" y="18653"/>
                  </a:cubicBezTo>
                  <a:cubicBezTo>
                    <a:pt x="3603" y="19213"/>
                    <a:pt x="6006" y="20246"/>
                    <a:pt x="8444" y="21348"/>
                  </a:cubicBezTo>
                  <a:cubicBezTo>
                    <a:pt x="10703" y="22369"/>
                    <a:pt x="12847" y="23430"/>
                    <a:pt x="14239" y="25136"/>
                  </a:cubicBezTo>
                  <a:cubicBezTo>
                    <a:pt x="15358" y="28062"/>
                    <a:pt x="16501" y="31077"/>
                    <a:pt x="17480" y="34112"/>
                  </a:cubicBezTo>
                  <a:cubicBezTo>
                    <a:pt x="14416" y="31413"/>
                    <a:pt x="10677" y="29343"/>
                    <a:pt x="6642" y="28111"/>
                  </a:cubicBezTo>
                  <a:cubicBezTo>
                    <a:pt x="6628" y="28107"/>
                    <a:pt x="6614" y="28105"/>
                    <a:pt x="6600" y="28105"/>
                  </a:cubicBezTo>
                  <a:cubicBezTo>
                    <a:pt x="6538" y="28105"/>
                    <a:pt x="6481" y="28142"/>
                    <a:pt x="6458" y="28199"/>
                  </a:cubicBezTo>
                  <a:cubicBezTo>
                    <a:pt x="6430" y="28270"/>
                    <a:pt x="6465" y="28346"/>
                    <a:pt x="6543" y="28369"/>
                  </a:cubicBezTo>
                  <a:cubicBezTo>
                    <a:pt x="10672" y="29626"/>
                    <a:pt x="14492" y="31774"/>
                    <a:pt x="17585" y="34578"/>
                  </a:cubicBezTo>
                  <a:cubicBezTo>
                    <a:pt x="17598" y="34591"/>
                    <a:pt x="17616" y="34600"/>
                    <a:pt x="17638" y="34603"/>
                  </a:cubicBezTo>
                  <a:cubicBezTo>
                    <a:pt x="18048" y="35891"/>
                    <a:pt x="18453" y="37187"/>
                    <a:pt x="18838" y="38488"/>
                  </a:cubicBezTo>
                  <a:cubicBezTo>
                    <a:pt x="18917" y="38534"/>
                    <a:pt x="18991" y="38583"/>
                    <a:pt x="19065" y="38631"/>
                  </a:cubicBezTo>
                  <a:cubicBezTo>
                    <a:pt x="19069" y="38630"/>
                    <a:pt x="19098" y="38586"/>
                    <a:pt x="19142" y="38503"/>
                  </a:cubicBezTo>
                  <a:cubicBezTo>
                    <a:pt x="18731" y="37122"/>
                    <a:pt x="18305" y="35743"/>
                    <a:pt x="17867" y="34376"/>
                  </a:cubicBezTo>
                  <a:cubicBezTo>
                    <a:pt x="19151" y="30246"/>
                    <a:pt x="20738" y="26146"/>
                    <a:pt x="22588" y="22190"/>
                  </a:cubicBezTo>
                  <a:cubicBezTo>
                    <a:pt x="22619" y="22119"/>
                    <a:pt x="22588" y="22043"/>
                    <a:pt x="22517" y="22017"/>
                  </a:cubicBezTo>
                  <a:cubicBezTo>
                    <a:pt x="22500" y="22011"/>
                    <a:pt x="22482" y="22008"/>
                    <a:pt x="22465" y="22008"/>
                  </a:cubicBezTo>
                  <a:cubicBezTo>
                    <a:pt x="22407" y="22008"/>
                    <a:pt x="22353" y="22039"/>
                    <a:pt x="22328" y="22091"/>
                  </a:cubicBezTo>
                  <a:cubicBezTo>
                    <a:pt x="20532" y="25935"/>
                    <a:pt x="18986" y="29910"/>
                    <a:pt x="17720" y="33918"/>
                  </a:cubicBezTo>
                  <a:cubicBezTo>
                    <a:pt x="16785" y="31028"/>
                    <a:pt x="15703" y="28161"/>
                    <a:pt x="14637" y="25374"/>
                  </a:cubicBezTo>
                  <a:cubicBezTo>
                    <a:pt x="14657" y="25352"/>
                    <a:pt x="14674" y="25327"/>
                    <a:pt x="14680" y="25298"/>
                  </a:cubicBezTo>
                  <a:cubicBezTo>
                    <a:pt x="15570" y="20077"/>
                    <a:pt x="16496" y="14679"/>
                    <a:pt x="19105" y="9803"/>
                  </a:cubicBezTo>
                  <a:cubicBezTo>
                    <a:pt x="19138" y="9739"/>
                    <a:pt x="19114" y="9658"/>
                    <a:pt x="19042" y="9627"/>
                  </a:cubicBezTo>
                  <a:cubicBezTo>
                    <a:pt x="19024" y="9618"/>
                    <a:pt x="19004" y="9614"/>
                    <a:pt x="18984" y="9614"/>
                  </a:cubicBezTo>
                  <a:cubicBezTo>
                    <a:pt x="18931" y="9614"/>
                    <a:pt x="18877" y="9644"/>
                    <a:pt x="18851" y="9695"/>
                  </a:cubicBezTo>
                  <a:cubicBezTo>
                    <a:pt x="16280" y="14497"/>
                    <a:pt x="15338" y="19780"/>
                    <a:pt x="14460" y="24911"/>
                  </a:cubicBezTo>
                  <a:cubicBezTo>
                    <a:pt x="14431" y="24831"/>
                    <a:pt x="14401" y="24755"/>
                    <a:pt x="14373" y="24679"/>
                  </a:cubicBezTo>
                  <a:cubicBezTo>
                    <a:pt x="13808" y="23207"/>
                    <a:pt x="13238" y="21707"/>
                    <a:pt x="12684" y="20197"/>
                  </a:cubicBezTo>
                  <a:cubicBezTo>
                    <a:pt x="12586" y="19613"/>
                    <a:pt x="10621" y="7583"/>
                    <a:pt x="13058" y="1023"/>
                  </a:cubicBezTo>
                  <a:cubicBezTo>
                    <a:pt x="13086" y="954"/>
                    <a:pt x="13046" y="877"/>
                    <a:pt x="12970" y="856"/>
                  </a:cubicBezTo>
                  <a:cubicBezTo>
                    <a:pt x="12958" y="853"/>
                    <a:pt x="12945" y="851"/>
                    <a:pt x="12932" y="851"/>
                  </a:cubicBezTo>
                  <a:cubicBezTo>
                    <a:pt x="12871" y="851"/>
                    <a:pt x="12810" y="889"/>
                    <a:pt x="12790" y="947"/>
                  </a:cubicBezTo>
                  <a:cubicBezTo>
                    <a:pt x="10783" y="6347"/>
                    <a:pt x="11725" y="15380"/>
                    <a:pt x="12196" y="18859"/>
                  </a:cubicBezTo>
                  <a:cubicBezTo>
                    <a:pt x="11997" y="18299"/>
                    <a:pt x="11798" y="17744"/>
                    <a:pt x="11608" y="17185"/>
                  </a:cubicBezTo>
                  <a:cubicBezTo>
                    <a:pt x="9804" y="11925"/>
                    <a:pt x="7503" y="5781"/>
                    <a:pt x="4083" y="62"/>
                  </a:cubicBezTo>
                  <a:cubicBezTo>
                    <a:pt x="4058" y="22"/>
                    <a:pt x="4012" y="0"/>
                    <a:pt x="39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 name="Google Shape;325;p18"/>
          <p:cNvSpPr/>
          <p:nvPr/>
        </p:nvSpPr>
        <p:spPr>
          <a:xfrm flipH="1" rot="-651101">
            <a:off x="8470933" y="2402416"/>
            <a:ext cx="666084" cy="1380435"/>
          </a:xfrm>
          <a:custGeom>
            <a:rect b="b" l="l" r="r" t="t"/>
            <a:pathLst>
              <a:path extrusionOk="0" h="33862" w="16339">
                <a:moveTo>
                  <a:pt x="3138" y="679"/>
                </a:moveTo>
                <a:cubicBezTo>
                  <a:pt x="3139" y="680"/>
                  <a:pt x="3140" y="681"/>
                  <a:pt x="3141" y="683"/>
                </a:cubicBezTo>
                <a:cubicBezTo>
                  <a:pt x="3186" y="742"/>
                  <a:pt x="3227" y="795"/>
                  <a:pt x="3248" y="831"/>
                </a:cubicBezTo>
                <a:cubicBezTo>
                  <a:pt x="3407" y="1099"/>
                  <a:pt x="3540" y="1341"/>
                  <a:pt x="3657" y="1573"/>
                </a:cubicBezTo>
                <a:cubicBezTo>
                  <a:pt x="3938" y="2126"/>
                  <a:pt x="4138" y="2632"/>
                  <a:pt x="4269" y="3119"/>
                </a:cubicBezTo>
                <a:cubicBezTo>
                  <a:pt x="4361" y="3464"/>
                  <a:pt x="4397" y="3813"/>
                  <a:pt x="4380" y="4187"/>
                </a:cubicBezTo>
                <a:cubicBezTo>
                  <a:pt x="4363" y="4563"/>
                  <a:pt x="4287" y="4944"/>
                  <a:pt x="4214" y="5313"/>
                </a:cubicBezTo>
                <a:cubicBezTo>
                  <a:pt x="4153" y="5623"/>
                  <a:pt x="4090" y="5945"/>
                  <a:pt x="4060" y="6266"/>
                </a:cubicBezTo>
                <a:cubicBezTo>
                  <a:pt x="4005" y="6842"/>
                  <a:pt x="4054" y="7397"/>
                  <a:pt x="4105" y="7934"/>
                </a:cubicBezTo>
                <a:cubicBezTo>
                  <a:pt x="3799" y="7054"/>
                  <a:pt x="3602" y="6203"/>
                  <a:pt x="3529" y="5403"/>
                </a:cubicBezTo>
                <a:cubicBezTo>
                  <a:pt x="3496" y="5035"/>
                  <a:pt x="3544" y="4655"/>
                  <a:pt x="3590" y="4287"/>
                </a:cubicBezTo>
                <a:cubicBezTo>
                  <a:pt x="3665" y="3698"/>
                  <a:pt x="3742" y="3088"/>
                  <a:pt x="3503" y="2473"/>
                </a:cubicBezTo>
                <a:cubicBezTo>
                  <a:pt x="3485" y="2427"/>
                  <a:pt x="3441" y="2399"/>
                  <a:pt x="3395" y="2399"/>
                </a:cubicBezTo>
                <a:cubicBezTo>
                  <a:pt x="3381" y="2399"/>
                  <a:pt x="3367" y="2402"/>
                  <a:pt x="3353" y="2407"/>
                </a:cubicBezTo>
                <a:cubicBezTo>
                  <a:pt x="3294" y="2430"/>
                  <a:pt x="3264" y="2497"/>
                  <a:pt x="3287" y="2557"/>
                </a:cubicBezTo>
                <a:cubicBezTo>
                  <a:pt x="3505" y="3117"/>
                  <a:pt x="3435" y="3671"/>
                  <a:pt x="3360" y="4258"/>
                </a:cubicBezTo>
                <a:cubicBezTo>
                  <a:pt x="3313" y="4637"/>
                  <a:pt x="3263" y="5031"/>
                  <a:pt x="3298" y="5424"/>
                </a:cubicBezTo>
                <a:cubicBezTo>
                  <a:pt x="3370" y="6218"/>
                  <a:pt x="3559" y="7058"/>
                  <a:pt x="3856" y="7927"/>
                </a:cubicBezTo>
                <a:cubicBezTo>
                  <a:pt x="3839" y="7903"/>
                  <a:pt x="3824" y="7877"/>
                  <a:pt x="3808" y="7853"/>
                </a:cubicBezTo>
                <a:cubicBezTo>
                  <a:pt x="3714" y="7709"/>
                  <a:pt x="3620" y="7566"/>
                  <a:pt x="3532" y="7421"/>
                </a:cubicBezTo>
                <a:cubicBezTo>
                  <a:pt x="2833" y="6265"/>
                  <a:pt x="2586" y="4936"/>
                  <a:pt x="2753" y="3237"/>
                </a:cubicBezTo>
                <a:cubicBezTo>
                  <a:pt x="2794" y="2821"/>
                  <a:pt x="2870" y="2399"/>
                  <a:pt x="2942" y="1991"/>
                </a:cubicBezTo>
                <a:cubicBezTo>
                  <a:pt x="3018" y="1561"/>
                  <a:pt x="3097" y="1123"/>
                  <a:pt x="3138" y="679"/>
                </a:cubicBezTo>
                <a:close/>
                <a:moveTo>
                  <a:pt x="588" y="8057"/>
                </a:moveTo>
                <a:lnTo>
                  <a:pt x="588" y="8057"/>
                </a:lnTo>
                <a:cubicBezTo>
                  <a:pt x="854" y="8178"/>
                  <a:pt x="1125" y="8269"/>
                  <a:pt x="1183" y="8285"/>
                </a:cubicBezTo>
                <a:cubicBezTo>
                  <a:pt x="1356" y="8333"/>
                  <a:pt x="1527" y="8372"/>
                  <a:pt x="1696" y="8412"/>
                </a:cubicBezTo>
                <a:cubicBezTo>
                  <a:pt x="2086" y="8501"/>
                  <a:pt x="2455" y="8587"/>
                  <a:pt x="2818" y="8769"/>
                </a:cubicBezTo>
                <a:cubicBezTo>
                  <a:pt x="3170" y="8945"/>
                  <a:pt x="3489" y="9183"/>
                  <a:pt x="3792" y="9496"/>
                </a:cubicBezTo>
                <a:cubicBezTo>
                  <a:pt x="4167" y="9884"/>
                  <a:pt x="4466" y="10326"/>
                  <a:pt x="4818" y="10864"/>
                </a:cubicBezTo>
                <a:cubicBezTo>
                  <a:pt x="4890" y="10974"/>
                  <a:pt x="4956" y="11087"/>
                  <a:pt x="5026" y="11198"/>
                </a:cubicBezTo>
                <a:cubicBezTo>
                  <a:pt x="5100" y="11365"/>
                  <a:pt x="5177" y="11533"/>
                  <a:pt x="5264" y="11704"/>
                </a:cubicBezTo>
                <a:cubicBezTo>
                  <a:pt x="5038" y="11509"/>
                  <a:pt x="4788" y="11337"/>
                  <a:pt x="4544" y="11168"/>
                </a:cubicBezTo>
                <a:lnTo>
                  <a:pt x="4437" y="11094"/>
                </a:lnTo>
                <a:cubicBezTo>
                  <a:pt x="3560" y="10486"/>
                  <a:pt x="2720" y="9808"/>
                  <a:pt x="1941" y="9082"/>
                </a:cubicBezTo>
                <a:cubicBezTo>
                  <a:pt x="1918" y="9061"/>
                  <a:pt x="1890" y="9051"/>
                  <a:pt x="1862" y="9051"/>
                </a:cubicBezTo>
                <a:cubicBezTo>
                  <a:pt x="1830" y="9051"/>
                  <a:pt x="1799" y="9064"/>
                  <a:pt x="1776" y="9088"/>
                </a:cubicBezTo>
                <a:cubicBezTo>
                  <a:pt x="1733" y="9134"/>
                  <a:pt x="1735" y="9208"/>
                  <a:pt x="1782" y="9252"/>
                </a:cubicBezTo>
                <a:cubicBezTo>
                  <a:pt x="2571" y="9986"/>
                  <a:pt x="3418" y="10670"/>
                  <a:pt x="4305" y="11285"/>
                </a:cubicBezTo>
                <a:lnTo>
                  <a:pt x="4412" y="11359"/>
                </a:lnTo>
                <a:cubicBezTo>
                  <a:pt x="4728" y="11577"/>
                  <a:pt x="5050" y="11801"/>
                  <a:pt x="5315" y="12070"/>
                </a:cubicBezTo>
                <a:cubicBezTo>
                  <a:pt x="5280" y="12052"/>
                  <a:pt x="5250" y="12035"/>
                  <a:pt x="5224" y="12022"/>
                </a:cubicBezTo>
                <a:cubicBezTo>
                  <a:pt x="4784" y="11759"/>
                  <a:pt x="4313" y="11567"/>
                  <a:pt x="3856" y="11381"/>
                </a:cubicBezTo>
                <a:cubicBezTo>
                  <a:pt x="2985" y="11026"/>
                  <a:pt x="2161" y="10691"/>
                  <a:pt x="1552" y="9906"/>
                </a:cubicBezTo>
                <a:cubicBezTo>
                  <a:pt x="1245" y="9509"/>
                  <a:pt x="1042" y="9056"/>
                  <a:pt x="826" y="8575"/>
                </a:cubicBezTo>
                <a:cubicBezTo>
                  <a:pt x="749" y="8404"/>
                  <a:pt x="672" y="8230"/>
                  <a:pt x="588" y="8057"/>
                </a:cubicBezTo>
                <a:close/>
                <a:moveTo>
                  <a:pt x="7516" y="5870"/>
                </a:moveTo>
                <a:cubicBezTo>
                  <a:pt x="7784" y="6765"/>
                  <a:pt x="8028" y="7737"/>
                  <a:pt x="7966" y="8690"/>
                </a:cubicBezTo>
                <a:cubicBezTo>
                  <a:pt x="7917" y="9470"/>
                  <a:pt x="7666" y="10263"/>
                  <a:pt x="7240" y="10987"/>
                </a:cubicBezTo>
                <a:cubicBezTo>
                  <a:pt x="7148" y="11146"/>
                  <a:pt x="7051" y="11297"/>
                  <a:pt x="6957" y="11446"/>
                </a:cubicBezTo>
                <a:cubicBezTo>
                  <a:pt x="6831" y="11646"/>
                  <a:pt x="6708" y="11843"/>
                  <a:pt x="6597" y="12046"/>
                </a:cubicBezTo>
                <a:cubicBezTo>
                  <a:pt x="6674" y="11191"/>
                  <a:pt x="6834" y="10460"/>
                  <a:pt x="7098" y="9745"/>
                </a:cubicBezTo>
                <a:cubicBezTo>
                  <a:pt x="7384" y="8966"/>
                  <a:pt x="7647" y="8139"/>
                  <a:pt x="7447" y="7345"/>
                </a:cubicBezTo>
                <a:cubicBezTo>
                  <a:pt x="7434" y="7291"/>
                  <a:pt x="7385" y="7257"/>
                  <a:pt x="7333" y="7257"/>
                </a:cubicBezTo>
                <a:cubicBezTo>
                  <a:pt x="7324" y="7257"/>
                  <a:pt x="7315" y="7258"/>
                  <a:pt x="7306" y="7260"/>
                </a:cubicBezTo>
                <a:cubicBezTo>
                  <a:pt x="7245" y="7276"/>
                  <a:pt x="7207" y="7339"/>
                  <a:pt x="7223" y="7400"/>
                </a:cubicBezTo>
                <a:cubicBezTo>
                  <a:pt x="7407" y="8132"/>
                  <a:pt x="7166" y="8889"/>
                  <a:pt x="6881" y="9665"/>
                </a:cubicBezTo>
                <a:cubicBezTo>
                  <a:pt x="6568" y="10512"/>
                  <a:pt x="6397" y="11380"/>
                  <a:pt x="6334" y="12439"/>
                </a:cubicBezTo>
                <a:cubicBezTo>
                  <a:pt x="6234" y="11910"/>
                  <a:pt x="6138" y="11368"/>
                  <a:pt x="6129" y="10833"/>
                </a:cubicBezTo>
                <a:cubicBezTo>
                  <a:pt x="6111" y="9916"/>
                  <a:pt x="6216" y="9125"/>
                  <a:pt x="6449" y="8414"/>
                </a:cubicBezTo>
                <a:cubicBezTo>
                  <a:pt x="6590" y="7987"/>
                  <a:pt x="6787" y="7567"/>
                  <a:pt x="6976" y="7160"/>
                </a:cubicBezTo>
                <a:cubicBezTo>
                  <a:pt x="7171" y="6744"/>
                  <a:pt x="7370" y="6317"/>
                  <a:pt x="7516" y="5870"/>
                </a:cubicBezTo>
                <a:close/>
                <a:moveTo>
                  <a:pt x="11531" y="10010"/>
                </a:moveTo>
                <a:lnTo>
                  <a:pt x="11531" y="10010"/>
                </a:lnTo>
                <a:cubicBezTo>
                  <a:pt x="11517" y="10747"/>
                  <a:pt x="11471" y="11487"/>
                  <a:pt x="11394" y="12218"/>
                </a:cubicBezTo>
                <a:cubicBezTo>
                  <a:pt x="11322" y="12900"/>
                  <a:pt x="11232" y="13463"/>
                  <a:pt x="11022" y="13992"/>
                </a:cubicBezTo>
                <a:cubicBezTo>
                  <a:pt x="10748" y="14682"/>
                  <a:pt x="10269" y="15281"/>
                  <a:pt x="9881" y="15724"/>
                </a:cubicBezTo>
                <a:cubicBezTo>
                  <a:pt x="9590" y="16058"/>
                  <a:pt x="9267" y="16401"/>
                  <a:pt x="8877" y="16652"/>
                </a:cubicBezTo>
                <a:cubicBezTo>
                  <a:pt x="8834" y="16680"/>
                  <a:pt x="8799" y="16698"/>
                  <a:pt x="8769" y="16713"/>
                </a:cubicBezTo>
                <a:cubicBezTo>
                  <a:pt x="8886" y="16452"/>
                  <a:pt x="8994" y="16189"/>
                  <a:pt x="9094" y="15930"/>
                </a:cubicBezTo>
                <a:cubicBezTo>
                  <a:pt x="9269" y="15484"/>
                  <a:pt x="9450" y="15020"/>
                  <a:pt x="9699" y="14594"/>
                </a:cubicBezTo>
                <a:lnTo>
                  <a:pt x="9857" y="14327"/>
                </a:lnTo>
                <a:cubicBezTo>
                  <a:pt x="10217" y="13725"/>
                  <a:pt x="10589" y="13103"/>
                  <a:pt x="10684" y="12382"/>
                </a:cubicBezTo>
                <a:cubicBezTo>
                  <a:pt x="10692" y="12318"/>
                  <a:pt x="10647" y="12260"/>
                  <a:pt x="10584" y="12251"/>
                </a:cubicBezTo>
                <a:cubicBezTo>
                  <a:pt x="10579" y="12251"/>
                  <a:pt x="10574" y="12250"/>
                  <a:pt x="10570" y="12250"/>
                </a:cubicBezTo>
                <a:cubicBezTo>
                  <a:pt x="10512" y="12250"/>
                  <a:pt x="10462" y="12293"/>
                  <a:pt x="10454" y="12351"/>
                </a:cubicBezTo>
                <a:cubicBezTo>
                  <a:pt x="10366" y="13025"/>
                  <a:pt x="10007" y="13627"/>
                  <a:pt x="9659" y="14209"/>
                </a:cubicBezTo>
                <a:lnTo>
                  <a:pt x="9499" y="14477"/>
                </a:lnTo>
                <a:cubicBezTo>
                  <a:pt x="9240" y="14919"/>
                  <a:pt x="9057" y="15391"/>
                  <a:pt x="8878" y="15847"/>
                </a:cubicBezTo>
                <a:cubicBezTo>
                  <a:pt x="8785" y="16086"/>
                  <a:pt x="8686" y="16329"/>
                  <a:pt x="8580" y="16571"/>
                </a:cubicBezTo>
                <a:cubicBezTo>
                  <a:pt x="8573" y="16477"/>
                  <a:pt x="8573" y="16367"/>
                  <a:pt x="8573" y="16285"/>
                </a:cubicBezTo>
                <a:lnTo>
                  <a:pt x="8573" y="16167"/>
                </a:lnTo>
                <a:cubicBezTo>
                  <a:pt x="8564" y="15208"/>
                  <a:pt x="8784" y="14252"/>
                  <a:pt x="9209" y="13404"/>
                </a:cubicBezTo>
                <a:cubicBezTo>
                  <a:pt x="9500" y="12824"/>
                  <a:pt x="9890" y="12285"/>
                  <a:pt x="10265" y="11763"/>
                </a:cubicBezTo>
                <a:lnTo>
                  <a:pt x="11531" y="10010"/>
                </a:lnTo>
                <a:close/>
                <a:moveTo>
                  <a:pt x="1994" y="14108"/>
                </a:moveTo>
                <a:lnTo>
                  <a:pt x="1994" y="14108"/>
                </a:lnTo>
                <a:cubicBezTo>
                  <a:pt x="2699" y="14402"/>
                  <a:pt x="3454" y="14559"/>
                  <a:pt x="4187" y="14713"/>
                </a:cubicBezTo>
                <a:cubicBezTo>
                  <a:pt x="4586" y="14796"/>
                  <a:pt x="5001" y="14883"/>
                  <a:pt x="5397" y="14990"/>
                </a:cubicBezTo>
                <a:cubicBezTo>
                  <a:pt x="6409" y="15262"/>
                  <a:pt x="7164" y="15653"/>
                  <a:pt x="7703" y="16186"/>
                </a:cubicBezTo>
                <a:lnTo>
                  <a:pt x="7703" y="16187"/>
                </a:lnTo>
                <a:cubicBezTo>
                  <a:pt x="7845" y="16326"/>
                  <a:pt x="7960" y="16486"/>
                  <a:pt x="8069" y="16657"/>
                </a:cubicBezTo>
                <a:cubicBezTo>
                  <a:pt x="7841" y="16541"/>
                  <a:pt x="7592" y="16458"/>
                  <a:pt x="7344" y="16391"/>
                </a:cubicBezTo>
                <a:cubicBezTo>
                  <a:pt x="7042" y="16310"/>
                  <a:pt x="6736" y="16237"/>
                  <a:pt x="6428" y="16165"/>
                </a:cubicBezTo>
                <a:cubicBezTo>
                  <a:pt x="5419" y="15927"/>
                  <a:pt x="4375" y="15682"/>
                  <a:pt x="3533" y="15088"/>
                </a:cubicBezTo>
                <a:cubicBezTo>
                  <a:pt x="3513" y="15074"/>
                  <a:pt x="3490" y="15067"/>
                  <a:pt x="3467" y="15067"/>
                </a:cubicBezTo>
                <a:cubicBezTo>
                  <a:pt x="3430" y="15067"/>
                  <a:pt x="3394" y="15085"/>
                  <a:pt x="3372" y="15117"/>
                </a:cubicBezTo>
                <a:cubicBezTo>
                  <a:pt x="3335" y="15170"/>
                  <a:pt x="3348" y="15241"/>
                  <a:pt x="3400" y="15279"/>
                </a:cubicBezTo>
                <a:cubicBezTo>
                  <a:pt x="4279" y="15897"/>
                  <a:pt x="5345" y="16147"/>
                  <a:pt x="6375" y="16391"/>
                </a:cubicBezTo>
                <a:cubicBezTo>
                  <a:pt x="6680" y="16462"/>
                  <a:pt x="6984" y="16534"/>
                  <a:pt x="7283" y="16615"/>
                </a:cubicBezTo>
                <a:cubicBezTo>
                  <a:pt x="7651" y="16713"/>
                  <a:pt x="8060" y="16848"/>
                  <a:pt x="8342" y="17132"/>
                </a:cubicBezTo>
                <a:cubicBezTo>
                  <a:pt x="8241" y="17139"/>
                  <a:pt x="8140" y="17147"/>
                  <a:pt x="8040" y="17155"/>
                </a:cubicBezTo>
                <a:cubicBezTo>
                  <a:pt x="7694" y="17181"/>
                  <a:pt x="7335" y="17209"/>
                  <a:pt x="6985" y="17209"/>
                </a:cubicBezTo>
                <a:cubicBezTo>
                  <a:pt x="6978" y="17209"/>
                  <a:pt x="6970" y="17209"/>
                  <a:pt x="6963" y="17209"/>
                </a:cubicBezTo>
                <a:cubicBezTo>
                  <a:pt x="5720" y="17205"/>
                  <a:pt x="4611" y="16487"/>
                  <a:pt x="3492" y="15689"/>
                </a:cubicBezTo>
                <a:cubicBezTo>
                  <a:pt x="2865" y="15243"/>
                  <a:pt x="2242" y="14754"/>
                  <a:pt x="1994" y="14108"/>
                </a:cubicBezTo>
                <a:close/>
                <a:moveTo>
                  <a:pt x="13245" y="14791"/>
                </a:moveTo>
                <a:cubicBezTo>
                  <a:pt x="13570" y="16232"/>
                  <a:pt x="13590" y="17442"/>
                  <a:pt x="13307" y="18485"/>
                </a:cubicBezTo>
                <a:cubicBezTo>
                  <a:pt x="12953" y="19783"/>
                  <a:pt x="12118" y="20632"/>
                  <a:pt x="11179" y="21456"/>
                </a:cubicBezTo>
                <a:cubicBezTo>
                  <a:pt x="11744" y="20102"/>
                  <a:pt x="12209" y="18699"/>
                  <a:pt x="12552" y="17274"/>
                </a:cubicBezTo>
                <a:cubicBezTo>
                  <a:pt x="12567" y="17211"/>
                  <a:pt x="12528" y="17150"/>
                  <a:pt x="12466" y="17134"/>
                </a:cubicBezTo>
                <a:cubicBezTo>
                  <a:pt x="12457" y="17132"/>
                  <a:pt x="12448" y="17131"/>
                  <a:pt x="12439" y="17131"/>
                </a:cubicBezTo>
                <a:cubicBezTo>
                  <a:pt x="12387" y="17131"/>
                  <a:pt x="12339" y="17167"/>
                  <a:pt x="12327" y="17220"/>
                </a:cubicBezTo>
                <a:cubicBezTo>
                  <a:pt x="11986" y="18641"/>
                  <a:pt x="11522" y="20039"/>
                  <a:pt x="10957" y="21390"/>
                </a:cubicBezTo>
                <a:cubicBezTo>
                  <a:pt x="10954" y="21368"/>
                  <a:pt x="10953" y="21346"/>
                  <a:pt x="10951" y="21324"/>
                </a:cubicBezTo>
                <a:cubicBezTo>
                  <a:pt x="10867" y="20317"/>
                  <a:pt x="10789" y="19366"/>
                  <a:pt x="11082" y="18421"/>
                </a:cubicBezTo>
                <a:cubicBezTo>
                  <a:pt x="11371" y="17489"/>
                  <a:pt x="11857" y="16635"/>
                  <a:pt x="12330" y="15839"/>
                </a:cubicBezTo>
                <a:cubicBezTo>
                  <a:pt x="12579" y="15419"/>
                  <a:pt x="12856" y="14998"/>
                  <a:pt x="13245" y="14791"/>
                </a:cubicBezTo>
                <a:close/>
                <a:moveTo>
                  <a:pt x="3318" y="18297"/>
                </a:moveTo>
                <a:cubicBezTo>
                  <a:pt x="4575" y="18392"/>
                  <a:pt x="5974" y="18556"/>
                  <a:pt x="7238" y="19055"/>
                </a:cubicBezTo>
                <a:cubicBezTo>
                  <a:pt x="7989" y="19351"/>
                  <a:pt x="8646" y="19751"/>
                  <a:pt x="9191" y="20244"/>
                </a:cubicBezTo>
                <a:cubicBezTo>
                  <a:pt x="9566" y="20583"/>
                  <a:pt x="9854" y="21029"/>
                  <a:pt x="10123" y="21482"/>
                </a:cubicBezTo>
                <a:cubicBezTo>
                  <a:pt x="8872" y="20585"/>
                  <a:pt x="7446" y="19916"/>
                  <a:pt x="5961" y="19531"/>
                </a:cubicBezTo>
                <a:cubicBezTo>
                  <a:pt x="5951" y="19528"/>
                  <a:pt x="5942" y="19527"/>
                  <a:pt x="5932" y="19527"/>
                </a:cubicBezTo>
                <a:cubicBezTo>
                  <a:pt x="5881" y="19527"/>
                  <a:pt x="5833" y="19562"/>
                  <a:pt x="5819" y="19614"/>
                </a:cubicBezTo>
                <a:cubicBezTo>
                  <a:pt x="5803" y="19677"/>
                  <a:pt x="5840" y="19740"/>
                  <a:pt x="5903" y="19756"/>
                </a:cubicBezTo>
                <a:cubicBezTo>
                  <a:pt x="7404" y="20144"/>
                  <a:pt x="8842" y="20831"/>
                  <a:pt x="10096" y="21750"/>
                </a:cubicBezTo>
                <a:cubicBezTo>
                  <a:pt x="9752" y="21648"/>
                  <a:pt x="9413" y="21604"/>
                  <a:pt x="9064" y="21562"/>
                </a:cubicBezTo>
                <a:cubicBezTo>
                  <a:pt x="8901" y="21542"/>
                  <a:pt x="8733" y="21522"/>
                  <a:pt x="8557" y="21496"/>
                </a:cubicBezTo>
                <a:cubicBezTo>
                  <a:pt x="7823" y="21383"/>
                  <a:pt x="7101" y="21166"/>
                  <a:pt x="6412" y="20852"/>
                </a:cubicBezTo>
                <a:cubicBezTo>
                  <a:pt x="5727" y="20538"/>
                  <a:pt x="5090" y="20134"/>
                  <a:pt x="4520" y="19651"/>
                </a:cubicBezTo>
                <a:cubicBezTo>
                  <a:pt x="4241" y="19416"/>
                  <a:pt x="3979" y="19161"/>
                  <a:pt x="3737" y="18892"/>
                </a:cubicBezTo>
                <a:cubicBezTo>
                  <a:pt x="3711" y="18862"/>
                  <a:pt x="3633" y="18748"/>
                  <a:pt x="3558" y="18639"/>
                </a:cubicBezTo>
                <a:cubicBezTo>
                  <a:pt x="3461" y="18498"/>
                  <a:pt x="3384" y="18386"/>
                  <a:pt x="3318" y="18297"/>
                </a:cubicBezTo>
                <a:close/>
                <a:moveTo>
                  <a:pt x="12167" y="21170"/>
                </a:moveTo>
                <a:cubicBezTo>
                  <a:pt x="12636" y="21170"/>
                  <a:pt x="13092" y="21416"/>
                  <a:pt x="13480" y="21660"/>
                </a:cubicBezTo>
                <a:cubicBezTo>
                  <a:pt x="14352" y="22209"/>
                  <a:pt x="15143" y="22874"/>
                  <a:pt x="15832" y="23638"/>
                </a:cubicBezTo>
                <a:cubicBezTo>
                  <a:pt x="15041" y="23633"/>
                  <a:pt x="14231" y="23614"/>
                  <a:pt x="13452" y="23468"/>
                </a:cubicBezTo>
                <a:cubicBezTo>
                  <a:pt x="12894" y="23364"/>
                  <a:pt x="12482" y="23215"/>
                  <a:pt x="12156" y="22997"/>
                </a:cubicBezTo>
                <a:cubicBezTo>
                  <a:pt x="11761" y="22731"/>
                  <a:pt x="11457" y="22344"/>
                  <a:pt x="11167" y="21962"/>
                </a:cubicBezTo>
                <a:lnTo>
                  <a:pt x="11167" y="21962"/>
                </a:lnTo>
                <a:cubicBezTo>
                  <a:pt x="12205" y="22032"/>
                  <a:pt x="13217" y="22342"/>
                  <a:pt x="14116" y="22873"/>
                </a:cubicBezTo>
                <a:cubicBezTo>
                  <a:pt x="14135" y="22884"/>
                  <a:pt x="14155" y="22888"/>
                  <a:pt x="14175" y="22888"/>
                </a:cubicBezTo>
                <a:cubicBezTo>
                  <a:pt x="14182" y="22888"/>
                  <a:pt x="14189" y="22888"/>
                  <a:pt x="14196" y="22886"/>
                </a:cubicBezTo>
                <a:cubicBezTo>
                  <a:pt x="14228" y="22881"/>
                  <a:pt x="14258" y="22862"/>
                  <a:pt x="14275" y="22832"/>
                </a:cubicBezTo>
                <a:cubicBezTo>
                  <a:pt x="14308" y="22776"/>
                  <a:pt x="14289" y="22706"/>
                  <a:pt x="14235" y="22673"/>
                </a:cubicBezTo>
                <a:cubicBezTo>
                  <a:pt x="13345" y="22149"/>
                  <a:pt x="12347" y="21833"/>
                  <a:pt x="11323" y="21743"/>
                </a:cubicBezTo>
                <a:cubicBezTo>
                  <a:pt x="11503" y="21586"/>
                  <a:pt x="11679" y="21427"/>
                  <a:pt x="11850" y="21266"/>
                </a:cubicBezTo>
                <a:cubicBezTo>
                  <a:pt x="11853" y="21266"/>
                  <a:pt x="11856" y="21266"/>
                  <a:pt x="11860" y="21266"/>
                </a:cubicBezTo>
                <a:cubicBezTo>
                  <a:pt x="11913" y="21266"/>
                  <a:pt x="11965" y="21240"/>
                  <a:pt x="11994" y="21190"/>
                </a:cubicBezTo>
                <a:cubicBezTo>
                  <a:pt x="11999" y="21186"/>
                  <a:pt x="12022" y="21176"/>
                  <a:pt x="12076" y="21173"/>
                </a:cubicBezTo>
                <a:cubicBezTo>
                  <a:pt x="12106" y="21171"/>
                  <a:pt x="12137" y="21170"/>
                  <a:pt x="12167" y="21170"/>
                </a:cubicBezTo>
                <a:close/>
                <a:moveTo>
                  <a:pt x="10385" y="24577"/>
                </a:moveTo>
                <a:cubicBezTo>
                  <a:pt x="10620" y="24577"/>
                  <a:pt x="10851" y="24590"/>
                  <a:pt x="11079" y="24617"/>
                </a:cubicBezTo>
                <a:cubicBezTo>
                  <a:pt x="9975" y="24796"/>
                  <a:pt x="8979" y="25350"/>
                  <a:pt x="8016" y="25891"/>
                </a:cubicBezTo>
                <a:cubicBezTo>
                  <a:pt x="7512" y="26174"/>
                  <a:pt x="6991" y="26466"/>
                  <a:pt x="6462" y="26699"/>
                </a:cubicBezTo>
                <a:cubicBezTo>
                  <a:pt x="6404" y="26725"/>
                  <a:pt x="6377" y="26793"/>
                  <a:pt x="6403" y="26852"/>
                </a:cubicBezTo>
                <a:cubicBezTo>
                  <a:pt x="6422" y="26896"/>
                  <a:pt x="6465" y="26921"/>
                  <a:pt x="6509" y="26921"/>
                </a:cubicBezTo>
                <a:cubicBezTo>
                  <a:pt x="6516" y="26921"/>
                  <a:pt x="6523" y="26921"/>
                  <a:pt x="6529" y="26920"/>
                </a:cubicBezTo>
                <a:cubicBezTo>
                  <a:pt x="6539" y="26917"/>
                  <a:pt x="6548" y="26915"/>
                  <a:pt x="6556" y="26911"/>
                </a:cubicBezTo>
                <a:cubicBezTo>
                  <a:pt x="7094" y="26674"/>
                  <a:pt x="7621" y="26378"/>
                  <a:pt x="8130" y="26092"/>
                </a:cubicBezTo>
                <a:cubicBezTo>
                  <a:pt x="9075" y="25562"/>
                  <a:pt x="10053" y="25018"/>
                  <a:pt x="11117" y="24846"/>
                </a:cubicBezTo>
                <a:lnTo>
                  <a:pt x="11117" y="24846"/>
                </a:lnTo>
                <a:cubicBezTo>
                  <a:pt x="10801" y="25169"/>
                  <a:pt x="10435" y="25499"/>
                  <a:pt x="9986" y="25767"/>
                </a:cubicBezTo>
                <a:cubicBezTo>
                  <a:pt x="9318" y="26167"/>
                  <a:pt x="8606" y="26505"/>
                  <a:pt x="7871" y="26775"/>
                </a:cubicBezTo>
                <a:cubicBezTo>
                  <a:pt x="7681" y="26843"/>
                  <a:pt x="6308" y="27230"/>
                  <a:pt x="5851" y="27332"/>
                </a:cubicBezTo>
                <a:cubicBezTo>
                  <a:pt x="5866" y="26605"/>
                  <a:pt x="6484" y="26007"/>
                  <a:pt x="6765" y="25772"/>
                </a:cubicBezTo>
                <a:cubicBezTo>
                  <a:pt x="7377" y="25261"/>
                  <a:pt x="8127" y="24902"/>
                  <a:pt x="8932" y="24735"/>
                </a:cubicBezTo>
                <a:cubicBezTo>
                  <a:pt x="9450" y="24628"/>
                  <a:pt x="9927" y="24577"/>
                  <a:pt x="10385" y="24577"/>
                </a:cubicBezTo>
                <a:close/>
                <a:moveTo>
                  <a:pt x="3017" y="0"/>
                </a:moveTo>
                <a:cubicBezTo>
                  <a:pt x="2930" y="0"/>
                  <a:pt x="2862" y="69"/>
                  <a:pt x="2859" y="154"/>
                </a:cubicBezTo>
                <a:lnTo>
                  <a:pt x="2859" y="156"/>
                </a:lnTo>
                <a:cubicBezTo>
                  <a:pt x="2849" y="752"/>
                  <a:pt x="2742" y="1354"/>
                  <a:pt x="2639" y="1936"/>
                </a:cubicBezTo>
                <a:cubicBezTo>
                  <a:pt x="2565" y="2350"/>
                  <a:pt x="2488" y="2778"/>
                  <a:pt x="2446" y="3206"/>
                </a:cubicBezTo>
                <a:cubicBezTo>
                  <a:pt x="2272" y="4975"/>
                  <a:pt x="2533" y="6365"/>
                  <a:pt x="3269" y="7580"/>
                </a:cubicBezTo>
                <a:cubicBezTo>
                  <a:pt x="3358" y="7729"/>
                  <a:pt x="3454" y="7876"/>
                  <a:pt x="3551" y="8022"/>
                </a:cubicBezTo>
                <a:cubicBezTo>
                  <a:pt x="3817" y="8428"/>
                  <a:pt x="4069" y="8812"/>
                  <a:pt x="4196" y="9252"/>
                </a:cubicBezTo>
                <a:cubicBezTo>
                  <a:pt x="4215" y="9318"/>
                  <a:pt x="4276" y="9361"/>
                  <a:pt x="4344" y="9361"/>
                </a:cubicBezTo>
                <a:cubicBezTo>
                  <a:pt x="4345" y="9361"/>
                  <a:pt x="4345" y="9361"/>
                  <a:pt x="4346" y="9361"/>
                </a:cubicBezTo>
                <a:cubicBezTo>
                  <a:pt x="4378" y="9452"/>
                  <a:pt x="4411" y="9546"/>
                  <a:pt x="4441" y="9637"/>
                </a:cubicBezTo>
                <a:cubicBezTo>
                  <a:pt x="4472" y="9725"/>
                  <a:pt x="4502" y="9813"/>
                  <a:pt x="4532" y="9900"/>
                </a:cubicBezTo>
                <a:cubicBezTo>
                  <a:pt x="4368" y="9680"/>
                  <a:pt x="4201" y="9474"/>
                  <a:pt x="4015" y="9281"/>
                </a:cubicBezTo>
                <a:cubicBezTo>
                  <a:pt x="3686" y="8942"/>
                  <a:pt x="3341" y="8684"/>
                  <a:pt x="2957" y="8492"/>
                </a:cubicBezTo>
                <a:cubicBezTo>
                  <a:pt x="2560" y="8294"/>
                  <a:pt x="2156" y="8201"/>
                  <a:pt x="1766" y="8110"/>
                </a:cubicBezTo>
                <a:cubicBezTo>
                  <a:pt x="1601" y="8072"/>
                  <a:pt x="1435" y="8034"/>
                  <a:pt x="1267" y="7987"/>
                </a:cubicBezTo>
                <a:cubicBezTo>
                  <a:pt x="986" y="7910"/>
                  <a:pt x="378" y="7642"/>
                  <a:pt x="308" y="7534"/>
                </a:cubicBezTo>
                <a:cubicBezTo>
                  <a:pt x="278" y="7486"/>
                  <a:pt x="227" y="7460"/>
                  <a:pt x="175" y="7460"/>
                </a:cubicBezTo>
                <a:cubicBezTo>
                  <a:pt x="148" y="7460"/>
                  <a:pt x="120" y="7467"/>
                  <a:pt x="95" y="7483"/>
                </a:cubicBezTo>
                <a:cubicBezTo>
                  <a:pt x="25" y="7526"/>
                  <a:pt x="0" y="7616"/>
                  <a:pt x="40" y="7688"/>
                </a:cubicBezTo>
                <a:cubicBezTo>
                  <a:pt x="40" y="7688"/>
                  <a:pt x="39" y="7688"/>
                  <a:pt x="39" y="7688"/>
                </a:cubicBezTo>
                <a:lnTo>
                  <a:pt x="39" y="7688"/>
                </a:lnTo>
                <a:cubicBezTo>
                  <a:pt x="39" y="7688"/>
                  <a:pt x="39" y="7688"/>
                  <a:pt x="40" y="7689"/>
                </a:cubicBezTo>
                <a:cubicBezTo>
                  <a:pt x="41" y="7690"/>
                  <a:pt x="42" y="7693"/>
                  <a:pt x="43" y="7695"/>
                </a:cubicBezTo>
                <a:cubicBezTo>
                  <a:pt x="237" y="8012"/>
                  <a:pt x="393" y="8362"/>
                  <a:pt x="545" y="8701"/>
                </a:cubicBezTo>
                <a:cubicBezTo>
                  <a:pt x="758" y="9177"/>
                  <a:pt x="978" y="9669"/>
                  <a:pt x="1307" y="10095"/>
                </a:cubicBezTo>
                <a:cubicBezTo>
                  <a:pt x="1967" y="10945"/>
                  <a:pt x="2869" y="11313"/>
                  <a:pt x="3740" y="11667"/>
                </a:cubicBezTo>
                <a:cubicBezTo>
                  <a:pt x="4185" y="11849"/>
                  <a:pt x="4646" y="12037"/>
                  <a:pt x="5068" y="12286"/>
                </a:cubicBezTo>
                <a:cubicBezTo>
                  <a:pt x="5122" y="12320"/>
                  <a:pt x="5205" y="12360"/>
                  <a:pt x="5297" y="12408"/>
                </a:cubicBezTo>
                <a:cubicBezTo>
                  <a:pt x="5462" y="12491"/>
                  <a:pt x="5743" y="12634"/>
                  <a:pt x="5870" y="12748"/>
                </a:cubicBezTo>
                <a:cubicBezTo>
                  <a:pt x="5973" y="12912"/>
                  <a:pt x="6073" y="13078"/>
                  <a:pt x="6174" y="13245"/>
                </a:cubicBezTo>
                <a:lnTo>
                  <a:pt x="6176" y="13256"/>
                </a:lnTo>
                <a:cubicBezTo>
                  <a:pt x="6184" y="13297"/>
                  <a:pt x="6208" y="13331"/>
                  <a:pt x="6239" y="13353"/>
                </a:cubicBezTo>
                <a:cubicBezTo>
                  <a:pt x="6702" y="14119"/>
                  <a:pt x="7160" y="14898"/>
                  <a:pt x="7607" y="15693"/>
                </a:cubicBezTo>
                <a:cubicBezTo>
                  <a:pt x="7063" y="15260"/>
                  <a:pt x="6363" y="14929"/>
                  <a:pt x="5478" y="14692"/>
                </a:cubicBezTo>
                <a:cubicBezTo>
                  <a:pt x="5072" y="14583"/>
                  <a:pt x="4655" y="14494"/>
                  <a:pt x="4250" y="14410"/>
                </a:cubicBezTo>
                <a:cubicBezTo>
                  <a:pt x="3429" y="14238"/>
                  <a:pt x="2580" y="14061"/>
                  <a:pt x="1824" y="13693"/>
                </a:cubicBezTo>
                <a:cubicBezTo>
                  <a:pt x="1802" y="13683"/>
                  <a:pt x="1780" y="13678"/>
                  <a:pt x="1757" y="13678"/>
                </a:cubicBezTo>
                <a:cubicBezTo>
                  <a:pt x="1724" y="13678"/>
                  <a:pt x="1691" y="13688"/>
                  <a:pt x="1663" y="13709"/>
                </a:cubicBezTo>
                <a:cubicBezTo>
                  <a:pt x="1617" y="13745"/>
                  <a:pt x="1594" y="13803"/>
                  <a:pt x="1604" y="13860"/>
                </a:cubicBezTo>
                <a:cubicBezTo>
                  <a:pt x="1771" y="14775"/>
                  <a:pt x="2540" y="15390"/>
                  <a:pt x="3313" y="15940"/>
                </a:cubicBezTo>
                <a:cubicBezTo>
                  <a:pt x="4475" y="16769"/>
                  <a:pt x="5628" y="17514"/>
                  <a:pt x="6963" y="17518"/>
                </a:cubicBezTo>
                <a:cubicBezTo>
                  <a:pt x="7332" y="17518"/>
                  <a:pt x="7704" y="17491"/>
                  <a:pt x="8064" y="17463"/>
                </a:cubicBezTo>
                <a:cubicBezTo>
                  <a:pt x="8225" y="17450"/>
                  <a:pt x="8386" y="17438"/>
                  <a:pt x="8548" y="17429"/>
                </a:cubicBezTo>
                <a:cubicBezTo>
                  <a:pt x="9166" y="18619"/>
                  <a:pt x="9741" y="19836"/>
                  <a:pt x="10239" y="21079"/>
                </a:cubicBezTo>
                <a:cubicBezTo>
                  <a:pt x="9999" y="20692"/>
                  <a:pt x="9735" y="20318"/>
                  <a:pt x="9399" y="20015"/>
                </a:cubicBezTo>
                <a:cubicBezTo>
                  <a:pt x="8826" y="19497"/>
                  <a:pt x="8137" y="19077"/>
                  <a:pt x="7353" y="18768"/>
                </a:cubicBezTo>
                <a:cubicBezTo>
                  <a:pt x="5915" y="18202"/>
                  <a:pt x="4328" y="18054"/>
                  <a:pt x="2953" y="17961"/>
                </a:cubicBezTo>
                <a:cubicBezTo>
                  <a:pt x="2953" y="17961"/>
                  <a:pt x="2953" y="17961"/>
                  <a:pt x="2953" y="17961"/>
                </a:cubicBezTo>
                <a:cubicBezTo>
                  <a:pt x="2953" y="17961"/>
                  <a:pt x="2953" y="17961"/>
                  <a:pt x="2952" y="17961"/>
                </a:cubicBezTo>
                <a:cubicBezTo>
                  <a:pt x="2949" y="17961"/>
                  <a:pt x="2946" y="17961"/>
                  <a:pt x="2943" y="17961"/>
                </a:cubicBezTo>
                <a:cubicBezTo>
                  <a:pt x="2864" y="17961"/>
                  <a:pt x="2794" y="18022"/>
                  <a:pt x="2789" y="18105"/>
                </a:cubicBezTo>
                <a:cubicBezTo>
                  <a:pt x="2783" y="18176"/>
                  <a:pt x="2827" y="18239"/>
                  <a:pt x="2891" y="18261"/>
                </a:cubicBezTo>
                <a:cubicBezTo>
                  <a:pt x="2970" y="18328"/>
                  <a:pt x="3193" y="18654"/>
                  <a:pt x="3304" y="18814"/>
                </a:cubicBezTo>
                <a:cubicBezTo>
                  <a:pt x="3408" y="18967"/>
                  <a:pt x="3469" y="19055"/>
                  <a:pt x="3508" y="19098"/>
                </a:cubicBezTo>
                <a:cubicBezTo>
                  <a:pt x="3758" y="19378"/>
                  <a:pt x="4031" y="19643"/>
                  <a:pt x="4321" y="19888"/>
                </a:cubicBezTo>
                <a:cubicBezTo>
                  <a:pt x="4912" y="20388"/>
                  <a:pt x="5572" y="20807"/>
                  <a:pt x="6285" y="21133"/>
                </a:cubicBezTo>
                <a:cubicBezTo>
                  <a:pt x="6999" y="21460"/>
                  <a:pt x="7748" y="21685"/>
                  <a:pt x="8510" y="21801"/>
                </a:cubicBezTo>
                <a:cubicBezTo>
                  <a:pt x="8690" y="21829"/>
                  <a:pt x="8862" y="21850"/>
                  <a:pt x="9028" y="21869"/>
                </a:cubicBezTo>
                <a:cubicBezTo>
                  <a:pt x="9604" y="21938"/>
                  <a:pt x="10103" y="21997"/>
                  <a:pt x="10653" y="22327"/>
                </a:cubicBezTo>
                <a:cubicBezTo>
                  <a:pt x="10674" y="22339"/>
                  <a:pt x="10695" y="22345"/>
                  <a:pt x="10717" y="22346"/>
                </a:cubicBezTo>
                <a:cubicBezTo>
                  <a:pt x="10950" y="23005"/>
                  <a:pt x="11157" y="23669"/>
                  <a:pt x="11338" y="24341"/>
                </a:cubicBezTo>
                <a:cubicBezTo>
                  <a:pt x="11026" y="24292"/>
                  <a:pt x="10710" y="24267"/>
                  <a:pt x="10386" y="24267"/>
                </a:cubicBezTo>
                <a:cubicBezTo>
                  <a:pt x="9907" y="24267"/>
                  <a:pt x="9408" y="24322"/>
                  <a:pt x="8869" y="24434"/>
                </a:cubicBezTo>
                <a:cubicBezTo>
                  <a:pt x="8015" y="24610"/>
                  <a:pt x="7218" y="24992"/>
                  <a:pt x="6566" y="25536"/>
                </a:cubicBezTo>
                <a:cubicBezTo>
                  <a:pt x="6147" y="25887"/>
                  <a:pt x="5455" y="26612"/>
                  <a:pt x="5552" y="27524"/>
                </a:cubicBezTo>
                <a:cubicBezTo>
                  <a:pt x="5556" y="27570"/>
                  <a:pt x="5584" y="27615"/>
                  <a:pt x="5625" y="27640"/>
                </a:cubicBezTo>
                <a:cubicBezTo>
                  <a:pt x="5637" y="27648"/>
                  <a:pt x="5661" y="27652"/>
                  <a:pt x="5694" y="27652"/>
                </a:cubicBezTo>
                <a:cubicBezTo>
                  <a:pt x="5747" y="27652"/>
                  <a:pt x="5825" y="27642"/>
                  <a:pt x="5919" y="27625"/>
                </a:cubicBezTo>
                <a:cubicBezTo>
                  <a:pt x="6554" y="27510"/>
                  <a:pt x="7961" y="27070"/>
                  <a:pt x="7977" y="27065"/>
                </a:cubicBezTo>
                <a:cubicBezTo>
                  <a:pt x="8730" y="26790"/>
                  <a:pt x="9459" y="26442"/>
                  <a:pt x="10145" y="26032"/>
                </a:cubicBezTo>
                <a:cubicBezTo>
                  <a:pt x="10697" y="25702"/>
                  <a:pt x="11126" y="25291"/>
                  <a:pt x="11483" y="24909"/>
                </a:cubicBezTo>
                <a:cubicBezTo>
                  <a:pt x="12172" y="27742"/>
                  <a:pt x="12343" y="30674"/>
                  <a:pt x="11649" y="33673"/>
                </a:cubicBezTo>
                <a:cubicBezTo>
                  <a:pt x="11629" y="33756"/>
                  <a:pt x="11682" y="33838"/>
                  <a:pt x="11765" y="33858"/>
                </a:cubicBezTo>
                <a:cubicBezTo>
                  <a:pt x="11776" y="33861"/>
                  <a:pt x="11788" y="33862"/>
                  <a:pt x="11799" y="33862"/>
                </a:cubicBezTo>
                <a:cubicBezTo>
                  <a:pt x="11808" y="33862"/>
                  <a:pt x="11818" y="33861"/>
                  <a:pt x="11827" y="33859"/>
                </a:cubicBezTo>
                <a:cubicBezTo>
                  <a:pt x="11886" y="33849"/>
                  <a:pt x="11936" y="33804"/>
                  <a:pt x="11950" y="33742"/>
                </a:cubicBezTo>
                <a:cubicBezTo>
                  <a:pt x="12868" y="29773"/>
                  <a:pt x="12305" y="25927"/>
                  <a:pt x="11022" y="22280"/>
                </a:cubicBezTo>
                <a:lnTo>
                  <a:pt x="11022" y="22280"/>
                </a:lnTo>
                <a:cubicBezTo>
                  <a:pt x="11292" y="22629"/>
                  <a:pt x="11596" y="22993"/>
                  <a:pt x="11984" y="23253"/>
                </a:cubicBezTo>
                <a:cubicBezTo>
                  <a:pt x="12346" y="23495"/>
                  <a:pt x="12794" y="23660"/>
                  <a:pt x="13395" y="23771"/>
                </a:cubicBezTo>
                <a:cubicBezTo>
                  <a:pt x="14315" y="23944"/>
                  <a:pt x="15260" y="23947"/>
                  <a:pt x="16174" y="23949"/>
                </a:cubicBezTo>
                <a:cubicBezTo>
                  <a:pt x="16183" y="23948"/>
                  <a:pt x="16193" y="23948"/>
                  <a:pt x="16201" y="23945"/>
                </a:cubicBezTo>
                <a:cubicBezTo>
                  <a:pt x="16251" y="23937"/>
                  <a:pt x="16292" y="23905"/>
                  <a:pt x="16314" y="23860"/>
                </a:cubicBezTo>
                <a:cubicBezTo>
                  <a:pt x="16339" y="23804"/>
                  <a:pt x="16331" y="23740"/>
                  <a:pt x="16291" y="23694"/>
                </a:cubicBezTo>
                <a:cubicBezTo>
                  <a:pt x="15530" y="22797"/>
                  <a:pt x="14639" y="22026"/>
                  <a:pt x="13644" y="21398"/>
                </a:cubicBezTo>
                <a:cubicBezTo>
                  <a:pt x="13241" y="21144"/>
                  <a:pt x="12766" y="20891"/>
                  <a:pt x="12254" y="20865"/>
                </a:cubicBezTo>
                <a:cubicBezTo>
                  <a:pt x="12852" y="20231"/>
                  <a:pt x="13345" y="19517"/>
                  <a:pt x="13605" y="18566"/>
                </a:cubicBezTo>
                <a:cubicBezTo>
                  <a:pt x="13913" y="17428"/>
                  <a:pt x="13881" y="16111"/>
                  <a:pt x="13504" y="14540"/>
                </a:cubicBezTo>
                <a:cubicBezTo>
                  <a:pt x="13493" y="14498"/>
                  <a:pt x="13467" y="14462"/>
                  <a:pt x="13429" y="14441"/>
                </a:cubicBezTo>
                <a:cubicBezTo>
                  <a:pt x="13405" y="14428"/>
                  <a:pt x="13380" y="14421"/>
                  <a:pt x="13354" y="14421"/>
                </a:cubicBezTo>
                <a:cubicBezTo>
                  <a:pt x="13337" y="14421"/>
                  <a:pt x="13320" y="14424"/>
                  <a:pt x="13303" y="14429"/>
                </a:cubicBezTo>
                <a:cubicBezTo>
                  <a:pt x="12728" y="14629"/>
                  <a:pt x="12376" y="15157"/>
                  <a:pt x="12066" y="15680"/>
                </a:cubicBezTo>
                <a:cubicBezTo>
                  <a:pt x="11582" y="16493"/>
                  <a:pt x="11087" y="17366"/>
                  <a:pt x="10787" y="18330"/>
                </a:cubicBezTo>
                <a:cubicBezTo>
                  <a:pt x="10488" y="19294"/>
                  <a:pt x="10555" y="20281"/>
                  <a:pt x="10634" y="21238"/>
                </a:cubicBezTo>
                <a:cubicBezTo>
                  <a:pt x="10076" y="19813"/>
                  <a:pt x="9419" y="18420"/>
                  <a:pt x="8706" y="17064"/>
                </a:cubicBezTo>
                <a:cubicBezTo>
                  <a:pt x="8828" y="17042"/>
                  <a:pt x="8950" y="16972"/>
                  <a:pt x="9045" y="16912"/>
                </a:cubicBezTo>
                <a:cubicBezTo>
                  <a:pt x="9466" y="16640"/>
                  <a:pt x="9808" y="16278"/>
                  <a:pt x="10115" y="15927"/>
                </a:cubicBezTo>
                <a:cubicBezTo>
                  <a:pt x="10518" y="15465"/>
                  <a:pt x="11018" y="14840"/>
                  <a:pt x="11309" y="14106"/>
                </a:cubicBezTo>
                <a:cubicBezTo>
                  <a:pt x="11532" y="13544"/>
                  <a:pt x="11627" y="12958"/>
                  <a:pt x="11701" y="12249"/>
                </a:cubicBezTo>
                <a:cubicBezTo>
                  <a:pt x="11797" y="11349"/>
                  <a:pt x="11844" y="10431"/>
                  <a:pt x="11844" y="9525"/>
                </a:cubicBezTo>
                <a:cubicBezTo>
                  <a:pt x="11844" y="9458"/>
                  <a:pt x="11801" y="9399"/>
                  <a:pt x="11737" y="9378"/>
                </a:cubicBezTo>
                <a:cubicBezTo>
                  <a:pt x="11722" y="9373"/>
                  <a:pt x="11706" y="9370"/>
                  <a:pt x="11690" y="9370"/>
                </a:cubicBezTo>
                <a:cubicBezTo>
                  <a:pt x="11641" y="9370"/>
                  <a:pt x="11594" y="9394"/>
                  <a:pt x="11565" y="9435"/>
                </a:cubicBezTo>
                <a:lnTo>
                  <a:pt x="10015" y="11582"/>
                </a:lnTo>
                <a:cubicBezTo>
                  <a:pt x="9632" y="12113"/>
                  <a:pt x="9235" y="12663"/>
                  <a:pt x="8933" y="13266"/>
                </a:cubicBezTo>
                <a:cubicBezTo>
                  <a:pt x="8486" y="14157"/>
                  <a:pt x="8255" y="15161"/>
                  <a:pt x="8265" y="16171"/>
                </a:cubicBezTo>
                <a:lnTo>
                  <a:pt x="8265" y="16241"/>
                </a:lnTo>
                <a:cubicBezTo>
                  <a:pt x="7694" y="15196"/>
                  <a:pt x="7098" y="14175"/>
                  <a:pt x="6496" y="13180"/>
                </a:cubicBezTo>
                <a:cubicBezTo>
                  <a:pt x="6613" y="12575"/>
                  <a:pt x="6906" y="12105"/>
                  <a:pt x="7219" y="11611"/>
                </a:cubicBezTo>
                <a:cubicBezTo>
                  <a:pt x="7315" y="11459"/>
                  <a:pt x="7412" y="11305"/>
                  <a:pt x="7507" y="11143"/>
                </a:cubicBezTo>
                <a:cubicBezTo>
                  <a:pt x="7957" y="10378"/>
                  <a:pt x="8223" y="9537"/>
                  <a:pt x="8275" y="8711"/>
                </a:cubicBezTo>
                <a:cubicBezTo>
                  <a:pt x="8353" y="7515"/>
                  <a:pt x="7982" y="6322"/>
                  <a:pt x="7654" y="5268"/>
                </a:cubicBezTo>
                <a:cubicBezTo>
                  <a:pt x="7634" y="5204"/>
                  <a:pt x="7575" y="5159"/>
                  <a:pt x="7508" y="5159"/>
                </a:cubicBezTo>
                <a:cubicBezTo>
                  <a:pt x="7505" y="5159"/>
                  <a:pt x="7503" y="5159"/>
                  <a:pt x="7500" y="5159"/>
                </a:cubicBezTo>
                <a:cubicBezTo>
                  <a:pt x="7432" y="5162"/>
                  <a:pt x="7370" y="5214"/>
                  <a:pt x="7356" y="5282"/>
                </a:cubicBezTo>
                <a:cubicBezTo>
                  <a:pt x="7230" y="5889"/>
                  <a:pt x="6960" y="6469"/>
                  <a:pt x="6698" y="7030"/>
                </a:cubicBezTo>
                <a:cubicBezTo>
                  <a:pt x="6504" y="7444"/>
                  <a:pt x="6303" y="7874"/>
                  <a:pt x="6157" y="8318"/>
                </a:cubicBezTo>
                <a:cubicBezTo>
                  <a:pt x="5912" y="9063"/>
                  <a:pt x="5802" y="9887"/>
                  <a:pt x="5821" y="10838"/>
                </a:cubicBezTo>
                <a:cubicBezTo>
                  <a:pt x="5830" y="11309"/>
                  <a:pt x="5899" y="11778"/>
                  <a:pt x="5983" y="12237"/>
                </a:cubicBezTo>
                <a:cubicBezTo>
                  <a:pt x="5768" y="11830"/>
                  <a:pt x="5539" y="11429"/>
                  <a:pt x="5294" y="11039"/>
                </a:cubicBezTo>
                <a:cubicBezTo>
                  <a:pt x="5077" y="10539"/>
                  <a:pt x="4908" y="10046"/>
                  <a:pt x="4735" y="9537"/>
                </a:cubicBezTo>
                <a:cubicBezTo>
                  <a:pt x="4654" y="9301"/>
                  <a:pt x="4571" y="9059"/>
                  <a:pt x="4482" y="8813"/>
                </a:cubicBezTo>
                <a:cubicBezTo>
                  <a:pt x="4468" y="8535"/>
                  <a:pt x="4446" y="8260"/>
                  <a:pt x="4421" y="7993"/>
                </a:cubicBezTo>
                <a:cubicBezTo>
                  <a:pt x="4365" y="7418"/>
                  <a:pt x="4314" y="6874"/>
                  <a:pt x="4367" y="6295"/>
                </a:cubicBezTo>
                <a:cubicBezTo>
                  <a:pt x="4396" y="5989"/>
                  <a:pt x="4459" y="5676"/>
                  <a:pt x="4518" y="5372"/>
                </a:cubicBezTo>
                <a:cubicBezTo>
                  <a:pt x="4593" y="4994"/>
                  <a:pt x="4671" y="4601"/>
                  <a:pt x="4690" y="4202"/>
                </a:cubicBezTo>
                <a:cubicBezTo>
                  <a:pt x="4708" y="3795"/>
                  <a:pt x="4669" y="3415"/>
                  <a:pt x="4568" y="3039"/>
                </a:cubicBezTo>
                <a:cubicBezTo>
                  <a:pt x="4431" y="2531"/>
                  <a:pt x="4223" y="2006"/>
                  <a:pt x="3933" y="1433"/>
                </a:cubicBezTo>
                <a:cubicBezTo>
                  <a:pt x="3813" y="1196"/>
                  <a:pt x="3676" y="948"/>
                  <a:pt x="3515" y="673"/>
                </a:cubicBezTo>
                <a:cubicBezTo>
                  <a:pt x="3489" y="631"/>
                  <a:pt x="3443" y="567"/>
                  <a:pt x="3388" y="497"/>
                </a:cubicBezTo>
                <a:cubicBezTo>
                  <a:pt x="3320" y="406"/>
                  <a:pt x="3177" y="217"/>
                  <a:pt x="3168" y="154"/>
                </a:cubicBezTo>
                <a:cubicBezTo>
                  <a:pt x="3170" y="69"/>
                  <a:pt x="3102" y="1"/>
                  <a:pt x="30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8"/>
          <p:cNvSpPr/>
          <p:nvPr/>
        </p:nvSpPr>
        <p:spPr>
          <a:xfrm flipH="1" rot="1092079">
            <a:off x="7618016" y="3804904"/>
            <a:ext cx="1805029" cy="1487161"/>
          </a:xfrm>
          <a:custGeom>
            <a:rect b="b" l="l" r="r" t="t"/>
            <a:pathLst>
              <a:path extrusionOk="0" h="29503" w="35809">
                <a:moveTo>
                  <a:pt x="15987" y="1"/>
                </a:moveTo>
                <a:cubicBezTo>
                  <a:pt x="15307" y="1"/>
                  <a:pt x="14281" y="3232"/>
                  <a:pt x="14368" y="6973"/>
                </a:cubicBezTo>
                <a:cubicBezTo>
                  <a:pt x="14458" y="10828"/>
                  <a:pt x="15190" y="13875"/>
                  <a:pt x="15404" y="14690"/>
                </a:cubicBezTo>
                <a:cubicBezTo>
                  <a:pt x="14257" y="15585"/>
                  <a:pt x="13139" y="16472"/>
                  <a:pt x="12154" y="17278"/>
                </a:cubicBezTo>
                <a:cubicBezTo>
                  <a:pt x="12377" y="15499"/>
                  <a:pt x="13438" y="6337"/>
                  <a:pt x="11926" y="5049"/>
                </a:cubicBezTo>
                <a:cubicBezTo>
                  <a:pt x="11844" y="4980"/>
                  <a:pt x="11771" y="4947"/>
                  <a:pt x="11706" y="4947"/>
                </a:cubicBezTo>
                <a:cubicBezTo>
                  <a:pt x="10531" y="4947"/>
                  <a:pt x="11858" y="15586"/>
                  <a:pt x="12085" y="17335"/>
                </a:cubicBezTo>
                <a:cubicBezTo>
                  <a:pt x="11392" y="17902"/>
                  <a:pt x="10768" y="18428"/>
                  <a:pt x="10252" y="18884"/>
                </a:cubicBezTo>
                <a:cubicBezTo>
                  <a:pt x="9784" y="19295"/>
                  <a:pt x="9290" y="19737"/>
                  <a:pt x="8781" y="20197"/>
                </a:cubicBezTo>
                <a:cubicBezTo>
                  <a:pt x="8837" y="19388"/>
                  <a:pt x="8963" y="17101"/>
                  <a:pt x="8739" y="15321"/>
                </a:cubicBezTo>
                <a:cubicBezTo>
                  <a:pt x="8461" y="13121"/>
                  <a:pt x="8054" y="9892"/>
                  <a:pt x="7037" y="8882"/>
                </a:cubicBezTo>
                <a:cubicBezTo>
                  <a:pt x="6947" y="8793"/>
                  <a:pt x="6865" y="8751"/>
                  <a:pt x="6789" y="8751"/>
                </a:cubicBezTo>
                <a:cubicBezTo>
                  <a:pt x="6001" y="8751"/>
                  <a:pt x="5945" y="13255"/>
                  <a:pt x="6706" y="16066"/>
                </a:cubicBezTo>
                <a:cubicBezTo>
                  <a:pt x="7376" y="18540"/>
                  <a:pt x="8293" y="19896"/>
                  <a:pt x="8628" y="20336"/>
                </a:cubicBezTo>
                <a:cubicBezTo>
                  <a:pt x="7462" y="21390"/>
                  <a:pt x="6232" y="22525"/>
                  <a:pt x="5096" y="23580"/>
                </a:cubicBezTo>
                <a:cubicBezTo>
                  <a:pt x="4742" y="21933"/>
                  <a:pt x="2590" y="12171"/>
                  <a:pt x="1305" y="11870"/>
                </a:cubicBezTo>
                <a:cubicBezTo>
                  <a:pt x="1249" y="11856"/>
                  <a:pt x="1196" y="11850"/>
                  <a:pt x="1148" y="11850"/>
                </a:cubicBezTo>
                <a:cubicBezTo>
                  <a:pt x="0" y="11850"/>
                  <a:pt x="1144" y="15497"/>
                  <a:pt x="2010" y="18541"/>
                </a:cubicBezTo>
                <a:cubicBezTo>
                  <a:pt x="2773" y="21225"/>
                  <a:pt x="4488" y="23142"/>
                  <a:pt x="5000" y="23669"/>
                </a:cubicBezTo>
                <a:cubicBezTo>
                  <a:pt x="2665" y="25843"/>
                  <a:pt x="761" y="27656"/>
                  <a:pt x="729" y="27687"/>
                </a:cubicBezTo>
                <a:cubicBezTo>
                  <a:pt x="645" y="27766"/>
                  <a:pt x="643" y="27898"/>
                  <a:pt x="722" y="27982"/>
                </a:cubicBezTo>
                <a:cubicBezTo>
                  <a:pt x="763" y="28024"/>
                  <a:pt x="818" y="28046"/>
                  <a:pt x="873" y="28046"/>
                </a:cubicBezTo>
                <a:cubicBezTo>
                  <a:pt x="924" y="28046"/>
                  <a:pt x="976" y="28027"/>
                  <a:pt x="1015" y="27989"/>
                </a:cubicBezTo>
                <a:cubicBezTo>
                  <a:pt x="1044" y="27961"/>
                  <a:pt x="2508" y="26567"/>
                  <a:pt x="4438" y="24762"/>
                </a:cubicBezTo>
                <a:cubicBezTo>
                  <a:pt x="4937" y="25299"/>
                  <a:pt x="7022" y="27416"/>
                  <a:pt x="9822" y="28442"/>
                </a:cubicBezTo>
                <a:cubicBezTo>
                  <a:pt x="11569" y="29082"/>
                  <a:pt x="13043" y="29502"/>
                  <a:pt x="13944" y="29502"/>
                </a:cubicBezTo>
                <a:cubicBezTo>
                  <a:pt x="14706" y="29502"/>
                  <a:pt x="15060" y="29202"/>
                  <a:pt x="14824" y="28481"/>
                </a:cubicBezTo>
                <a:cubicBezTo>
                  <a:pt x="14353" y="27037"/>
                  <a:pt x="5935" y="25011"/>
                  <a:pt x="4525" y="24682"/>
                </a:cubicBezTo>
                <a:cubicBezTo>
                  <a:pt x="5736" y="23550"/>
                  <a:pt x="7122" y="22265"/>
                  <a:pt x="8453" y="21056"/>
                </a:cubicBezTo>
                <a:cubicBezTo>
                  <a:pt x="9028" y="21495"/>
                  <a:pt x="11038" y="22939"/>
                  <a:pt x="13519" y="23705"/>
                </a:cubicBezTo>
                <a:cubicBezTo>
                  <a:pt x="14917" y="24137"/>
                  <a:pt x="16280" y="24373"/>
                  <a:pt x="17219" y="24373"/>
                </a:cubicBezTo>
                <a:cubicBezTo>
                  <a:pt x="18262" y="24373"/>
                  <a:pt x="18784" y="24082"/>
                  <a:pt x="18253" y="23442"/>
                </a:cubicBezTo>
                <a:cubicBezTo>
                  <a:pt x="17346" y="22351"/>
                  <a:pt x="10041" y="21192"/>
                  <a:pt x="8551" y="20966"/>
                </a:cubicBezTo>
                <a:cubicBezTo>
                  <a:pt x="9238" y="20343"/>
                  <a:pt x="9907" y="19742"/>
                  <a:pt x="10527" y="19194"/>
                </a:cubicBezTo>
                <a:cubicBezTo>
                  <a:pt x="11026" y="18755"/>
                  <a:pt x="11626" y="18249"/>
                  <a:pt x="12292" y="17703"/>
                </a:cubicBezTo>
                <a:cubicBezTo>
                  <a:pt x="13223" y="18361"/>
                  <a:pt x="17658" y="21405"/>
                  <a:pt x="20039" y="21405"/>
                </a:cubicBezTo>
                <a:cubicBezTo>
                  <a:pt x="20668" y="21405"/>
                  <a:pt x="21154" y="21192"/>
                  <a:pt x="21393" y="20666"/>
                </a:cubicBezTo>
                <a:cubicBezTo>
                  <a:pt x="22518" y="18195"/>
                  <a:pt x="14163" y="17671"/>
                  <a:pt x="12429" y="17590"/>
                </a:cubicBezTo>
                <a:cubicBezTo>
                  <a:pt x="13473" y="16737"/>
                  <a:pt x="14669" y="15789"/>
                  <a:pt x="15889" y="14839"/>
                </a:cubicBezTo>
                <a:cubicBezTo>
                  <a:pt x="16572" y="15469"/>
                  <a:pt x="21288" y="19753"/>
                  <a:pt x="23143" y="19753"/>
                </a:cubicBezTo>
                <a:cubicBezTo>
                  <a:pt x="23456" y="19753"/>
                  <a:pt x="23687" y="19631"/>
                  <a:pt x="23804" y="19349"/>
                </a:cubicBezTo>
                <a:cubicBezTo>
                  <a:pt x="24607" y="17414"/>
                  <a:pt x="17037" y="15122"/>
                  <a:pt x="15939" y="14801"/>
                </a:cubicBezTo>
                <a:cubicBezTo>
                  <a:pt x="16884" y="14064"/>
                  <a:pt x="17842" y="13326"/>
                  <a:pt x="18753" y="12632"/>
                </a:cubicBezTo>
                <a:cubicBezTo>
                  <a:pt x="19677" y="13167"/>
                  <a:pt x="23672" y="15409"/>
                  <a:pt x="25766" y="15409"/>
                </a:cubicBezTo>
                <a:cubicBezTo>
                  <a:pt x="26368" y="15409"/>
                  <a:pt x="26812" y="15224"/>
                  <a:pt x="26983" y="14760"/>
                </a:cubicBezTo>
                <a:cubicBezTo>
                  <a:pt x="27726" y="12728"/>
                  <a:pt x="20565" y="12536"/>
                  <a:pt x="18900" y="12519"/>
                </a:cubicBezTo>
                <a:cubicBezTo>
                  <a:pt x="19594" y="11990"/>
                  <a:pt x="20257" y="11488"/>
                  <a:pt x="20864" y="11030"/>
                </a:cubicBezTo>
                <a:cubicBezTo>
                  <a:pt x="21653" y="11329"/>
                  <a:pt x="24365" y="12297"/>
                  <a:pt x="26536" y="12297"/>
                </a:cubicBezTo>
                <a:cubicBezTo>
                  <a:pt x="27567" y="12297"/>
                  <a:pt x="28476" y="12079"/>
                  <a:pt x="29000" y="11468"/>
                </a:cubicBezTo>
                <a:cubicBezTo>
                  <a:pt x="29730" y="10616"/>
                  <a:pt x="28546" y="10360"/>
                  <a:pt x="26858" y="10360"/>
                </a:cubicBezTo>
                <a:cubicBezTo>
                  <a:pt x="24844" y="10360"/>
                  <a:pt x="22113" y="10725"/>
                  <a:pt x="21068" y="10877"/>
                </a:cubicBezTo>
                <a:cubicBezTo>
                  <a:pt x="22154" y="10058"/>
                  <a:pt x="23038" y="9398"/>
                  <a:pt x="23557" y="9010"/>
                </a:cubicBezTo>
                <a:cubicBezTo>
                  <a:pt x="24913" y="8524"/>
                  <a:pt x="28112" y="7282"/>
                  <a:pt x="30457" y="5643"/>
                </a:cubicBezTo>
                <a:cubicBezTo>
                  <a:pt x="33505" y="3511"/>
                  <a:pt x="35808" y="1748"/>
                  <a:pt x="34285" y="1564"/>
                </a:cubicBezTo>
                <a:cubicBezTo>
                  <a:pt x="34255" y="1560"/>
                  <a:pt x="34222" y="1558"/>
                  <a:pt x="34187" y="1558"/>
                </a:cubicBezTo>
                <a:cubicBezTo>
                  <a:pt x="32630" y="1558"/>
                  <a:pt x="26873" y="5224"/>
                  <a:pt x="23715" y="8376"/>
                </a:cubicBezTo>
                <a:cubicBezTo>
                  <a:pt x="23400" y="8610"/>
                  <a:pt x="22367" y="9377"/>
                  <a:pt x="20979" y="10423"/>
                </a:cubicBezTo>
                <a:cubicBezTo>
                  <a:pt x="22252" y="8480"/>
                  <a:pt x="26568" y="1726"/>
                  <a:pt x="25050" y="1726"/>
                </a:cubicBezTo>
                <a:cubicBezTo>
                  <a:pt x="24989" y="1726"/>
                  <a:pt x="24920" y="1736"/>
                  <a:pt x="24840" y="1758"/>
                </a:cubicBezTo>
                <a:cubicBezTo>
                  <a:pt x="22704" y="2355"/>
                  <a:pt x="21055" y="9093"/>
                  <a:pt x="20705" y="10630"/>
                </a:cubicBezTo>
                <a:cubicBezTo>
                  <a:pt x="19973" y="11182"/>
                  <a:pt x="19154" y="11802"/>
                  <a:pt x="18298" y="12456"/>
                </a:cubicBezTo>
                <a:cubicBezTo>
                  <a:pt x="18846" y="10632"/>
                  <a:pt x="21322" y="2040"/>
                  <a:pt x="19462" y="1752"/>
                </a:cubicBezTo>
                <a:cubicBezTo>
                  <a:pt x="19433" y="1747"/>
                  <a:pt x="19404" y="1745"/>
                  <a:pt x="19376" y="1745"/>
                </a:cubicBezTo>
                <a:cubicBezTo>
                  <a:pt x="17577" y="1745"/>
                  <a:pt x="18076" y="10917"/>
                  <a:pt x="18179" y="12548"/>
                </a:cubicBezTo>
                <a:cubicBezTo>
                  <a:pt x="17325" y="13200"/>
                  <a:pt x="16438" y="13884"/>
                  <a:pt x="15563" y="14566"/>
                </a:cubicBezTo>
                <a:cubicBezTo>
                  <a:pt x="15836" y="13622"/>
                  <a:pt x="16579" y="10903"/>
                  <a:pt x="16774" y="8720"/>
                </a:cubicBezTo>
                <a:cubicBezTo>
                  <a:pt x="17014" y="6033"/>
                  <a:pt x="16925" y="2211"/>
                  <a:pt x="16353" y="444"/>
                </a:cubicBezTo>
                <a:cubicBezTo>
                  <a:pt x="16255" y="140"/>
                  <a:pt x="16128" y="1"/>
                  <a:pt x="159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8"/>
          <p:cNvSpPr/>
          <p:nvPr/>
        </p:nvSpPr>
        <p:spPr>
          <a:xfrm rot="651101">
            <a:off x="22144" y="2402416"/>
            <a:ext cx="666084" cy="1380435"/>
          </a:xfrm>
          <a:custGeom>
            <a:rect b="b" l="l" r="r" t="t"/>
            <a:pathLst>
              <a:path extrusionOk="0" h="33862" w="16339">
                <a:moveTo>
                  <a:pt x="3138" y="679"/>
                </a:moveTo>
                <a:cubicBezTo>
                  <a:pt x="3139" y="680"/>
                  <a:pt x="3140" y="681"/>
                  <a:pt x="3141" y="683"/>
                </a:cubicBezTo>
                <a:cubicBezTo>
                  <a:pt x="3186" y="742"/>
                  <a:pt x="3227" y="795"/>
                  <a:pt x="3248" y="831"/>
                </a:cubicBezTo>
                <a:cubicBezTo>
                  <a:pt x="3407" y="1099"/>
                  <a:pt x="3540" y="1341"/>
                  <a:pt x="3657" y="1573"/>
                </a:cubicBezTo>
                <a:cubicBezTo>
                  <a:pt x="3938" y="2126"/>
                  <a:pt x="4138" y="2632"/>
                  <a:pt x="4269" y="3119"/>
                </a:cubicBezTo>
                <a:cubicBezTo>
                  <a:pt x="4361" y="3464"/>
                  <a:pt x="4397" y="3813"/>
                  <a:pt x="4380" y="4187"/>
                </a:cubicBezTo>
                <a:cubicBezTo>
                  <a:pt x="4363" y="4563"/>
                  <a:pt x="4287" y="4944"/>
                  <a:pt x="4214" y="5313"/>
                </a:cubicBezTo>
                <a:cubicBezTo>
                  <a:pt x="4153" y="5623"/>
                  <a:pt x="4090" y="5945"/>
                  <a:pt x="4060" y="6266"/>
                </a:cubicBezTo>
                <a:cubicBezTo>
                  <a:pt x="4005" y="6842"/>
                  <a:pt x="4054" y="7397"/>
                  <a:pt x="4105" y="7934"/>
                </a:cubicBezTo>
                <a:cubicBezTo>
                  <a:pt x="3799" y="7054"/>
                  <a:pt x="3602" y="6203"/>
                  <a:pt x="3529" y="5403"/>
                </a:cubicBezTo>
                <a:cubicBezTo>
                  <a:pt x="3496" y="5035"/>
                  <a:pt x="3544" y="4655"/>
                  <a:pt x="3590" y="4287"/>
                </a:cubicBezTo>
                <a:cubicBezTo>
                  <a:pt x="3665" y="3698"/>
                  <a:pt x="3742" y="3088"/>
                  <a:pt x="3503" y="2473"/>
                </a:cubicBezTo>
                <a:cubicBezTo>
                  <a:pt x="3485" y="2427"/>
                  <a:pt x="3441" y="2399"/>
                  <a:pt x="3395" y="2399"/>
                </a:cubicBezTo>
                <a:cubicBezTo>
                  <a:pt x="3381" y="2399"/>
                  <a:pt x="3367" y="2402"/>
                  <a:pt x="3353" y="2407"/>
                </a:cubicBezTo>
                <a:cubicBezTo>
                  <a:pt x="3294" y="2430"/>
                  <a:pt x="3264" y="2497"/>
                  <a:pt x="3287" y="2557"/>
                </a:cubicBezTo>
                <a:cubicBezTo>
                  <a:pt x="3505" y="3117"/>
                  <a:pt x="3435" y="3671"/>
                  <a:pt x="3360" y="4258"/>
                </a:cubicBezTo>
                <a:cubicBezTo>
                  <a:pt x="3313" y="4637"/>
                  <a:pt x="3263" y="5031"/>
                  <a:pt x="3298" y="5424"/>
                </a:cubicBezTo>
                <a:cubicBezTo>
                  <a:pt x="3370" y="6218"/>
                  <a:pt x="3559" y="7058"/>
                  <a:pt x="3856" y="7927"/>
                </a:cubicBezTo>
                <a:cubicBezTo>
                  <a:pt x="3839" y="7903"/>
                  <a:pt x="3824" y="7877"/>
                  <a:pt x="3808" y="7853"/>
                </a:cubicBezTo>
                <a:cubicBezTo>
                  <a:pt x="3714" y="7709"/>
                  <a:pt x="3620" y="7566"/>
                  <a:pt x="3532" y="7421"/>
                </a:cubicBezTo>
                <a:cubicBezTo>
                  <a:pt x="2833" y="6265"/>
                  <a:pt x="2586" y="4936"/>
                  <a:pt x="2753" y="3237"/>
                </a:cubicBezTo>
                <a:cubicBezTo>
                  <a:pt x="2794" y="2821"/>
                  <a:pt x="2870" y="2399"/>
                  <a:pt x="2942" y="1991"/>
                </a:cubicBezTo>
                <a:cubicBezTo>
                  <a:pt x="3018" y="1561"/>
                  <a:pt x="3097" y="1123"/>
                  <a:pt x="3138" y="679"/>
                </a:cubicBezTo>
                <a:close/>
                <a:moveTo>
                  <a:pt x="588" y="8057"/>
                </a:moveTo>
                <a:lnTo>
                  <a:pt x="588" y="8057"/>
                </a:lnTo>
                <a:cubicBezTo>
                  <a:pt x="854" y="8178"/>
                  <a:pt x="1125" y="8269"/>
                  <a:pt x="1183" y="8285"/>
                </a:cubicBezTo>
                <a:cubicBezTo>
                  <a:pt x="1356" y="8333"/>
                  <a:pt x="1527" y="8372"/>
                  <a:pt x="1696" y="8412"/>
                </a:cubicBezTo>
                <a:cubicBezTo>
                  <a:pt x="2086" y="8501"/>
                  <a:pt x="2455" y="8587"/>
                  <a:pt x="2818" y="8769"/>
                </a:cubicBezTo>
                <a:cubicBezTo>
                  <a:pt x="3170" y="8945"/>
                  <a:pt x="3489" y="9183"/>
                  <a:pt x="3792" y="9496"/>
                </a:cubicBezTo>
                <a:cubicBezTo>
                  <a:pt x="4167" y="9884"/>
                  <a:pt x="4466" y="10326"/>
                  <a:pt x="4818" y="10864"/>
                </a:cubicBezTo>
                <a:cubicBezTo>
                  <a:pt x="4890" y="10974"/>
                  <a:pt x="4956" y="11087"/>
                  <a:pt x="5026" y="11198"/>
                </a:cubicBezTo>
                <a:cubicBezTo>
                  <a:pt x="5100" y="11365"/>
                  <a:pt x="5177" y="11533"/>
                  <a:pt x="5264" y="11704"/>
                </a:cubicBezTo>
                <a:cubicBezTo>
                  <a:pt x="5038" y="11509"/>
                  <a:pt x="4788" y="11337"/>
                  <a:pt x="4544" y="11168"/>
                </a:cubicBezTo>
                <a:lnTo>
                  <a:pt x="4437" y="11094"/>
                </a:lnTo>
                <a:cubicBezTo>
                  <a:pt x="3560" y="10486"/>
                  <a:pt x="2720" y="9808"/>
                  <a:pt x="1941" y="9082"/>
                </a:cubicBezTo>
                <a:cubicBezTo>
                  <a:pt x="1918" y="9061"/>
                  <a:pt x="1890" y="9051"/>
                  <a:pt x="1862" y="9051"/>
                </a:cubicBezTo>
                <a:cubicBezTo>
                  <a:pt x="1830" y="9051"/>
                  <a:pt x="1799" y="9064"/>
                  <a:pt x="1776" y="9088"/>
                </a:cubicBezTo>
                <a:cubicBezTo>
                  <a:pt x="1733" y="9134"/>
                  <a:pt x="1735" y="9208"/>
                  <a:pt x="1782" y="9252"/>
                </a:cubicBezTo>
                <a:cubicBezTo>
                  <a:pt x="2571" y="9986"/>
                  <a:pt x="3418" y="10670"/>
                  <a:pt x="4305" y="11285"/>
                </a:cubicBezTo>
                <a:lnTo>
                  <a:pt x="4412" y="11359"/>
                </a:lnTo>
                <a:cubicBezTo>
                  <a:pt x="4728" y="11577"/>
                  <a:pt x="5050" y="11801"/>
                  <a:pt x="5315" y="12070"/>
                </a:cubicBezTo>
                <a:cubicBezTo>
                  <a:pt x="5280" y="12052"/>
                  <a:pt x="5250" y="12035"/>
                  <a:pt x="5224" y="12022"/>
                </a:cubicBezTo>
                <a:cubicBezTo>
                  <a:pt x="4784" y="11759"/>
                  <a:pt x="4313" y="11567"/>
                  <a:pt x="3856" y="11381"/>
                </a:cubicBezTo>
                <a:cubicBezTo>
                  <a:pt x="2985" y="11026"/>
                  <a:pt x="2161" y="10691"/>
                  <a:pt x="1552" y="9906"/>
                </a:cubicBezTo>
                <a:cubicBezTo>
                  <a:pt x="1245" y="9509"/>
                  <a:pt x="1042" y="9056"/>
                  <a:pt x="826" y="8575"/>
                </a:cubicBezTo>
                <a:cubicBezTo>
                  <a:pt x="749" y="8404"/>
                  <a:pt x="672" y="8230"/>
                  <a:pt x="588" y="8057"/>
                </a:cubicBezTo>
                <a:close/>
                <a:moveTo>
                  <a:pt x="7516" y="5870"/>
                </a:moveTo>
                <a:cubicBezTo>
                  <a:pt x="7784" y="6765"/>
                  <a:pt x="8028" y="7737"/>
                  <a:pt x="7966" y="8690"/>
                </a:cubicBezTo>
                <a:cubicBezTo>
                  <a:pt x="7917" y="9470"/>
                  <a:pt x="7666" y="10263"/>
                  <a:pt x="7240" y="10987"/>
                </a:cubicBezTo>
                <a:cubicBezTo>
                  <a:pt x="7148" y="11146"/>
                  <a:pt x="7051" y="11297"/>
                  <a:pt x="6957" y="11446"/>
                </a:cubicBezTo>
                <a:cubicBezTo>
                  <a:pt x="6831" y="11646"/>
                  <a:pt x="6708" y="11843"/>
                  <a:pt x="6597" y="12046"/>
                </a:cubicBezTo>
                <a:cubicBezTo>
                  <a:pt x="6674" y="11191"/>
                  <a:pt x="6834" y="10460"/>
                  <a:pt x="7098" y="9745"/>
                </a:cubicBezTo>
                <a:cubicBezTo>
                  <a:pt x="7384" y="8966"/>
                  <a:pt x="7647" y="8139"/>
                  <a:pt x="7447" y="7345"/>
                </a:cubicBezTo>
                <a:cubicBezTo>
                  <a:pt x="7434" y="7291"/>
                  <a:pt x="7385" y="7257"/>
                  <a:pt x="7333" y="7257"/>
                </a:cubicBezTo>
                <a:cubicBezTo>
                  <a:pt x="7324" y="7257"/>
                  <a:pt x="7315" y="7258"/>
                  <a:pt x="7306" y="7260"/>
                </a:cubicBezTo>
                <a:cubicBezTo>
                  <a:pt x="7245" y="7276"/>
                  <a:pt x="7207" y="7339"/>
                  <a:pt x="7223" y="7400"/>
                </a:cubicBezTo>
                <a:cubicBezTo>
                  <a:pt x="7407" y="8132"/>
                  <a:pt x="7166" y="8889"/>
                  <a:pt x="6881" y="9665"/>
                </a:cubicBezTo>
                <a:cubicBezTo>
                  <a:pt x="6568" y="10512"/>
                  <a:pt x="6397" y="11380"/>
                  <a:pt x="6334" y="12439"/>
                </a:cubicBezTo>
                <a:cubicBezTo>
                  <a:pt x="6234" y="11910"/>
                  <a:pt x="6138" y="11368"/>
                  <a:pt x="6129" y="10833"/>
                </a:cubicBezTo>
                <a:cubicBezTo>
                  <a:pt x="6111" y="9916"/>
                  <a:pt x="6216" y="9125"/>
                  <a:pt x="6449" y="8414"/>
                </a:cubicBezTo>
                <a:cubicBezTo>
                  <a:pt x="6590" y="7987"/>
                  <a:pt x="6787" y="7567"/>
                  <a:pt x="6976" y="7160"/>
                </a:cubicBezTo>
                <a:cubicBezTo>
                  <a:pt x="7171" y="6744"/>
                  <a:pt x="7370" y="6317"/>
                  <a:pt x="7516" y="5870"/>
                </a:cubicBezTo>
                <a:close/>
                <a:moveTo>
                  <a:pt x="11531" y="10010"/>
                </a:moveTo>
                <a:lnTo>
                  <a:pt x="11531" y="10010"/>
                </a:lnTo>
                <a:cubicBezTo>
                  <a:pt x="11517" y="10747"/>
                  <a:pt x="11471" y="11487"/>
                  <a:pt x="11394" y="12218"/>
                </a:cubicBezTo>
                <a:cubicBezTo>
                  <a:pt x="11322" y="12900"/>
                  <a:pt x="11232" y="13463"/>
                  <a:pt x="11022" y="13992"/>
                </a:cubicBezTo>
                <a:cubicBezTo>
                  <a:pt x="10748" y="14682"/>
                  <a:pt x="10269" y="15281"/>
                  <a:pt x="9881" y="15724"/>
                </a:cubicBezTo>
                <a:cubicBezTo>
                  <a:pt x="9590" y="16058"/>
                  <a:pt x="9267" y="16401"/>
                  <a:pt x="8877" y="16652"/>
                </a:cubicBezTo>
                <a:cubicBezTo>
                  <a:pt x="8834" y="16680"/>
                  <a:pt x="8799" y="16698"/>
                  <a:pt x="8769" y="16713"/>
                </a:cubicBezTo>
                <a:cubicBezTo>
                  <a:pt x="8886" y="16452"/>
                  <a:pt x="8994" y="16189"/>
                  <a:pt x="9094" y="15930"/>
                </a:cubicBezTo>
                <a:cubicBezTo>
                  <a:pt x="9269" y="15484"/>
                  <a:pt x="9450" y="15020"/>
                  <a:pt x="9699" y="14594"/>
                </a:cubicBezTo>
                <a:lnTo>
                  <a:pt x="9857" y="14327"/>
                </a:lnTo>
                <a:cubicBezTo>
                  <a:pt x="10217" y="13725"/>
                  <a:pt x="10589" y="13103"/>
                  <a:pt x="10684" y="12382"/>
                </a:cubicBezTo>
                <a:cubicBezTo>
                  <a:pt x="10692" y="12318"/>
                  <a:pt x="10647" y="12260"/>
                  <a:pt x="10584" y="12251"/>
                </a:cubicBezTo>
                <a:cubicBezTo>
                  <a:pt x="10579" y="12251"/>
                  <a:pt x="10574" y="12250"/>
                  <a:pt x="10570" y="12250"/>
                </a:cubicBezTo>
                <a:cubicBezTo>
                  <a:pt x="10512" y="12250"/>
                  <a:pt x="10462" y="12293"/>
                  <a:pt x="10454" y="12351"/>
                </a:cubicBezTo>
                <a:cubicBezTo>
                  <a:pt x="10366" y="13025"/>
                  <a:pt x="10007" y="13627"/>
                  <a:pt x="9659" y="14209"/>
                </a:cubicBezTo>
                <a:lnTo>
                  <a:pt x="9499" y="14477"/>
                </a:lnTo>
                <a:cubicBezTo>
                  <a:pt x="9240" y="14919"/>
                  <a:pt x="9057" y="15391"/>
                  <a:pt x="8878" y="15847"/>
                </a:cubicBezTo>
                <a:cubicBezTo>
                  <a:pt x="8785" y="16086"/>
                  <a:pt x="8686" y="16329"/>
                  <a:pt x="8580" y="16571"/>
                </a:cubicBezTo>
                <a:cubicBezTo>
                  <a:pt x="8573" y="16477"/>
                  <a:pt x="8573" y="16367"/>
                  <a:pt x="8573" y="16285"/>
                </a:cubicBezTo>
                <a:lnTo>
                  <a:pt x="8573" y="16167"/>
                </a:lnTo>
                <a:cubicBezTo>
                  <a:pt x="8564" y="15208"/>
                  <a:pt x="8784" y="14252"/>
                  <a:pt x="9209" y="13404"/>
                </a:cubicBezTo>
                <a:cubicBezTo>
                  <a:pt x="9500" y="12824"/>
                  <a:pt x="9890" y="12285"/>
                  <a:pt x="10265" y="11763"/>
                </a:cubicBezTo>
                <a:lnTo>
                  <a:pt x="11531" y="10010"/>
                </a:lnTo>
                <a:close/>
                <a:moveTo>
                  <a:pt x="1994" y="14108"/>
                </a:moveTo>
                <a:lnTo>
                  <a:pt x="1994" y="14108"/>
                </a:lnTo>
                <a:cubicBezTo>
                  <a:pt x="2699" y="14402"/>
                  <a:pt x="3454" y="14559"/>
                  <a:pt x="4187" y="14713"/>
                </a:cubicBezTo>
                <a:cubicBezTo>
                  <a:pt x="4586" y="14796"/>
                  <a:pt x="5001" y="14883"/>
                  <a:pt x="5397" y="14990"/>
                </a:cubicBezTo>
                <a:cubicBezTo>
                  <a:pt x="6409" y="15262"/>
                  <a:pt x="7164" y="15653"/>
                  <a:pt x="7703" y="16186"/>
                </a:cubicBezTo>
                <a:lnTo>
                  <a:pt x="7703" y="16187"/>
                </a:lnTo>
                <a:cubicBezTo>
                  <a:pt x="7845" y="16326"/>
                  <a:pt x="7960" y="16486"/>
                  <a:pt x="8069" y="16657"/>
                </a:cubicBezTo>
                <a:cubicBezTo>
                  <a:pt x="7841" y="16541"/>
                  <a:pt x="7592" y="16458"/>
                  <a:pt x="7344" y="16391"/>
                </a:cubicBezTo>
                <a:cubicBezTo>
                  <a:pt x="7042" y="16310"/>
                  <a:pt x="6736" y="16237"/>
                  <a:pt x="6428" y="16165"/>
                </a:cubicBezTo>
                <a:cubicBezTo>
                  <a:pt x="5419" y="15927"/>
                  <a:pt x="4375" y="15682"/>
                  <a:pt x="3533" y="15088"/>
                </a:cubicBezTo>
                <a:cubicBezTo>
                  <a:pt x="3513" y="15074"/>
                  <a:pt x="3490" y="15067"/>
                  <a:pt x="3467" y="15067"/>
                </a:cubicBezTo>
                <a:cubicBezTo>
                  <a:pt x="3430" y="15067"/>
                  <a:pt x="3394" y="15085"/>
                  <a:pt x="3372" y="15117"/>
                </a:cubicBezTo>
                <a:cubicBezTo>
                  <a:pt x="3335" y="15170"/>
                  <a:pt x="3348" y="15241"/>
                  <a:pt x="3400" y="15279"/>
                </a:cubicBezTo>
                <a:cubicBezTo>
                  <a:pt x="4279" y="15897"/>
                  <a:pt x="5345" y="16147"/>
                  <a:pt x="6375" y="16391"/>
                </a:cubicBezTo>
                <a:cubicBezTo>
                  <a:pt x="6680" y="16462"/>
                  <a:pt x="6984" y="16534"/>
                  <a:pt x="7283" y="16615"/>
                </a:cubicBezTo>
                <a:cubicBezTo>
                  <a:pt x="7651" y="16713"/>
                  <a:pt x="8060" y="16848"/>
                  <a:pt x="8342" y="17132"/>
                </a:cubicBezTo>
                <a:cubicBezTo>
                  <a:pt x="8241" y="17139"/>
                  <a:pt x="8140" y="17147"/>
                  <a:pt x="8040" y="17155"/>
                </a:cubicBezTo>
                <a:cubicBezTo>
                  <a:pt x="7694" y="17181"/>
                  <a:pt x="7335" y="17209"/>
                  <a:pt x="6985" y="17209"/>
                </a:cubicBezTo>
                <a:cubicBezTo>
                  <a:pt x="6978" y="17209"/>
                  <a:pt x="6970" y="17209"/>
                  <a:pt x="6963" y="17209"/>
                </a:cubicBezTo>
                <a:cubicBezTo>
                  <a:pt x="5720" y="17205"/>
                  <a:pt x="4611" y="16487"/>
                  <a:pt x="3492" y="15689"/>
                </a:cubicBezTo>
                <a:cubicBezTo>
                  <a:pt x="2865" y="15243"/>
                  <a:pt x="2242" y="14754"/>
                  <a:pt x="1994" y="14108"/>
                </a:cubicBezTo>
                <a:close/>
                <a:moveTo>
                  <a:pt x="13245" y="14791"/>
                </a:moveTo>
                <a:cubicBezTo>
                  <a:pt x="13570" y="16232"/>
                  <a:pt x="13590" y="17442"/>
                  <a:pt x="13307" y="18485"/>
                </a:cubicBezTo>
                <a:cubicBezTo>
                  <a:pt x="12953" y="19783"/>
                  <a:pt x="12118" y="20632"/>
                  <a:pt x="11179" y="21456"/>
                </a:cubicBezTo>
                <a:cubicBezTo>
                  <a:pt x="11744" y="20102"/>
                  <a:pt x="12209" y="18699"/>
                  <a:pt x="12552" y="17274"/>
                </a:cubicBezTo>
                <a:cubicBezTo>
                  <a:pt x="12567" y="17211"/>
                  <a:pt x="12528" y="17150"/>
                  <a:pt x="12466" y="17134"/>
                </a:cubicBezTo>
                <a:cubicBezTo>
                  <a:pt x="12457" y="17132"/>
                  <a:pt x="12448" y="17131"/>
                  <a:pt x="12439" y="17131"/>
                </a:cubicBezTo>
                <a:cubicBezTo>
                  <a:pt x="12387" y="17131"/>
                  <a:pt x="12339" y="17167"/>
                  <a:pt x="12327" y="17220"/>
                </a:cubicBezTo>
                <a:cubicBezTo>
                  <a:pt x="11986" y="18641"/>
                  <a:pt x="11522" y="20039"/>
                  <a:pt x="10957" y="21390"/>
                </a:cubicBezTo>
                <a:cubicBezTo>
                  <a:pt x="10954" y="21368"/>
                  <a:pt x="10953" y="21346"/>
                  <a:pt x="10951" y="21324"/>
                </a:cubicBezTo>
                <a:cubicBezTo>
                  <a:pt x="10867" y="20317"/>
                  <a:pt x="10789" y="19366"/>
                  <a:pt x="11082" y="18421"/>
                </a:cubicBezTo>
                <a:cubicBezTo>
                  <a:pt x="11371" y="17489"/>
                  <a:pt x="11857" y="16635"/>
                  <a:pt x="12330" y="15839"/>
                </a:cubicBezTo>
                <a:cubicBezTo>
                  <a:pt x="12579" y="15419"/>
                  <a:pt x="12856" y="14998"/>
                  <a:pt x="13245" y="14791"/>
                </a:cubicBezTo>
                <a:close/>
                <a:moveTo>
                  <a:pt x="3318" y="18297"/>
                </a:moveTo>
                <a:cubicBezTo>
                  <a:pt x="4575" y="18392"/>
                  <a:pt x="5974" y="18556"/>
                  <a:pt x="7238" y="19055"/>
                </a:cubicBezTo>
                <a:cubicBezTo>
                  <a:pt x="7989" y="19351"/>
                  <a:pt x="8646" y="19751"/>
                  <a:pt x="9191" y="20244"/>
                </a:cubicBezTo>
                <a:cubicBezTo>
                  <a:pt x="9566" y="20583"/>
                  <a:pt x="9854" y="21029"/>
                  <a:pt x="10123" y="21482"/>
                </a:cubicBezTo>
                <a:cubicBezTo>
                  <a:pt x="8872" y="20585"/>
                  <a:pt x="7446" y="19916"/>
                  <a:pt x="5961" y="19531"/>
                </a:cubicBezTo>
                <a:cubicBezTo>
                  <a:pt x="5951" y="19528"/>
                  <a:pt x="5942" y="19527"/>
                  <a:pt x="5932" y="19527"/>
                </a:cubicBezTo>
                <a:cubicBezTo>
                  <a:pt x="5881" y="19527"/>
                  <a:pt x="5833" y="19562"/>
                  <a:pt x="5819" y="19614"/>
                </a:cubicBezTo>
                <a:cubicBezTo>
                  <a:pt x="5803" y="19677"/>
                  <a:pt x="5840" y="19740"/>
                  <a:pt x="5903" y="19756"/>
                </a:cubicBezTo>
                <a:cubicBezTo>
                  <a:pt x="7404" y="20144"/>
                  <a:pt x="8842" y="20831"/>
                  <a:pt x="10096" y="21750"/>
                </a:cubicBezTo>
                <a:cubicBezTo>
                  <a:pt x="9752" y="21648"/>
                  <a:pt x="9413" y="21604"/>
                  <a:pt x="9064" y="21562"/>
                </a:cubicBezTo>
                <a:cubicBezTo>
                  <a:pt x="8901" y="21542"/>
                  <a:pt x="8733" y="21522"/>
                  <a:pt x="8557" y="21496"/>
                </a:cubicBezTo>
                <a:cubicBezTo>
                  <a:pt x="7823" y="21383"/>
                  <a:pt x="7101" y="21166"/>
                  <a:pt x="6412" y="20852"/>
                </a:cubicBezTo>
                <a:cubicBezTo>
                  <a:pt x="5727" y="20538"/>
                  <a:pt x="5090" y="20134"/>
                  <a:pt x="4520" y="19651"/>
                </a:cubicBezTo>
                <a:cubicBezTo>
                  <a:pt x="4241" y="19416"/>
                  <a:pt x="3979" y="19161"/>
                  <a:pt x="3737" y="18892"/>
                </a:cubicBezTo>
                <a:cubicBezTo>
                  <a:pt x="3711" y="18862"/>
                  <a:pt x="3633" y="18748"/>
                  <a:pt x="3558" y="18639"/>
                </a:cubicBezTo>
                <a:cubicBezTo>
                  <a:pt x="3461" y="18498"/>
                  <a:pt x="3384" y="18386"/>
                  <a:pt x="3318" y="18297"/>
                </a:cubicBezTo>
                <a:close/>
                <a:moveTo>
                  <a:pt x="12167" y="21170"/>
                </a:moveTo>
                <a:cubicBezTo>
                  <a:pt x="12636" y="21170"/>
                  <a:pt x="13092" y="21416"/>
                  <a:pt x="13480" y="21660"/>
                </a:cubicBezTo>
                <a:cubicBezTo>
                  <a:pt x="14352" y="22209"/>
                  <a:pt x="15143" y="22874"/>
                  <a:pt x="15832" y="23638"/>
                </a:cubicBezTo>
                <a:cubicBezTo>
                  <a:pt x="15041" y="23633"/>
                  <a:pt x="14231" y="23614"/>
                  <a:pt x="13452" y="23468"/>
                </a:cubicBezTo>
                <a:cubicBezTo>
                  <a:pt x="12894" y="23364"/>
                  <a:pt x="12482" y="23215"/>
                  <a:pt x="12156" y="22997"/>
                </a:cubicBezTo>
                <a:cubicBezTo>
                  <a:pt x="11761" y="22731"/>
                  <a:pt x="11457" y="22344"/>
                  <a:pt x="11167" y="21962"/>
                </a:cubicBezTo>
                <a:lnTo>
                  <a:pt x="11167" y="21962"/>
                </a:lnTo>
                <a:cubicBezTo>
                  <a:pt x="12205" y="22032"/>
                  <a:pt x="13217" y="22342"/>
                  <a:pt x="14116" y="22873"/>
                </a:cubicBezTo>
                <a:cubicBezTo>
                  <a:pt x="14135" y="22884"/>
                  <a:pt x="14155" y="22888"/>
                  <a:pt x="14175" y="22888"/>
                </a:cubicBezTo>
                <a:cubicBezTo>
                  <a:pt x="14182" y="22888"/>
                  <a:pt x="14189" y="22888"/>
                  <a:pt x="14196" y="22886"/>
                </a:cubicBezTo>
                <a:cubicBezTo>
                  <a:pt x="14228" y="22881"/>
                  <a:pt x="14258" y="22862"/>
                  <a:pt x="14275" y="22832"/>
                </a:cubicBezTo>
                <a:cubicBezTo>
                  <a:pt x="14308" y="22776"/>
                  <a:pt x="14289" y="22706"/>
                  <a:pt x="14235" y="22673"/>
                </a:cubicBezTo>
                <a:cubicBezTo>
                  <a:pt x="13345" y="22149"/>
                  <a:pt x="12347" y="21833"/>
                  <a:pt x="11323" y="21743"/>
                </a:cubicBezTo>
                <a:cubicBezTo>
                  <a:pt x="11503" y="21586"/>
                  <a:pt x="11679" y="21427"/>
                  <a:pt x="11850" y="21266"/>
                </a:cubicBezTo>
                <a:cubicBezTo>
                  <a:pt x="11853" y="21266"/>
                  <a:pt x="11856" y="21266"/>
                  <a:pt x="11860" y="21266"/>
                </a:cubicBezTo>
                <a:cubicBezTo>
                  <a:pt x="11913" y="21266"/>
                  <a:pt x="11965" y="21240"/>
                  <a:pt x="11994" y="21190"/>
                </a:cubicBezTo>
                <a:cubicBezTo>
                  <a:pt x="11999" y="21186"/>
                  <a:pt x="12022" y="21176"/>
                  <a:pt x="12076" y="21173"/>
                </a:cubicBezTo>
                <a:cubicBezTo>
                  <a:pt x="12106" y="21171"/>
                  <a:pt x="12137" y="21170"/>
                  <a:pt x="12167" y="21170"/>
                </a:cubicBezTo>
                <a:close/>
                <a:moveTo>
                  <a:pt x="10385" y="24577"/>
                </a:moveTo>
                <a:cubicBezTo>
                  <a:pt x="10620" y="24577"/>
                  <a:pt x="10851" y="24590"/>
                  <a:pt x="11079" y="24617"/>
                </a:cubicBezTo>
                <a:cubicBezTo>
                  <a:pt x="9975" y="24796"/>
                  <a:pt x="8979" y="25350"/>
                  <a:pt x="8016" y="25891"/>
                </a:cubicBezTo>
                <a:cubicBezTo>
                  <a:pt x="7512" y="26174"/>
                  <a:pt x="6991" y="26466"/>
                  <a:pt x="6462" y="26699"/>
                </a:cubicBezTo>
                <a:cubicBezTo>
                  <a:pt x="6404" y="26725"/>
                  <a:pt x="6377" y="26793"/>
                  <a:pt x="6403" y="26852"/>
                </a:cubicBezTo>
                <a:cubicBezTo>
                  <a:pt x="6422" y="26896"/>
                  <a:pt x="6465" y="26921"/>
                  <a:pt x="6509" y="26921"/>
                </a:cubicBezTo>
                <a:cubicBezTo>
                  <a:pt x="6516" y="26921"/>
                  <a:pt x="6523" y="26921"/>
                  <a:pt x="6529" y="26920"/>
                </a:cubicBezTo>
                <a:cubicBezTo>
                  <a:pt x="6539" y="26917"/>
                  <a:pt x="6548" y="26915"/>
                  <a:pt x="6556" y="26911"/>
                </a:cubicBezTo>
                <a:cubicBezTo>
                  <a:pt x="7094" y="26674"/>
                  <a:pt x="7621" y="26378"/>
                  <a:pt x="8130" y="26092"/>
                </a:cubicBezTo>
                <a:cubicBezTo>
                  <a:pt x="9075" y="25562"/>
                  <a:pt x="10053" y="25018"/>
                  <a:pt x="11117" y="24846"/>
                </a:cubicBezTo>
                <a:lnTo>
                  <a:pt x="11117" y="24846"/>
                </a:lnTo>
                <a:cubicBezTo>
                  <a:pt x="10801" y="25169"/>
                  <a:pt x="10435" y="25499"/>
                  <a:pt x="9986" y="25767"/>
                </a:cubicBezTo>
                <a:cubicBezTo>
                  <a:pt x="9318" y="26167"/>
                  <a:pt x="8606" y="26505"/>
                  <a:pt x="7871" y="26775"/>
                </a:cubicBezTo>
                <a:cubicBezTo>
                  <a:pt x="7681" y="26843"/>
                  <a:pt x="6308" y="27230"/>
                  <a:pt x="5851" y="27332"/>
                </a:cubicBezTo>
                <a:cubicBezTo>
                  <a:pt x="5866" y="26605"/>
                  <a:pt x="6484" y="26007"/>
                  <a:pt x="6765" y="25772"/>
                </a:cubicBezTo>
                <a:cubicBezTo>
                  <a:pt x="7377" y="25261"/>
                  <a:pt x="8127" y="24902"/>
                  <a:pt x="8932" y="24735"/>
                </a:cubicBezTo>
                <a:cubicBezTo>
                  <a:pt x="9450" y="24628"/>
                  <a:pt x="9927" y="24577"/>
                  <a:pt x="10385" y="24577"/>
                </a:cubicBezTo>
                <a:close/>
                <a:moveTo>
                  <a:pt x="3017" y="0"/>
                </a:moveTo>
                <a:cubicBezTo>
                  <a:pt x="2930" y="0"/>
                  <a:pt x="2862" y="69"/>
                  <a:pt x="2859" y="154"/>
                </a:cubicBezTo>
                <a:lnTo>
                  <a:pt x="2859" y="156"/>
                </a:lnTo>
                <a:cubicBezTo>
                  <a:pt x="2849" y="752"/>
                  <a:pt x="2742" y="1354"/>
                  <a:pt x="2639" y="1936"/>
                </a:cubicBezTo>
                <a:cubicBezTo>
                  <a:pt x="2565" y="2350"/>
                  <a:pt x="2488" y="2778"/>
                  <a:pt x="2446" y="3206"/>
                </a:cubicBezTo>
                <a:cubicBezTo>
                  <a:pt x="2272" y="4975"/>
                  <a:pt x="2533" y="6365"/>
                  <a:pt x="3269" y="7580"/>
                </a:cubicBezTo>
                <a:cubicBezTo>
                  <a:pt x="3358" y="7729"/>
                  <a:pt x="3454" y="7876"/>
                  <a:pt x="3551" y="8022"/>
                </a:cubicBezTo>
                <a:cubicBezTo>
                  <a:pt x="3817" y="8428"/>
                  <a:pt x="4069" y="8812"/>
                  <a:pt x="4196" y="9252"/>
                </a:cubicBezTo>
                <a:cubicBezTo>
                  <a:pt x="4215" y="9318"/>
                  <a:pt x="4276" y="9361"/>
                  <a:pt x="4344" y="9361"/>
                </a:cubicBezTo>
                <a:cubicBezTo>
                  <a:pt x="4345" y="9361"/>
                  <a:pt x="4345" y="9361"/>
                  <a:pt x="4346" y="9361"/>
                </a:cubicBezTo>
                <a:cubicBezTo>
                  <a:pt x="4378" y="9452"/>
                  <a:pt x="4411" y="9546"/>
                  <a:pt x="4441" y="9637"/>
                </a:cubicBezTo>
                <a:cubicBezTo>
                  <a:pt x="4472" y="9725"/>
                  <a:pt x="4502" y="9813"/>
                  <a:pt x="4532" y="9900"/>
                </a:cubicBezTo>
                <a:cubicBezTo>
                  <a:pt x="4368" y="9680"/>
                  <a:pt x="4201" y="9474"/>
                  <a:pt x="4015" y="9281"/>
                </a:cubicBezTo>
                <a:cubicBezTo>
                  <a:pt x="3686" y="8942"/>
                  <a:pt x="3341" y="8684"/>
                  <a:pt x="2957" y="8492"/>
                </a:cubicBezTo>
                <a:cubicBezTo>
                  <a:pt x="2560" y="8294"/>
                  <a:pt x="2156" y="8201"/>
                  <a:pt x="1766" y="8110"/>
                </a:cubicBezTo>
                <a:cubicBezTo>
                  <a:pt x="1601" y="8072"/>
                  <a:pt x="1435" y="8034"/>
                  <a:pt x="1267" y="7987"/>
                </a:cubicBezTo>
                <a:cubicBezTo>
                  <a:pt x="986" y="7910"/>
                  <a:pt x="378" y="7642"/>
                  <a:pt x="308" y="7534"/>
                </a:cubicBezTo>
                <a:cubicBezTo>
                  <a:pt x="278" y="7486"/>
                  <a:pt x="227" y="7460"/>
                  <a:pt x="175" y="7460"/>
                </a:cubicBezTo>
                <a:cubicBezTo>
                  <a:pt x="148" y="7460"/>
                  <a:pt x="120" y="7467"/>
                  <a:pt x="95" y="7483"/>
                </a:cubicBezTo>
                <a:cubicBezTo>
                  <a:pt x="25" y="7526"/>
                  <a:pt x="0" y="7616"/>
                  <a:pt x="40" y="7688"/>
                </a:cubicBezTo>
                <a:cubicBezTo>
                  <a:pt x="40" y="7688"/>
                  <a:pt x="39" y="7688"/>
                  <a:pt x="39" y="7688"/>
                </a:cubicBezTo>
                <a:lnTo>
                  <a:pt x="39" y="7688"/>
                </a:lnTo>
                <a:cubicBezTo>
                  <a:pt x="39" y="7688"/>
                  <a:pt x="39" y="7688"/>
                  <a:pt x="40" y="7689"/>
                </a:cubicBezTo>
                <a:cubicBezTo>
                  <a:pt x="41" y="7690"/>
                  <a:pt x="42" y="7693"/>
                  <a:pt x="43" y="7695"/>
                </a:cubicBezTo>
                <a:cubicBezTo>
                  <a:pt x="237" y="8012"/>
                  <a:pt x="393" y="8362"/>
                  <a:pt x="545" y="8701"/>
                </a:cubicBezTo>
                <a:cubicBezTo>
                  <a:pt x="758" y="9177"/>
                  <a:pt x="978" y="9669"/>
                  <a:pt x="1307" y="10095"/>
                </a:cubicBezTo>
                <a:cubicBezTo>
                  <a:pt x="1967" y="10945"/>
                  <a:pt x="2869" y="11313"/>
                  <a:pt x="3740" y="11667"/>
                </a:cubicBezTo>
                <a:cubicBezTo>
                  <a:pt x="4185" y="11849"/>
                  <a:pt x="4646" y="12037"/>
                  <a:pt x="5068" y="12286"/>
                </a:cubicBezTo>
                <a:cubicBezTo>
                  <a:pt x="5122" y="12320"/>
                  <a:pt x="5205" y="12360"/>
                  <a:pt x="5297" y="12408"/>
                </a:cubicBezTo>
                <a:cubicBezTo>
                  <a:pt x="5462" y="12491"/>
                  <a:pt x="5743" y="12634"/>
                  <a:pt x="5870" y="12748"/>
                </a:cubicBezTo>
                <a:cubicBezTo>
                  <a:pt x="5973" y="12912"/>
                  <a:pt x="6073" y="13078"/>
                  <a:pt x="6174" y="13245"/>
                </a:cubicBezTo>
                <a:lnTo>
                  <a:pt x="6176" y="13256"/>
                </a:lnTo>
                <a:cubicBezTo>
                  <a:pt x="6184" y="13297"/>
                  <a:pt x="6208" y="13331"/>
                  <a:pt x="6239" y="13353"/>
                </a:cubicBezTo>
                <a:cubicBezTo>
                  <a:pt x="6702" y="14119"/>
                  <a:pt x="7160" y="14898"/>
                  <a:pt x="7607" y="15693"/>
                </a:cubicBezTo>
                <a:cubicBezTo>
                  <a:pt x="7063" y="15260"/>
                  <a:pt x="6363" y="14929"/>
                  <a:pt x="5478" y="14692"/>
                </a:cubicBezTo>
                <a:cubicBezTo>
                  <a:pt x="5072" y="14583"/>
                  <a:pt x="4655" y="14494"/>
                  <a:pt x="4250" y="14410"/>
                </a:cubicBezTo>
                <a:cubicBezTo>
                  <a:pt x="3429" y="14238"/>
                  <a:pt x="2580" y="14061"/>
                  <a:pt x="1824" y="13693"/>
                </a:cubicBezTo>
                <a:cubicBezTo>
                  <a:pt x="1802" y="13683"/>
                  <a:pt x="1780" y="13678"/>
                  <a:pt x="1757" y="13678"/>
                </a:cubicBezTo>
                <a:cubicBezTo>
                  <a:pt x="1724" y="13678"/>
                  <a:pt x="1691" y="13688"/>
                  <a:pt x="1663" y="13709"/>
                </a:cubicBezTo>
                <a:cubicBezTo>
                  <a:pt x="1617" y="13745"/>
                  <a:pt x="1594" y="13803"/>
                  <a:pt x="1604" y="13860"/>
                </a:cubicBezTo>
                <a:cubicBezTo>
                  <a:pt x="1771" y="14775"/>
                  <a:pt x="2540" y="15390"/>
                  <a:pt x="3313" y="15940"/>
                </a:cubicBezTo>
                <a:cubicBezTo>
                  <a:pt x="4475" y="16769"/>
                  <a:pt x="5628" y="17514"/>
                  <a:pt x="6963" y="17518"/>
                </a:cubicBezTo>
                <a:cubicBezTo>
                  <a:pt x="7332" y="17518"/>
                  <a:pt x="7704" y="17491"/>
                  <a:pt x="8064" y="17463"/>
                </a:cubicBezTo>
                <a:cubicBezTo>
                  <a:pt x="8225" y="17450"/>
                  <a:pt x="8386" y="17438"/>
                  <a:pt x="8548" y="17429"/>
                </a:cubicBezTo>
                <a:cubicBezTo>
                  <a:pt x="9166" y="18619"/>
                  <a:pt x="9741" y="19836"/>
                  <a:pt x="10239" y="21079"/>
                </a:cubicBezTo>
                <a:cubicBezTo>
                  <a:pt x="9999" y="20692"/>
                  <a:pt x="9735" y="20318"/>
                  <a:pt x="9399" y="20015"/>
                </a:cubicBezTo>
                <a:cubicBezTo>
                  <a:pt x="8826" y="19497"/>
                  <a:pt x="8137" y="19077"/>
                  <a:pt x="7353" y="18768"/>
                </a:cubicBezTo>
                <a:cubicBezTo>
                  <a:pt x="5915" y="18202"/>
                  <a:pt x="4328" y="18054"/>
                  <a:pt x="2953" y="17961"/>
                </a:cubicBezTo>
                <a:cubicBezTo>
                  <a:pt x="2953" y="17961"/>
                  <a:pt x="2953" y="17961"/>
                  <a:pt x="2953" y="17961"/>
                </a:cubicBezTo>
                <a:cubicBezTo>
                  <a:pt x="2953" y="17961"/>
                  <a:pt x="2953" y="17961"/>
                  <a:pt x="2952" y="17961"/>
                </a:cubicBezTo>
                <a:cubicBezTo>
                  <a:pt x="2949" y="17961"/>
                  <a:pt x="2946" y="17961"/>
                  <a:pt x="2943" y="17961"/>
                </a:cubicBezTo>
                <a:cubicBezTo>
                  <a:pt x="2864" y="17961"/>
                  <a:pt x="2794" y="18022"/>
                  <a:pt x="2789" y="18105"/>
                </a:cubicBezTo>
                <a:cubicBezTo>
                  <a:pt x="2783" y="18176"/>
                  <a:pt x="2827" y="18239"/>
                  <a:pt x="2891" y="18261"/>
                </a:cubicBezTo>
                <a:cubicBezTo>
                  <a:pt x="2970" y="18328"/>
                  <a:pt x="3193" y="18654"/>
                  <a:pt x="3304" y="18814"/>
                </a:cubicBezTo>
                <a:cubicBezTo>
                  <a:pt x="3408" y="18967"/>
                  <a:pt x="3469" y="19055"/>
                  <a:pt x="3508" y="19098"/>
                </a:cubicBezTo>
                <a:cubicBezTo>
                  <a:pt x="3758" y="19378"/>
                  <a:pt x="4031" y="19643"/>
                  <a:pt x="4321" y="19888"/>
                </a:cubicBezTo>
                <a:cubicBezTo>
                  <a:pt x="4912" y="20388"/>
                  <a:pt x="5572" y="20807"/>
                  <a:pt x="6285" y="21133"/>
                </a:cubicBezTo>
                <a:cubicBezTo>
                  <a:pt x="6999" y="21460"/>
                  <a:pt x="7748" y="21685"/>
                  <a:pt x="8510" y="21801"/>
                </a:cubicBezTo>
                <a:cubicBezTo>
                  <a:pt x="8690" y="21829"/>
                  <a:pt x="8862" y="21850"/>
                  <a:pt x="9028" y="21869"/>
                </a:cubicBezTo>
                <a:cubicBezTo>
                  <a:pt x="9604" y="21938"/>
                  <a:pt x="10103" y="21997"/>
                  <a:pt x="10653" y="22327"/>
                </a:cubicBezTo>
                <a:cubicBezTo>
                  <a:pt x="10674" y="22339"/>
                  <a:pt x="10695" y="22345"/>
                  <a:pt x="10717" y="22346"/>
                </a:cubicBezTo>
                <a:cubicBezTo>
                  <a:pt x="10950" y="23005"/>
                  <a:pt x="11157" y="23669"/>
                  <a:pt x="11338" y="24341"/>
                </a:cubicBezTo>
                <a:cubicBezTo>
                  <a:pt x="11026" y="24292"/>
                  <a:pt x="10710" y="24267"/>
                  <a:pt x="10386" y="24267"/>
                </a:cubicBezTo>
                <a:cubicBezTo>
                  <a:pt x="9907" y="24267"/>
                  <a:pt x="9408" y="24322"/>
                  <a:pt x="8869" y="24434"/>
                </a:cubicBezTo>
                <a:cubicBezTo>
                  <a:pt x="8015" y="24610"/>
                  <a:pt x="7218" y="24992"/>
                  <a:pt x="6566" y="25536"/>
                </a:cubicBezTo>
                <a:cubicBezTo>
                  <a:pt x="6147" y="25887"/>
                  <a:pt x="5455" y="26612"/>
                  <a:pt x="5552" y="27524"/>
                </a:cubicBezTo>
                <a:cubicBezTo>
                  <a:pt x="5556" y="27570"/>
                  <a:pt x="5584" y="27615"/>
                  <a:pt x="5625" y="27640"/>
                </a:cubicBezTo>
                <a:cubicBezTo>
                  <a:pt x="5637" y="27648"/>
                  <a:pt x="5661" y="27652"/>
                  <a:pt x="5694" y="27652"/>
                </a:cubicBezTo>
                <a:cubicBezTo>
                  <a:pt x="5747" y="27652"/>
                  <a:pt x="5825" y="27642"/>
                  <a:pt x="5919" y="27625"/>
                </a:cubicBezTo>
                <a:cubicBezTo>
                  <a:pt x="6554" y="27510"/>
                  <a:pt x="7961" y="27070"/>
                  <a:pt x="7977" y="27065"/>
                </a:cubicBezTo>
                <a:cubicBezTo>
                  <a:pt x="8730" y="26790"/>
                  <a:pt x="9459" y="26442"/>
                  <a:pt x="10145" y="26032"/>
                </a:cubicBezTo>
                <a:cubicBezTo>
                  <a:pt x="10697" y="25702"/>
                  <a:pt x="11126" y="25291"/>
                  <a:pt x="11483" y="24909"/>
                </a:cubicBezTo>
                <a:cubicBezTo>
                  <a:pt x="12172" y="27742"/>
                  <a:pt x="12343" y="30674"/>
                  <a:pt x="11649" y="33673"/>
                </a:cubicBezTo>
                <a:cubicBezTo>
                  <a:pt x="11629" y="33756"/>
                  <a:pt x="11682" y="33838"/>
                  <a:pt x="11765" y="33858"/>
                </a:cubicBezTo>
                <a:cubicBezTo>
                  <a:pt x="11776" y="33861"/>
                  <a:pt x="11788" y="33862"/>
                  <a:pt x="11799" y="33862"/>
                </a:cubicBezTo>
                <a:cubicBezTo>
                  <a:pt x="11808" y="33862"/>
                  <a:pt x="11818" y="33861"/>
                  <a:pt x="11827" y="33859"/>
                </a:cubicBezTo>
                <a:cubicBezTo>
                  <a:pt x="11886" y="33849"/>
                  <a:pt x="11936" y="33804"/>
                  <a:pt x="11950" y="33742"/>
                </a:cubicBezTo>
                <a:cubicBezTo>
                  <a:pt x="12868" y="29773"/>
                  <a:pt x="12305" y="25927"/>
                  <a:pt x="11022" y="22280"/>
                </a:cubicBezTo>
                <a:lnTo>
                  <a:pt x="11022" y="22280"/>
                </a:lnTo>
                <a:cubicBezTo>
                  <a:pt x="11292" y="22629"/>
                  <a:pt x="11596" y="22993"/>
                  <a:pt x="11984" y="23253"/>
                </a:cubicBezTo>
                <a:cubicBezTo>
                  <a:pt x="12346" y="23495"/>
                  <a:pt x="12794" y="23660"/>
                  <a:pt x="13395" y="23771"/>
                </a:cubicBezTo>
                <a:cubicBezTo>
                  <a:pt x="14315" y="23944"/>
                  <a:pt x="15260" y="23947"/>
                  <a:pt x="16174" y="23949"/>
                </a:cubicBezTo>
                <a:cubicBezTo>
                  <a:pt x="16183" y="23948"/>
                  <a:pt x="16193" y="23948"/>
                  <a:pt x="16201" y="23945"/>
                </a:cubicBezTo>
                <a:cubicBezTo>
                  <a:pt x="16251" y="23937"/>
                  <a:pt x="16292" y="23905"/>
                  <a:pt x="16314" y="23860"/>
                </a:cubicBezTo>
                <a:cubicBezTo>
                  <a:pt x="16339" y="23804"/>
                  <a:pt x="16331" y="23740"/>
                  <a:pt x="16291" y="23694"/>
                </a:cubicBezTo>
                <a:cubicBezTo>
                  <a:pt x="15530" y="22797"/>
                  <a:pt x="14639" y="22026"/>
                  <a:pt x="13644" y="21398"/>
                </a:cubicBezTo>
                <a:cubicBezTo>
                  <a:pt x="13241" y="21144"/>
                  <a:pt x="12766" y="20891"/>
                  <a:pt x="12254" y="20865"/>
                </a:cubicBezTo>
                <a:cubicBezTo>
                  <a:pt x="12852" y="20231"/>
                  <a:pt x="13345" y="19517"/>
                  <a:pt x="13605" y="18566"/>
                </a:cubicBezTo>
                <a:cubicBezTo>
                  <a:pt x="13913" y="17428"/>
                  <a:pt x="13881" y="16111"/>
                  <a:pt x="13504" y="14540"/>
                </a:cubicBezTo>
                <a:cubicBezTo>
                  <a:pt x="13493" y="14498"/>
                  <a:pt x="13467" y="14462"/>
                  <a:pt x="13429" y="14441"/>
                </a:cubicBezTo>
                <a:cubicBezTo>
                  <a:pt x="13405" y="14428"/>
                  <a:pt x="13380" y="14421"/>
                  <a:pt x="13354" y="14421"/>
                </a:cubicBezTo>
                <a:cubicBezTo>
                  <a:pt x="13337" y="14421"/>
                  <a:pt x="13320" y="14424"/>
                  <a:pt x="13303" y="14429"/>
                </a:cubicBezTo>
                <a:cubicBezTo>
                  <a:pt x="12728" y="14629"/>
                  <a:pt x="12376" y="15157"/>
                  <a:pt x="12066" y="15680"/>
                </a:cubicBezTo>
                <a:cubicBezTo>
                  <a:pt x="11582" y="16493"/>
                  <a:pt x="11087" y="17366"/>
                  <a:pt x="10787" y="18330"/>
                </a:cubicBezTo>
                <a:cubicBezTo>
                  <a:pt x="10488" y="19294"/>
                  <a:pt x="10555" y="20281"/>
                  <a:pt x="10634" y="21238"/>
                </a:cubicBezTo>
                <a:cubicBezTo>
                  <a:pt x="10076" y="19813"/>
                  <a:pt x="9419" y="18420"/>
                  <a:pt x="8706" y="17064"/>
                </a:cubicBezTo>
                <a:cubicBezTo>
                  <a:pt x="8828" y="17042"/>
                  <a:pt x="8950" y="16972"/>
                  <a:pt x="9045" y="16912"/>
                </a:cubicBezTo>
                <a:cubicBezTo>
                  <a:pt x="9466" y="16640"/>
                  <a:pt x="9808" y="16278"/>
                  <a:pt x="10115" y="15927"/>
                </a:cubicBezTo>
                <a:cubicBezTo>
                  <a:pt x="10518" y="15465"/>
                  <a:pt x="11018" y="14840"/>
                  <a:pt x="11309" y="14106"/>
                </a:cubicBezTo>
                <a:cubicBezTo>
                  <a:pt x="11532" y="13544"/>
                  <a:pt x="11627" y="12958"/>
                  <a:pt x="11701" y="12249"/>
                </a:cubicBezTo>
                <a:cubicBezTo>
                  <a:pt x="11797" y="11349"/>
                  <a:pt x="11844" y="10431"/>
                  <a:pt x="11844" y="9525"/>
                </a:cubicBezTo>
                <a:cubicBezTo>
                  <a:pt x="11844" y="9458"/>
                  <a:pt x="11801" y="9399"/>
                  <a:pt x="11737" y="9378"/>
                </a:cubicBezTo>
                <a:cubicBezTo>
                  <a:pt x="11722" y="9373"/>
                  <a:pt x="11706" y="9370"/>
                  <a:pt x="11690" y="9370"/>
                </a:cubicBezTo>
                <a:cubicBezTo>
                  <a:pt x="11641" y="9370"/>
                  <a:pt x="11594" y="9394"/>
                  <a:pt x="11565" y="9435"/>
                </a:cubicBezTo>
                <a:lnTo>
                  <a:pt x="10015" y="11582"/>
                </a:lnTo>
                <a:cubicBezTo>
                  <a:pt x="9632" y="12113"/>
                  <a:pt x="9235" y="12663"/>
                  <a:pt x="8933" y="13266"/>
                </a:cubicBezTo>
                <a:cubicBezTo>
                  <a:pt x="8486" y="14157"/>
                  <a:pt x="8255" y="15161"/>
                  <a:pt x="8265" y="16171"/>
                </a:cubicBezTo>
                <a:lnTo>
                  <a:pt x="8265" y="16241"/>
                </a:lnTo>
                <a:cubicBezTo>
                  <a:pt x="7694" y="15196"/>
                  <a:pt x="7098" y="14175"/>
                  <a:pt x="6496" y="13180"/>
                </a:cubicBezTo>
                <a:cubicBezTo>
                  <a:pt x="6613" y="12575"/>
                  <a:pt x="6906" y="12105"/>
                  <a:pt x="7219" y="11611"/>
                </a:cubicBezTo>
                <a:cubicBezTo>
                  <a:pt x="7315" y="11459"/>
                  <a:pt x="7412" y="11305"/>
                  <a:pt x="7507" y="11143"/>
                </a:cubicBezTo>
                <a:cubicBezTo>
                  <a:pt x="7957" y="10378"/>
                  <a:pt x="8223" y="9537"/>
                  <a:pt x="8275" y="8711"/>
                </a:cubicBezTo>
                <a:cubicBezTo>
                  <a:pt x="8353" y="7515"/>
                  <a:pt x="7982" y="6322"/>
                  <a:pt x="7654" y="5268"/>
                </a:cubicBezTo>
                <a:cubicBezTo>
                  <a:pt x="7634" y="5204"/>
                  <a:pt x="7575" y="5159"/>
                  <a:pt x="7508" y="5159"/>
                </a:cubicBezTo>
                <a:cubicBezTo>
                  <a:pt x="7505" y="5159"/>
                  <a:pt x="7503" y="5159"/>
                  <a:pt x="7500" y="5159"/>
                </a:cubicBezTo>
                <a:cubicBezTo>
                  <a:pt x="7432" y="5162"/>
                  <a:pt x="7370" y="5214"/>
                  <a:pt x="7356" y="5282"/>
                </a:cubicBezTo>
                <a:cubicBezTo>
                  <a:pt x="7230" y="5889"/>
                  <a:pt x="6960" y="6469"/>
                  <a:pt x="6698" y="7030"/>
                </a:cubicBezTo>
                <a:cubicBezTo>
                  <a:pt x="6504" y="7444"/>
                  <a:pt x="6303" y="7874"/>
                  <a:pt x="6157" y="8318"/>
                </a:cubicBezTo>
                <a:cubicBezTo>
                  <a:pt x="5912" y="9063"/>
                  <a:pt x="5802" y="9887"/>
                  <a:pt x="5821" y="10838"/>
                </a:cubicBezTo>
                <a:cubicBezTo>
                  <a:pt x="5830" y="11309"/>
                  <a:pt x="5899" y="11778"/>
                  <a:pt x="5983" y="12237"/>
                </a:cubicBezTo>
                <a:cubicBezTo>
                  <a:pt x="5768" y="11830"/>
                  <a:pt x="5539" y="11429"/>
                  <a:pt x="5294" y="11039"/>
                </a:cubicBezTo>
                <a:cubicBezTo>
                  <a:pt x="5077" y="10539"/>
                  <a:pt x="4908" y="10046"/>
                  <a:pt x="4735" y="9537"/>
                </a:cubicBezTo>
                <a:cubicBezTo>
                  <a:pt x="4654" y="9301"/>
                  <a:pt x="4571" y="9059"/>
                  <a:pt x="4482" y="8813"/>
                </a:cubicBezTo>
                <a:cubicBezTo>
                  <a:pt x="4468" y="8535"/>
                  <a:pt x="4446" y="8260"/>
                  <a:pt x="4421" y="7993"/>
                </a:cubicBezTo>
                <a:cubicBezTo>
                  <a:pt x="4365" y="7418"/>
                  <a:pt x="4314" y="6874"/>
                  <a:pt x="4367" y="6295"/>
                </a:cubicBezTo>
                <a:cubicBezTo>
                  <a:pt x="4396" y="5989"/>
                  <a:pt x="4459" y="5676"/>
                  <a:pt x="4518" y="5372"/>
                </a:cubicBezTo>
                <a:cubicBezTo>
                  <a:pt x="4593" y="4994"/>
                  <a:pt x="4671" y="4601"/>
                  <a:pt x="4690" y="4202"/>
                </a:cubicBezTo>
                <a:cubicBezTo>
                  <a:pt x="4708" y="3795"/>
                  <a:pt x="4669" y="3415"/>
                  <a:pt x="4568" y="3039"/>
                </a:cubicBezTo>
                <a:cubicBezTo>
                  <a:pt x="4431" y="2531"/>
                  <a:pt x="4223" y="2006"/>
                  <a:pt x="3933" y="1433"/>
                </a:cubicBezTo>
                <a:cubicBezTo>
                  <a:pt x="3813" y="1196"/>
                  <a:pt x="3676" y="948"/>
                  <a:pt x="3515" y="673"/>
                </a:cubicBezTo>
                <a:cubicBezTo>
                  <a:pt x="3489" y="631"/>
                  <a:pt x="3443" y="567"/>
                  <a:pt x="3388" y="497"/>
                </a:cubicBezTo>
                <a:cubicBezTo>
                  <a:pt x="3320" y="406"/>
                  <a:pt x="3177" y="217"/>
                  <a:pt x="3168" y="154"/>
                </a:cubicBezTo>
                <a:cubicBezTo>
                  <a:pt x="3170" y="69"/>
                  <a:pt x="3102" y="1"/>
                  <a:pt x="30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8"/>
          <p:cNvSpPr/>
          <p:nvPr/>
        </p:nvSpPr>
        <p:spPr>
          <a:xfrm rot="-1092079">
            <a:off x="-263884" y="3804904"/>
            <a:ext cx="1805029" cy="1487161"/>
          </a:xfrm>
          <a:custGeom>
            <a:rect b="b" l="l" r="r" t="t"/>
            <a:pathLst>
              <a:path extrusionOk="0" h="29503" w="35809">
                <a:moveTo>
                  <a:pt x="15987" y="1"/>
                </a:moveTo>
                <a:cubicBezTo>
                  <a:pt x="15307" y="1"/>
                  <a:pt x="14281" y="3232"/>
                  <a:pt x="14368" y="6973"/>
                </a:cubicBezTo>
                <a:cubicBezTo>
                  <a:pt x="14458" y="10828"/>
                  <a:pt x="15190" y="13875"/>
                  <a:pt x="15404" y="14690"/>
                </a:cubicBezTo>
                <a:cubicBezTo>
                  <a:pt x="14257" y="15585"/>
                  <a:pt x="13139" y="16472"/>
                  <a:pt x="12154" y="17278"/>
                </a:cubicBezTo>
                <a:cubicBezTo>
                  <a:pt x="12377" y="15499"/>
                  <a:pt x="13438" y="6337"/>
                  <a:pt x="11926" y="5049"/>
                </a:cubicBezTo>
                <a:cubicBezTo>
                  <a:pt x="11844" y="4980"/>
                  <a:pt x="11771" y="4947"/>
                  <a:pt x="11706" y="4947"/>
                </a:cubicBezTo>
                <a:cubicBezTo>
                  <a:pt x="10531" y="4947"/>
                  <a:pt x="11858" y="15586"/>
                  <a:pt x="12085" y="17335"/>
                </a:cubicBezTo>
                <a:cubicBezTo>
                  <a:pt x="11392" y="17902"/>
                  <a:pt x="10768" y="18428"/>
                  <a:pt x="10252" y="18884"/>
                </a:cubicBezTo>
                <a:cubicBezTo>
                  <a:pt x="9784" y="19295"/>
                  <a:pt x="9290" y="19737"/>
                  <a:pt x="8781" y="20197"/>
                </a:cubicBezTo>
                <a:cubicBezTo>
                  <a:pt x="8837" y="19388"/>
                  <a:pt x="8963" y="17101"/>
                  <a:pt x="8739" y="15321"/>
                </a:cubicBezTo>
                <a:cubicBezTo>
                  <a:pt x="8461" y="13121"/>
                  <a:pt x="8054" y="9892"/>
                  <a:pt x="7037" y="8882"/>
                </a:cubicBezTo>
                <a:cubicBezTo>
                  <a:pt x="6947" y="8793"/>
                  <a:pt x="6865" y="8751"/>
                  <a:pt x="6789" y="8751"/>
                </a:cubicBezTo>
                <a:cubicBezTo>
                  <a:pt x="6001" y="8751"/>
                  <a:pt x="5945" y="13255"/>
                  <a:pt x="6706" y="16066"/>
                </a:cubicBezTo>
                <a:cubicBezTo>
                  <a:pt x="7376" y="18540"/>
                  <a:pt x="8293" y="19896"/>
                  <a:pt x="8628" y="20336"/>
                </a:cubicBezTo>
                <a:cubicBezTo>
                  <a:pt x="7462" y="21390"/>
                  <a:pt x="6232" y="22525"/>
                  <a:pt x="5096" y="23580"/>
                </a:cubicBezTo>
                <a:cubicBezTo>
                  <a:pt x="4742" y="21933"/>
                  <a:pt x="2590" y="12171"/>
                  <a:pt x="1305" y="11870"/>
                </a:cubicBezTo>
                <a:cubicBezTo>
                  <a:pt x="1249" y="11856"/>
                  <a:pt x="1196" y="11850"/>
                  <a:pt x="1148" y="11850"/>
                </a:cubicBezTo>
                <a:cubicBezTo>
                  <a:pt x="0" y="11850"/>
                  <a:pt x="1144" y="15497"/>
                  <a:pt x="2010" y="18541"/>
                </a:cubicBezTo>
                <a:cubicBezTo>
                  <a:pt x="2773" y="21225"/>
                  <a:pt x="4488" y="23142"/>
                  <a:pt x="5000" y="23669"/>
                </a:cubicBezTo>
                <a:cubicBezTo>
                  <a:pt x="2665" y="25843"/>
                  <a:pt x="761" y="27656"/>
                  <a:pt x="729" y="27687"/>
                </a:cubicBezTo>
                <a:cubicBezTo>
                  <a:pt x="645" y="27766"/>
                  <a:pt x="643" y="27898"/>
                  <a:pt x="722" y="27982"/>
                </a:cubicBezTo>
                <a:cubicBezTo>
                  <a:pt x="763" y="28024"/>
                  <a:pt x="818" y="28046"/>
                  <a:pt x="873" y="28046"/>
                </a:cubicBezTo>
                <a:cubicBezTo>
                  <a:pt x="924" y="28046"/>
                  <a:pt x="976" y="28027"/>
                  <a:pt x="1015" y="27989"/>
                </a:cubicBezTo>
                <a:cubicBezTo>
                  <a:pt x="1044" y="27961"/>
                  <a:pt x="2508" y="26567"/>
                  <a:pt x="4438" y="24762"/>
                </a:cubicBezTo>
                <a:cubicBezTo>
                  <a:pt x="4937" y="25299"/>
                  <a:pt x="7022" y="27416"/>
                  <a:pt x="9822" y="28442"/>
                </a:cubicBezTo>
                <a:cubicBezTo>
                  <a:pt x="11569" y="29082"/>
                  <a:pt x="13043" y="29502"/>
                  <a:pt x="13944" y="29502"/>
                </a:cubicBezTo>
                <a:cubicBezTo>
                  <a:pt x="14706" y="29502"/>
                  <a:pt x="15060" y="29202"/>
                  <a:pt x="14824" y="28481"/>
                </a:cubicBezTo>
                <a:cubicBezTo>
                  <a:pt x="14353" y="27037"/>
                  <a:pt x="5935" y="25011"/>
                  <a:pt x="4525" y="24682"/>
                </a:cubicBezTo>
                <a:cubicBezTo>
                  <a:pt x="5736" y="23550"/>
                  <a:pt x="7122" y="22265"/>
                  <a:pt x="8453" y="21056"/>
                </a:cubicBezTo>
                <a:cubicBezTo>
                  <a:pt x="9028" y="21495"/>
                  <a:pt x="11038" y="22939"/>
                  <a:pt x="13519" y="23705"/>
                </a:cubicBezTo>
                <a:cubicBezTo>
                  <a:pt x="14917" y="24137"/>
                  <a:pt x="16280" y="24373"/>
                  <a:pt x="17219" y="24373"/>
                </a:cubicBezTo>
                <a:cubicBezTo>
                  <a:pt x="18262" y="24373"/>
                  <a:pt x="18784" y="24082"/>
                  <a:pt x="18253" y="23442"/>
                </a:cubicBezTo>
                <a:cubicBezTo>
                  <a:pt x="17346" y="22351"/>
                  <a:pt x="10041" y="21192"/>
                  <a:pt x="8551" y="20966"/>
                </a:cubicBezTo>
                <a:cubicBezTo>
                  <a:pt x="9238" y="20343"/>
                  <a:pt x="9907" y="19742"/>
                  <a:pt x="10527" y="19194"/>
                </a:cubicBezTo>
                <a:cubicBezTo>
                  <a:pt x="11026" y="18755"/>
                  <a:pt x="11626" y="18249"/>
                  <a:pt x="12292" y="17703"/>
                </a:cubicBezTo>
                <a:cubicBezTo>
                  <a:pt x="13223" y="18361"/>
                  <a:pt x="17658" y="21405"/>
                  <a:pt x="20039" y="21405"/>
                </a:cubicBezTo>
                <a:cubicBezTo>
                  <a:pt x="20668" y="21405"/>
                  <a:pt x="21154" y="21192"/>
                  <a:pt x="21393" y="20666"/>
                </a:cubicBezTo>
                <a:cubicBezTo>
                  <a:pt x="22518" y="18195"/>
                  <a:pt x="14163" y="17671"/>
                  <a:pt x="12429" y="17590"/>
                </a:cubicBezTo>
                <a:cubicBezTo>
                  <a:pt x="13473" y="16737"/>
                  <a:pt x="14669" y="15789"/>
                  <a:pt x="15889" y="14839"/>
                </a:cubicBezTo>
                <a:cubicBezTo>
                  <a:pt x="16572" y="15469"/>
                  <a:pt x="21288" y="19753"/>
                  <a:pt x="23143" y="19753"/>
                </a:cubicBezTo>
                <a:cubicBezTo>
                  <a:pt x="23456" y="19753"/>
                  <a:pt x="23687" y="19631"/>
                  <a:pt x="23804" y="19349"/>
                </a:cubicBezTo>
                <a:cubicBezTo>
                  <a:pt x="24607" y="17414"/>
                  <a:pt x="17037" y="15122"/>
                  <a:pt x="15939" y="14801"/>
                </a:cubicBezTo>
                <a:cubicBezTo>
                  <a:pt x="16884" y="14064"/>
                  <a:pt x="17842" y="13326"/>
                  <a:pt x="18753" y="12632"/>
                </a:cubicBezTo>
                <a:cubicBezTo>
                  <a:pt x="19677" y="13167"/>
                  <a:pt x="23672" y="15409"/>
                  <a:pt x="25766" y="15409"/>
                </a:cubicBezTo>
                <a:cubicBezTo>
                  <a:pt x="26368" y="15409"/>
                  <a:pt x="26812" y="15224"/>
                  <a:pt x="26983" y="14760"/>
                </a:cubicBezTo>
                <a:cubicBezTo>
                  <a:pt x="27726" y="12728"/>
                  <a:pt x="20565" y="12536"/>
                  <a:pt x="18900" y="12519"/>
                </a:cubicBezTo>
                <a:cubicBezTo>
                  <a:pt x="19594" y="11990"/>
                  <a:pt x="20257" y="11488"/>
                  <a:pt x="20864" y="11030"/>
                </a:cubicBezTo>
                <a:cubicBezTo>
                  <a:pt x="21653" y="11329"/>
                  <a:pt x="24365" y="12297"/>
                  <a:pt x="26536" y="12297"/>
                </a:cubicBezTo>
                <a:cubicBezTo>
                  <a:pt x="27567" y="12297"/>
                  <a:pt x="28476" y="12079"/>
                  <a:pt x="29000" y="11468"/>
                </a:cubicBezTo>
                <a:cubicBezTo>
                  <a:pt x="29730" y="10616"/>
                  <a:pt x="28546" y="10360"/>
                  <a:pt x="26858" y="10360"/>
                </a:cubicBezTo>
                <a:cubicBezTo>
                  <a:pt x="24844" y="10360"/>
                  <a:pt x="22113" y="10725"/>
                  <a:pt x="21068" y="10877"/>
                </a:cubicBezTo>
                <a:cubicBezTo>
                  <a:pt x="22154" y="10058"/>
                  <a:pt x="23038" y="9398"/>
                  <a:pt x="23557" y="9010"/>
                </a:cubicBezTo>
                <a:cubicBezTo>
                  <a:pt x="24913" y="8524"/>
                  <a:pt x="28112" y="7282"/>
                  <a:pt x="30457" y="5643"/>
                </a:cubicBezTo>
                <a:cubicBezTo>
                  <a:pt x="33505" y="3511"/>
                  <a:pt x="35808" y="1748"/>
                  <a:pt x="34285" y="1564"/>
                </a:cubicBezTo>
                <a:cubicBezTo>
                  <a:pt x="34255" y="1560"/>
                  <a:pt x="34222" y="1558"/>
                  <a:pt x="34187" y="1558"/>
                </a:cubicBezTo>
                <a:cubicBezTo>
                  <a:pt x="32630" y="1558"/>
                  <a:pt x="26873" y="5224"/>
                  <a:pt x="23715" y="8376"/>
                </a:cubicBezTo>
                <a:cubicBezTo>
                  <a:pt x="23400" y="8610"/>
                  <a:pt x="22367" y="9377"/>
                  <a:pt x="20979" y="10423"/>
                </a:cubicBezTo>
                <a:cubicBezTo>
                  <a:pt x="22252" y="8480"/>
                  <a:pt x="26568" y="1726"/>
                  <a:pt x="25050" y="1726"/>
                </a:cubicBezTo>
                <a:cubicBezTo>
                  <a:pt x="24989" y="1726"/>
                  <a:pt x="24920" y="1736"/>
                  <a:pt x="24840" y="1758"/>
                </a:cubicBezTo>
                <a:cubicBezTo>
                  <a:pt x="22704" y="2355"/>
                  <a:pt x="21055" y="9093"/>
                  <a:pt x="20705" y="10630"/>
                </a:cubicBezTo>
                <a:cubicBezTo>
                  <a:pt x="19973" y="11182"/>
                  <a:pt x="19154" y="11802"/>
                  <a:pt x="18298" y="12456"/>
                </a:cubicBezTo>
                <a:cubicBezTo>
                  <a:pt x="18846" y="10632"/>
                  <a:pt x="21322" y="2040"/>
                  <a:pt x="19462" y="1752"/>
                </a:cubicBezTo>
                <a:cubicBezTo>
                  <a:pt x="19433" y="1747"/>
                  <a:pt x="19404" y="1745"/>
                  <a:pt x="19376" y="1745"/>
                </a:cubicBezTo>
                <a:cubicBezTo>
                  <a:pt x="17577" y="1745"/>
                  <a:pt x="18076" y="10917"/>
                  <a:pt x="18179" y="12548"/>
                </a:cubicBezTo>
                <a:cubicBezTo>
                  <a:pt x="17325" y="13200"/>
                  <a:pt x="16438" y="13884"/>
                  <a:pt x="15563" y="14566"/>
                </a:cubicBezTo>
                <a:cubicBezTo>
                  <a:pt x="15836" y="13622"/>
                  <a:pt x="16579" y="10903"/>
                  <a:pt x="16774" y="8720"/>
                </a:cubicBezTo>
                <a:cubicBezTo>
                  <a:pt x="17014" y="6033"/>
                  <a:pt x="16925" y="2211"/>
                  <a:pt x="16353" y="444"/>
                </a:cubicBezTo>
                <a:cubicBezTo>
                  <a:pt x="16255" y="140"/>
                  <a:pt x="16128" y="1"/>
                  <a:pt x="159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8"/>
          <p:cNvSpPr/>
          <p:nvPr/>
        </p:nvSpPr>
        <p:spPr>
          <a:xfrm>
            <a:off x="391550" y="1330364"/>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8"/>
          <p:cNvSpPr/>
          <p:nvPr/>
        </p:nvSpPr>
        <p:spPr>
          <a:xfrm rot="-8100000">
            <a:off x="2264377" y="4670877"/>
            <a:ext cx="260822" cy="141724"/>
          </a:xfrm>
          <a:custGeom>
            <a:rect b="b" l="l" r="r" t="t"/>
            <a:pathLst>
              <a:path extrusionOk="0" h="5669" w="10433">
                <a:moveTo>
                  <a:pt x="3622" y="2187"/>
                </a:moveTo>
                <a:cubicBezTo>
                  <a:pt x="4122" y="2187"/>
                  <a:pt x="4610" y="2289"/>
                  <a:pt x="5046" y="2496"/>
                </a:cubicBezTo>
                <a:cubicBezTo>
                  <a:pt x="5440" y="2683"/>
                  <a:pt x="5699" y="2904"/>
                  <a:pt x="5838" y="3172"/>
                </a:cubicBezTo>
                <a:cubicBezTo>
                  <a:pt x="5979" y="3446"/>
                  <a:pt x="6004" y="3802"/>
                  <a:pt x="5906" y="4173"/>
                </a:cubicBezTo>
                <a:cubicBezTo>
                  <a:pt x="5763" y="4715"/>
                  <a:pt x="5399" y="5162"/>
                  <a:pt x="4936" y="5368"/>
                </a:cubicBezTo>
                <a:cubicBezTo>
                  <a:pt x="4751" y="5450"/>
                  <a:pt x="4550" y="5490"/>
                  <a:pt x="4352" y="5490"/>
                </a:cubicBezTo>
                <a:cubicBezTo>
                  <a:pt x="4022" y="5490"/>
                  <a:pt x="3699" y="5380"/>
                  <a:pt x="3467" y="5171"/>
                </a:cubicBezTo>
                <a:cubicBezTo>
                  <a:pt x="3041" y="4788"/>
                  <a:pt x="2893" y="4104"/>
                  <a:pt x="3069" y="3341"/>
                </a:cubicBezTo>
                <a:cubicBezTo>
                  <a:pt x="3163" y="2932"/>
                  <a:pt x="3330" y="2544"/>
                  <a:pt x="3556" y="2188"/>
                </a:cubicBezTo>
                <a:cubicBezTo>
                  <a:pt x="3578" y="2187"/>
                  <a:pt x="3600" y="2187"/>
                  <a:pt x="3622" y="2187"/>
                </a:cubicBezTo>
                <a:close/>
                <a:moveTo>
                  <a:pt x="7372" y="1"/>
                </a:moveTo>
                <a:cubicBezTo>
                  <a:pt x="6895" y="1"/>
                  <a:pt x="6425" y="64"/>
                  <a:pt x="5976" y="193"/>
                </a:cubicBezTo>
                <a:cubicBezTo>
                  <a:pt x="4925" y="494"/>
                  <a:pt x="4027" y="1159"/>
                  <a:pt x="3458" y="2012"/>
                </a:cubicBezTo>
                <a:cubicBezTo>
                  <a:pt x="3026" y="2032"/>
                  <a:pt x="2588" y="2124"/>
                  <a:pt x="2163" y="2290"/>
                </a:cubicBezTo>
                <a:cubicBezTo>
                  <a:pt x="1166" y="2679"/>
                  <a:pt x="383" y="3422"/>
                  <a:pt x="19" y="4328"/>
                </a:cubicBezTo>
                <a:cubicBezTo>
                  <a:pt x="0" y="4373"/>
                  <a:pt x="22" y="4425"/>
                  <a:pt x="67" y="4444"/>
                </a:cubicBezTo>
                <a:cubicBezTo>
                  <a:pt x="78" y="4448"/>
                  <a:pt x="90" y="4450"/>
                  <a:pt x="101" y="4450"/>
                </a:cubicBezTo>
                <a:cubicBezTo>
                  <a:pt x="136" y="4450"/>
                  <a:pt x="169" y="4429"/>
                  <a:pt x="183" y="4394"/>
                </a:cubicBezTo>
                <a:cubicBezTo>
                  <a:pt x="530" y="3534"/>
                  <a:pt x="1276" y="2828"/>
                  <a:pt x="2228" y="2456"/>
                </a:cubicBezTo>
                <a:cubicBezTo>
                  <a:pt x="2594" y="2313"/>
                  <a:pt x="2969" y="2227"/>
                  <a:pt x="3341" y="2198"/>
                </a:cubicBezTo>
                <a:lnTo>
                  <a:pt x="3341" y="2198"/>
                </a:lnTo>
                <a:cubicBezTo>
                  <a:pt x="3136" y="2543"/>
                  <a:pt x="2985" y="2913"/>
                  <a:pt x="2896" y="3300"/>
                </a:cubicBezTo>
                <a:cubicBezTo>
                  <a:pt x="2705" y="4128"/>
                  <a:pt x="2874" y="4876"/>
                  <a:pt x="3348" y="5303"/>
                </a:cubicBezTo>
                <a:cubicBezTo>
                  <a:pt x="3612" y="5542"/>
                  <a:pt x="3980" y="5667"/>
                  <a:pt x="4353" y="5667"/>
                </a:cubicBezTo>
                <a:lnTo>
                  <a:pt x="4353" y="5668"/>
                </a:lnTo>
                <a:cubicBezTo>
                  <a:pt x="4576" y="5668"/>
                  <a:pt x="4801" y="5623"/>
                  <a:pt x="5009" y="5532"/>
                </a:cubicBezTo>
                <a:cubicBezTo>
                  <a:pt x="5521" y="5303"/>
                  <a:pt x="5921" y="4812"/>
                  <a:pt x="6078" y="4220"/>
                </a:cubicBezTo>
                <a:cubicBezTo>
                  <a:pt x="6188" y="3805"/>
                  <a:pt x="6158" y="3403"/>
                  <a:pt x="5996" y="3090"/>
                </a:cubicBezTo>
                <a:cubicBezTo>
                  <a:pt x="5839" y="2786"/>
                  <a:pt x="5553" y="2539"/>
                  <a:pt x="5123" y="2335"/>
                </a:cubicBezTo>
                <a:cubicBezTo>
                  <a:pt x="4678" y="2125"/>
                  <a:pt x="4185" y="2016"/>
                  <a:pt x="3676" y="2009"/>
                </a:cubicBezTo>
                <a:cubicBezTo>
                  <a:pt x="4224" y="1239"/>
                  <a:pt x="5056" y="641"/>
                  <a:pt x="6025" y="364"/>
                </a:cubicBezTo>
                <a:cubicBezTo>
                  <a:pt x="6458" y="240"/>
                  <a:pt x="6912" y="179"/>
                  <a:pt x="7373" y="179"/>
                </a:cubicBezTo>
                <a:cubicBezTo>
                  <a:pt x="8352" y="179"/>
                  <a:pt x="9365" y="454"/>
                  <a:pt x="10286" y="986"/>
                </a:cubicBezTo>
                <a:cubicBezTo>
                  <a:pt x="10300" y="994"/>
                  <a:pt x="10315" y="998"/>
                  <a:pt x="10330" y="998"/>
                </a:cubicBezTo>
                <a:cubicBezTo>
                  <a:pt x="10360" y="998"/>
                  <a:pt x="10391" y="982"/>
                  <a:pt x="10408" y="953"/>
                </a:cubicBezTo>
                <a:cubicBezTo>
                  <a:pt x="10432" y="912"/>
                  <a:pt x="10417" y="857"/>
                  <a:pt x="10374" y="832"/>
                </a:cubicBezTo>
                <a:cubicBezTo>
                  <a:pt x="9426" y="284"/>
                  <a:pt x="8382" y="1"/>
                  <a:pt x="7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8"/>
          <p:cNvSpPr/>
          <p:nvPr/>
        </p:nvSpPr>
        <p:spPr>
          <a:xfrm flipH="1" rot="-10474309">
            <a:off x="8728511" y="1604204"/>
            <a:ext cx="150932" cy="184027"/>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8"/>
          <p:cNvSpPr/>
          <p:nvPr/>
        </p:nvSpPr>
        <p:spPr>
          <a:xfrm>
            <a:off x="3800499" y="357176"/>
            <a:ext cx="174640" cy="113416"/>
          </a:xfrm>
          <a:custGeom>
            <a:rect b="b" l="l" r="r" t="t"/>
            <a:pathLst>
              <a:path extrusionOk="0" h="5663" w="872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8"/>
          <p:cNvSpPr/>
          <p:nvPr/>
        </p:nvSpPr>
        <p:spPr>
          <a:xfrm rot="1800044">
            <a:off x="7578426" y="382702"/>
            <a:ext cx="260819" cy="141722"/>
          </a:xfrm>
          <a:custGeom>
            <a:rect b="b" l="l" r="r" t="t"/>
            <a:pathLst>
              <a:path extrusionOk="0" h="5669" w="10433">
                <a:moveTo>
                  <a:pt x="3622" y="2187"/>
                </a:moveTo>
                <a:cubicBezTo>
                  <a:pt x="4122" y="2187"/>
                  <a:pt x="4610" y="2289"/>
                  <a:pt x="5046" y="2496"/>
                </a:cubicBezTo>
                <a:cubicBezTo>
                  <a:pt x="5440" y="2683"/>
                  <a:pt x="5699" y="2904"/>
                  <a:pt x="5838" y="3172"/>
                </a:cubicBezTo>
                <a:cubicBezTo>
                  <a:pt x="5979" y="3446"/>
                  <a:pt x="6004" y="3802"/>
                  <a:pt x="5906" y="4173"/>
                </a:cubicBezTo>
                <a:cubicBezTo>
                  <a:pt x="5763" y="4715"/>
                  <a:pt x="5399" y="5162"/>
                  <a:pt x="4936" y="5368"/>
                </a:cubicBezTo>
                <a:cubicBezTo>
                  <a:pt x="4751" y="5450"/>
                  <a:pt x="4550" y="5490"/>
                  <a:pt x="4352" y="5490"/>
                </a:cubicBezTo>
                <a:cubicBezTo>
                  <a:pt x="4022" y="5490"/>
                  <a:pt x="3699" y="5380"/>
                  <a:pt x="3467" y="5171"/>
                </a:cubicBezTo>
                <a:cubicBezTo>
                  <a:pt x="3041" y="4788"/>
                  <a:pt x="2893" y="4104"/>
                  <a:pt x="3069" y="3341"/>
                </a:cubicBezTo>
                <a:cubicBezTo>
                  <a:pt x="3163" y="2932"/>
                  <a:pt x="3330" y="2544"/>
                  <a:pt x="3556" y="2188"/>
                </a:cubicBezTo>
                <a:cubicBezTo>
                  <a:pt x="3578" y="2187"/>
                  <a:pt x="3600" y="2187"/>
                  <a:pt x="3622" y="2187"/>
                </a:cubicBezTo>
                <a:close/>
                <a:moveTo>
                  <a:pt x="7372" y="1"/>
                </a:moveTo>
                <a:cubicBezTo>
                  <a:pt x="6895" y="1"/>
                  <a:pt x="6425" y="64"/>
                  <a:pt x="5976" y="193"/>
                </a:cubicBezTo>
                <a:cubicBezTo>
                  <a:pt x="4925" y="494"/>
                  <a:pt x="4027" y="1159"/>
                  <a:pt x="3458" y="2012"/>
                </a:cubicBezTo>
                <a:cubicBezTo>
                  <a:pt x="3026" y="2032"/>
                  <a:pt x="2588" y="2124"/>
                  <a:pt x="2163" y="2290"/>
                </a:cubicBezTo>
                <a:cubicBezTo>
                  <a:pt x="1166" y="2679"/>
                  <a:pt x="383" y="3422"/>
                  <a:pt x="19" y="4328"/>
                </a:cubicBezTo>
                <a:cubicBezTo>
                  <a:pt x="0" y="4373"/>
                  <a:pt x="22" y="4425"/>
                  <a:pt x="67" y="4444"/>
                </a:cubicBezTo>
                <a:cubicBezTo>
                  <a:pt x="78" y="4448"/>
                  <a:pt x="90" y="4450"/>
                  <a:pt x="101" y="4450"/>
                </a:cubicBezTo>
                <a:cubicBezTo>
                  <a:pt x="136" y="4450"/>
                  <a:pt x="169" y="4429"/>
                  <a:pt x="183" y="4394"/>
                </a:cubicBezTo>
                <a:cubicBezTo>
                  <a:pt x="530" y="3534"/>
                  <a:pt x="1276" y="2828"/>
                  <a:pt x="2228" y="2456"/>
                </a:cubicBezTo>
                <a:cubicBezTo>
                  <a:pt x="2594" y="2313"/>
                  <a:pt x="2969" y="2227"/>
                  <a:pt x="3341" y="2198"/>
                </a:cubicBezTo>
                <a:lnTo>
                  <a:pt x="3341" y="2198"/>
                </a:lnTo>
                <a:cubicBezTo>
                  <a:pt x="3136" y="2543"/>
                  <a:pt x="2985" y="2913"/>
                  <a:pt x="2896" y="3300"/>
                </a:cubicBezTo>
                <a:cubicBezTo>
                  <a:pt x="2705" y="4128"/>
                  <a:pt x="2874" y="4876"/>
                  <a:pt x="3348" y="5303"/>
                </a:cubicBezTo>
                <a:cubicBezTo>
                  <a:pt x="3612" y="5542"/>
                  <a:pt x="3980" y="5667"/>
                  <a:pt x="4353" y="5667"/>
                </a:cubicBezTo>
                <a:lnTo>
                  <a:pt x="4353" y="5668"/>
                </a:lnTo>
                <a:cubicBezTo>
                  <a:pt x="4576" y="5668"/>
                  <a:pt x="4801" y="5623"/>
                  <a:pt x="5009" y="5532"/>
                </a:cubicBezTo>
                <a:cubicBezTo>
                  <a:pt x="5521" y="5303"/>
                  <a:pt x="5921" y="4812"/>
                  <a:pt x="6078" y="4220"/>
                </a:cubicBezTo>
                <a:cubicBezTo>
                  <a:pt x="6188" y="3805"/>
                  <a:pt x="6158" y="3403"/>
                  <a:pt x="5996" y="3090"/>
                </a:cubicBezTo>
                <a:cubicBezTo>
                  <a:pt x="5839" y="2786"/>
                  <a:pt x="5553" y="2539"/>
                  <a:pt x="5123" y="2335"/>
                </a:cubicBezTo>
                <a:cubicBezTo>
                  <a:pt x="4678" y="2125"/>
                  <a:pt x="4185" y="2016"/>
                  <a:pt x="3676" y="2009"/>
                </a:cubicBezTo>
                <a:cubicBezTo>
                  <a:pt x="4224" y="1239"/>
                  <a:pt x="5056" y="641"/>
                  <a:pt x="6025" y="364"/>
                </a:cubicBezTo>
                <a:cubicBezTo>
                  <a:pt x="6458" y="240"/>
                  <a:pt x="6912" y="179"/>
                  <a:pt x="7373" y="179"/>
                </a:cubicBezTo>
                <a:cubicBezTo>
                  <a:pt x="8352" y="179"/>
                  <a:pt x="9365" y="454"/>
                  <a:pt x="10286" y="986"/>
                </a:cubicBezTo>
                <a:cubicBezTo>
                  <a:pt x="10300" y="994"/>
                  <a:pt x="10315" y="998"/>
                  <a:pt x="10330" y="998"/>
                </a:cubicBezTo>
                <a:cubicBezTo>
                  <a:pt x="10360" y="998"/>
                  <a:pt x="10391" y="982"/>
                  <a:pt x="10408" y="953"/>
                </a:cubicBezTo>
                <a:cubicBezTo>
                  <a:pt x="10432" y="912"/>
                  <a:pt x="10417" y="857"/>
                  <a:pt x="10374" y="832"/>
                </a:cubicBezTo>
                <a:cubicBezTo>
                  <a:pt x="9426" y="284"/>
                  <a:pt x="8382" y="1"/>
                  <a:pt x="7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8"/>
          <p:cNvSpPr/>
          <p:nvPr/>
        </p:nvSpPr>
        <p:spPr>
          <a:xfrm>
            <a:off x="437925" y="361188"/>
            <a:ext cx="111775" cy="105400"/>
          </a:xfrm>
          <a:custGeom>
            <a:rect b="b" l="l" r="r" t="t"/>
            <a:pathLst>
              <a:path extrusionOk="0" h="4216" w="4471">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BLANK_1_2_2_2">
    <p:spTree>
      <p:nvGrpSpPr>
        <p:cNvPr id="335" name="Shape 335"/>
        <p:cNvGrpSpPr/>
        <p:nvPr/>
      </p:nvGrpSpPr>
      <p:grpSpPr>
        <a:xfrm>
          <a:off x="0" y="0"/>
          <a:ext cx="0" cy="0"/>
          <a:chOff x="0" y="0"/>
          <a:chExt cx="0" cy="0"/>
        </a:xfrm>
      </p:grpSpPr>
      <p:sp>
        <p:nvSpPr>
          <p:cNvPr id="336" name="Google Shape;336;p19"/>
          <p:cNvSpPr txBox="1"/>
          <p:nvPr>
            <p:ph type="title"/>
          </p:nvPr>
        </p:nvSpPr>
        <p:spPr>
          <a:xfrm>
            <a:off x="3378450" y="3367375"/>
            <a:ext cx="5052300" cy="863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37" name="Google Shape;337;p19"/>
          <p:cNvSpPr txBox="1"/>
          <p:nvPr>
            <p:ph hasCustomPrompt="1" idx="2" type="title"/>
          </p:nvPr>
        </p:nvSpPr>
        <p:spPr>
          <a:xfrm>
            <a:off x="7132363" y="2351275"/>
            <a:ext cx="1298400" cy="863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accent4"/>
                </a:solidFill>
              </a:defRPr>
            </a:lvl1pPr>
            <a:lvl2pPr lvl="1" rtl="0" algn="ctr">
              <a:spcBef>
                <a:spcPts val="0"/>
              </a:spcBef>
              <a:spcAft>
                <a:spcPts val="0"/>
              </a:spcAft>
              <a:buSzPts val="6000"/>
              <a:buFont typeface="Archivo Black"/>
              <a:buNone/>
              <a:defRPr sz="6000">
                <a:latin typeface="Archivo Black"/>
                <a:ea typeface="Archivo Black"/>
                <a:cs typeface="Archivo Black"/>
                <a:sym typeface="Archivo Black"/>
              </a:defRPr>
            </a:lvl2pPr>
            <a:lvl3pPr lvl="2" rtl="0" algn="ctr">
              <a:spcBef>
                <a:spcPts val="0"/>
              </a:spcBef>
              <a:spcAft>
                <a:spcPts val="0"/>
              </a:spcAft>
              <a:buSzPts val="6000"/>
              <a:buFont typeface="Archivo Black"/>
              <a:buNone/>
              <a:defRPr sz="6000">
                <a:latin typeface="Archivo Black"/>
                <a:ea typeface="Archivo Black"/>
                <a:cs typeface="Archivo Black"/>
                <a:sym typeface="Archivo Black"/>
              </a:defRPr>
            </a:lvl3pPr>
            <a:lvl4pPr lvl="3" rtl="0" algn="ctr">
              <a:spcBef>
                <a:spcPts val="0"/>
              </a:spcBef>
              <a:spcAft>
                <a:spcPts val="0"/>
              </a:spcAft>
              <a:buSzPts val="6000"/>
              <a:buFont typeface="Archivo Black"/>
              <a:buNone/>
              <a:defRPr sz="6000">
                <a:latin typeface="Archivo Black"/>
                <a:ea typeface="Archivo Black"/>
                <a:cs typeface="Archivo Black"/>
                <a:sym typeface="Archivo Black"/>
              </a:defRPr>
            </a:lvl4pPr>
            <a:lvl5pPr lvl="4" rtl="0" algn="ctr">
              <a:spcBef>
                <a:spcPts val="0"/>
              </a:spcBef>
              <a:spcAft>
                <a:spcPts val="0"/>
              </a:spcAft>
              <a:buSzPts val="6000"/>
              <a:buFont typeface="Archivo Black"/>
              <a:buNone/>
              <a:defRPr sz="6000">
                <a:latin typeface="Archivo Black"/>
                <a:ea typeface="Archivo Black"/>
                <a:cs typeface="Archivo Black"/>
                <a:sym typeface="Archivo Black"/>
              </a:defRPr>
            </a:lvl5pPr>
            <a:lvl6pPr lvl="5" rtl="0" algn="ctr">
              <a:spcBef>
                <a:spcPts val="0"/>
              </a:spcBef>
              <a:spcAft>
                <a:spcPts val="0"/>
              </a:spcAft>
              <a:buSzPts val="6000"/>
              <a:buFont typeface="Archivo Black"/>
              <a:buNone/>
              <a:defRPr sz="6000">
                <a:latin typeface="Archivo Black"/>
                <a:ea typeface="Archivo Black"/>
                <a:cs typeface="Archivo Black"/>
                <a:sym typeface="Archivo Black"/>
              </a:defRPr>
            </a:lvl6pPr>
            <a:lvl7pPr lvl="6" rtl="0" algn="ctr">
              <a:spcBef>
                <a:spcPts val="0"/>
              </a:spcBef>
              <a:spcAft>
                <a:spcPts val="0"/>
              </a:spcAft>
              <a:buSzPts val="6000"/>
              <a:buFont typeface="Archivo Black"/>
              <a:buNone/>
              <a:defRPr sz="6000">
                <a:latin typeface="Archivo Black"/>
                <a:ea typeface="Archivo Black"/>
                <a:cs typeface="Archivo Black"/>
                <a:sym typeface="Archivo Black"/>
              </a:defRPr>
            </a:lvl7pPr>
            <a:lvl8pPr lvl="7" rtl="0" algn="ctr">
              <a:spcBef>
                <a:spcPts val="0"/>
              </a:spcBef>
              <a:spcAft>
                <a:spcPts val="0"/>
              </a:spcAft>
              <a:buSzPts val="6000"/>
              <a:buFont typeface="Archivo Black"/>
              <a:buNone/>
              <a:defRPr sz="6000">
                <a:latin typeface="Archivo Black"/>
                <a:ea typeface="Archivo Black"/>
                <a:cs typeface="Archivo Black"/>
                <a:sym typeface="Archivo Black"/>
              </a:defRPr>
            </a:lvl8pPr>
            <a:lvl9pPr lvl="8" rtl="0" algn="ctr">
              <a:spcBef>
                <a:spcPts val="0"/>
              </a:spcBef>
              <a:spcAft>
                <a:spcPts val="0"/>
              </a:spcAft>
              <a:buSzPts val="6000"/>
              <a:buFont typeface="Archivo Black"/>
              <a:buNone/>
              <a:defRPr sz="6000">
                <a:latin typeface="Archivo Black"/>
                <a:ea typeface="Archivo Black"/>
                <a:cs typeface="Archivo Black"/>
                <a:sym typeface="Archivo Black"/>
              </a:defRPr>
            </a:lvl9pPr>
          </a:lstStyle>
          <a:p>
            <a:r>
              <a:t>xx%</a:t>
            </a:r>
          </a:p>
        </p:txBody>
      </p:sp>
      <p:sp>
        <p:nvSpPr>
          <p:cNvPr id="338" name="Google Shape;338;p19"/>
          <p:cNvSpPr txBox="1"/>
          <p:nvPr>
            <p:ph idx="1" type="subTitle"/>
          </p:nvPr>
        </p:nvSpPr>
        <p:spPr>
          <a:xfrm>
            <a:off x="3378475" y="4176125"/>
            <a:ext cx="5052300" cy="423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39" name="Google Shape;339;p19"/>
          <p:cNvGrpSpPr/>
          <p:nvPr/>
        </p:nvGrpSpPr>
        <p:grpSpPr>
          <a:xfrm flipH="1">
            <a:off x="-193060" y="2756944"/>
            <a:ext cx="838318" cy="2070967"/>
            <a:chOff x="1985590" y="3490398"/>
            <a:chExt cx="1109326" cy="2740462"/>
          </a:xfrm>
        </p:grpSpPr>
        <p:sp>
          <p:nvSpPr>
            <p:cNvPr id="340" name="Google Shape;340;p19"/>
            <p:cNvSpPr/>
            <p:nvPr/>
          </p:nvSpPr>
          <p:spPr>
            <a:xfrm>
              <a:off x="2299102" y="3490398"/>
              <a:ext cx="614745" cy="567414"/>
            </a:xfrm>
            <a:custGeom>
              <a:rect b="b" l="l" r="r" t="t"/>
              <a:pathLst>
                <a:path extrusionOk="0" h="21027" w="22781">
                  <a:moveTo>
                    <a:pt x="12014" y="1"/>
                  </a:moveTo>
                  <a:cubicBezTo>
                    <a:pt x="11821" y="1"/>
                    <a:pt x="11628" y="10"/>
                    <a:pt x="11436" y="28"/>
                  </a:cubicBezTo>
                  <a:cubicBezTo>
                    <a:pt x="9496" y="210"/>
                    <a:pt x="7715" y="1214"/>
                    <a:pt x="6186" y="2447"/>
                  </a:cubicBezTo>
                  <a:cubicBezTo>
                    <a:pt x="5410" y="3086"/>
                    <a:pt x="4657" y="3839"/>
                    <a:pt x="4337" y="4798"/>
                  </a:cubicBezTo>
                  <a:cubicBezTo>
                    <a:pt x="3858" y="6259"/>
                    <a:pt x="4520" y="7834"/>
                    <a:pt x="5159" y="9249"/>
                  </a:cubicBezTo>
                  <a:cubicBezTo>
                    <a:pt x="6026" y="11189"/>
                    <a:pt x="6917" y="13129"/>
                    <a:pt x="7807" y="15069"/>
                  </a:cubicBezTo>
                  <a:cubicBezTo>
                    <a:pt x="6483" y="13746"/>
                    <a:pt x="5182" y="12422"/>
                    <a:pt x="3881" y="11098"/>
                  </a:cubicBezTo>
                  <a:cubicBezTo>
                    <a:pt x="3289" y="10506"/>
                    <a:pt x="2600" y="9876"/>
                    <a:pt x="1795" y="9876"/>
                  </a:cubicBezTo>
                  <a:cubicBezTo>
                    <a:pt x="1730" y="9876"/>
                    <a:pt x="1664" y="9880"/>
                    <a:pt x="1598" y="9888"/>
                  </a:cubicBezTo>
                  <a:cubicBezTo>
                    <a:pt x="754" y="9979"/>
                    <a:pt x="137" y="10847"/>
                    <a:pt x="69" y="11691"/>
                  </a:cubicBezTo>
                  <a:cubicBezTo>
                    <a:pt x="1" y="12536"/>
                    <a:pt x="343" y="13380"/>
                    <a:pt x="754" y="14111"/>
                  </a:cubicBezTo>
                  <a:cubicBezTo>
                    <a:pt x="2899" y="18060"/>
                    <a:pt x="7168" y="20776"/>
                    <a:pt x="11664" y="21027"/>
                  </a:cubicBezTo>
                  <a:cubicBezTo>
                    <a:pt x="17485" y="20639"/>
                    <a:pt x="22506" y="15069"/>
                    <a:pt x="22735" y="8952"/>
                  </a:cubicBezTo>
                  <a:cubicBezTo>
                    <a:pt x="22780" y="7834"/>
                    <a:pt x="22643" y="6601"/>
                    <a:pt x="21890" y="5780"/>
                  </a:cubicBezTo>
                  <a:cubicBezTo>
                    <a:pt x="21485" y="5325"/>
                    <a:pt x="20848" y="5062"/>
                    <a:pt x="20247" y="5062"/>
                  </a:cubicBezTo>
                  <a:cubicBezTo>
                    <a:pt x="19731" y="5062"/>
                    <a:pt x="19241" y="5256"/>
                    <a:pt x="18946" y="5688"/>
                  </a:cubicBezTo>
                  <a:cubicBezTo>
                    <a:pt x="18558" y="6213"/>
                    <a:pt x="18580" y="6944"/>
                    <a:pt x="18580" y="7606"/>
                  </a:cubicBezTo>
                  <a:cubicBezTo>
                    <a:pt x="18535" y="9569"/>
                    <a:pt x="17964" y="11554"/>
                    <a:pt x="16960" y="13266"/>
                  </a:cubicBezTo>
                  <a:cubicBezTo>
                    <a:pt x="17097" y="11372"/>
                    <a:pt x="17211" y="9477"/>
                    <a:pt x="17348" y="7583"/>
                  </a:cubicBezTo>
                  <a:cubicBezTo>
                    <a:pt x="17462" y="5757"/>
                    <a:pt x="17553" y="3794"/>
                    <a:pt x="16572" y="2264"/>
                  </a:cubicBezTo>
                  <a:cubicBezTo>
                    <a:pt x="15604" y="761"/>
                    <a:pt x="13799" y="1"/>
                    <a:pt x="12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9"/>
            <p:cNvSpPr/>
            <p:nvPr/>
          </p:nvSpPr>
          <p:spPr>
            <a:xfrm>
              <a:off x="1985590" y="3902567"/>
              <a:ext cx="1109326" cy="2328293"/>
            </a:xfrm>
            <a:custGeom>
              <a:rect b="b" l="l" r="r" t="t"/>
              <a:pathLst>
                <a:path extrusionOk="0" h="86281" w="41109">
                  <a:moveTo>
                    <a:pt x="3600" y="39967"/>
                  </a:moveTo>
                  <a:cubicBezTo>
                    <a:pt x="2921" y="39967"/>
                    <a:pt x="2330" y="40561"/>
                    <a:pt x="1941" y="41155"/>
                  </a:cubicBezTo>
                  <a:cubicBezTo>
                    <a:pt x="320" y="43620"/>
                    <a:pt x="0" y="46747"/>
                    <a:pt x="183" y="49691"/>
                  </a:cubicBezTo>
                  <a:cubicBezTo>
                    <a:pt x="434" y="53983"/>
                    <a:pt x="1667" y="58228"/>
                    <a:pt x="3744" y="61994"/>
                  </a:cubicBezTo>
                  <a:cubicBezTo>
                    <a:pt x="5342" y="64916"/>
                    <a:pt x="7442" y="67541"/>
                    <a:pt x="9633" y="70074"/>
                  </a:cubicBezTo>
                  <a:cubicBezTo>
                    <a:pt x="8355" y="68294"/>
                    <a:pt x="7693" y="66514"/>
                    <a:pt x="7213" y="64802"/>
                  </a:cubicBezTo>
                  <a:cubicBezTo>
                    <a:pt x="5387" y="58479"/>
                    <a:pt x="4794" y="51791"/>
                    <a:pt x="5479" y="45241"/>
                  </a:cubicBezTo>
                  <a:cubicBezTo>
                    <a:pt x="5661" y="43551"/>
                    <a:pt x="5821" y="41611"/>
                    <a:pt x="4611" y="40424"/>
                  </a:cubicBezTo>
                  <a:cubicBezTo>
                    <a:pt x="4383" y="40219"/>
                    <a:pt x="4132" y="40036"/>
                    <a:pt x="3835" y="39991"/>
                  </a:cubicBezTo>
                  <a:cubicBezTo>
                    <a:pt x="3756" y="39974"/>
                    <a:pt x="3677" y="39967"/>
                    <a:pt x="3600" y="39967"/>
                  </a:cubicBezTo>
                  <a:close/>
                  <a:moveTo>
                    <a:pt x="27756" y="1"/>
                  </a:moveTo>
                  <a:cubicBezTo>
                    <a:pt x="26889" y="708"/>
                    <a:pt x="26250" y="1713"/>
                    <a:pt x="25976" y="2808"/>
                  </a:cubicBezTo>
                  <a:cubicBezTo>
                    <a:pt x="25907" y="1941"/>
                    <a:pt x="25770" y="982"/>
                    <a:pt x="25108" y="412"/>
                  </a:cubicBezTo>
                  <a:cubicBezTo>
                    <a:pt x="24881" y="216"/>
                    <a:pt x="24573" y="125"/>
                    <a:pt x="24268" y="125"/>
                  </a:cubicBezTo>
                  <a:cubicBezTo>
                    <a:pt x="23683" y="125"/>
                    <a:pt x="23107" y="458"/>
                    <a:pt x="23122" y="1028"/>
                  </a:cubicBezTo>
                  <a:cubicBezTo>
                    <a:pt x="23145" y="1827"/>
                    <a:pt x="24218" y="2375"/>
                    <a:pt x="24035" y="3151"/>
                  </a:cubicBezTo>
                  <a:cubicBezTo>
                    <a:pt x="24022" y="2561"/>
                    <a:pt x="23437" y="2227"/>
                    <a:pt x="22850" y="2227"/>
                  </a:cubicBezTo>
                  <a:cubicBezTo>
                    <a:pt x="22415" y="2227"/>
                    <a:pt x="21980" y="2410"/>
                    <a:pt x="21776" y="2808"/>
                  </a:cubicBezTo>
                  <a:cubicBezTo>
                    <a:pt x="21388" y="3630"/>
                    <a:pt x="22050" y="4657"/>
                    <a:pt x="22917" y="4885"/>
                  </a:cubicBezTo>
                  <a:cubicBezTo>
                    <a:pt x="22780" y="4870"/>
                    <a:pt x="22641" y="4860"/>
                    <a:pt x="22501" y="4860"/>
                  </a:cubicBezTo>
                  <a:cubicBezTo>
                    <a:pt x="22222" y="4860"/>
                    <a:pt x="21943" y="4901"/>
                    <a:pt x="21684" y="5022"/>
                  </a:cubicBezTo>
                  <a:cubicBezTo>
                    <a:pt x="21205" y="5251"/>
                    <a:pt x="20908" y="5958"/>
                    <a:pt x="21274" y="6369"/>
                  </a:cubicBezTo>
                  <a:cubicBezTo>
                    <a:pt x="21433" y="6529"/>
                    <a:pt x="21662" y="6597"/>
                    <a:pt x="21890" y="6666"/>
                  </a:cubicBezTo>
                  <a:cubicBezTo>
                    <a:pt x="22532" y="6835"/>
                    <a:pt x="23194" y="6941"/>
                    <a:pt x="23888" y="6941"/>
                  </a:cubicBezTo>
                  <a:cubicBezTo>
                    <a:pt x="24502" y="6941"/>
                    <a:pt x="25141" y="6859"/>
                    <a:pt x="25816" y="6666"/>
                  </a:cubicBezTo>
                  <a:lnTo>
                    <a:pt x="25816" y="6666"/>
                  </a:lnTo>
                  <a:cubicBezTo>
                    <a:pt x="26227" y="12783"/>
                    <a:pt x="25108" y="18832"/>
                    <a:pt x="23305" y="24721"/>
                  </a:cubicBezTo>
                  <a:cubicBezTo>
                    <a:pt x="23511" y="22164"/>
                    <a:pt x="23282" y="19471"/>
                    <a:pt x="22963" y="16846"/>
                  </a:cubicBezTo>
                  <a:cubicBezTo>
                    <a:pt x="22689" y="14586"/>
                    <a:pt x="22278" y="12190"/>
                    <a:pt x="20794" y="10455"/>
                  </a:cubicBezTo>
                  <a:cubicBezTo>
                    <a:pt x="20156" y="9694"/>
                    <a:pt x="19222" y="9062"/>
                    <a:pt x="18241" y="9062"/>
                  </a:cubicBezTo>
                  <a:cubicBezTo>
                    <a:pt x="18134" y="9062"/>
                    <a:pt x="18026" y="9070"/>
                    <a:pt x="17918" y="9085"/>
                  </a:cubicBezTo>
                  <a:cubicBezTo>
                    <a:pt x="16709" y="9268"/>
                    <a:pt x="15841" y="10478"/>
                    <a:pt x="15750" y="11710"/>
                  </a:cubicBezTo>
                  <a:cubicBezTo>
                    <a:pt x="15659" y="12920"/>
                    <a:pt x="16184" y="14130"/>
                    <a:pt x="16891" y="15111"/>
                  </a:cubicBezTo>
                  <a:cubicBezTo>
                    <a:pt x="17599" y="16115"/>
                    <a:pt x="18489" y="16983"/>
                    <a:pt x="19265" y="17919"/>
                  </a:cubicBezTo>
                  <a:cubicBezTo>
                    <a:pt x="21548" y="20795"/>
                    <a:pt x="22575" y="24584"/>
                    <a:pt x="22164" y="28213"/>
                  </a:cubicBezTo>
                  <a:cubicBezTo>
                    <a:pt x="21548" y="30039"/>
                    <a:pt x="20863" y="31842"/>
                    <a:pt x="20155" y="33622"/>
                  </a:cubicBezTo>
                  <a:cubicBezTo>
                    <a:pt x="17416" y="40607"/>
                    <a:pt x="14335" y="47523"/>
                    <a:pt x="12440" y="54759"/>
                  </a:cubicBezTo>
                  <a:cubicBezTo>
                    <a:pt x="11276" y="44350"/>
                    <a:pt x="18968" y="34079"/>
                    <a:pt x="16640" y="23899"/>
                  </a:cubicBezTo>
                  <a:cubicBezTo>
                    <a:pt x="16435" y="22963"/>
                    <a:pt x="16092" y="21982"/>
                    <a:pt x="15248" y="21525"/>
                  </a:cubicBezTo>
                  <a:cubicBezTo>
                    <a:pt x="14967" y="21367"/>
                    <a:pt x="14673" y="21296"/>
                    <a:pt x="14381" y="21296"/>
                  </a:cubicBezTo>
                  <a:cubicBezTo>
                    <a:pt x="13106" y="21296"/>
                    <a:pt x="11841" y="22644"/>
                    <a:pt x="11619" y="24036"/>
                  </a:cubicBezTo>
                  <a:cubicBezTo>
                    <a:pt x="11345" y="25748"/>
                    <a:pt x="11984" y="27437"/>
                    <a:pt x="12121" y="29172"/>
                  </a:cubicBezTo>
                  <a:cubicBezTo>
                    <a:pt x="12326" y="31796"/>
                    <a:pt x="11322" y="34353"/>
                    <a:pt x="10683" y="36909"/>
                  </a:cubicBezTo>
                  <a:cubicBezTo>
                    <a:pt x="9176" y="42935"/>
                    <a:pt x="9770" y="49486"/>
                    <a:pt x="12326" y="55147"/>
                  </a:cubicBezTo>
                  <a:cubicBezTo>
                    <a:pt x="11938" y="56699"/>
                    <a:pt x="11596" y="58274"/>
                    <a:pt x="11322" y="59872"/>
                  </a:cubicBezTo>
                  <a:cubicBezTo>
                    <a:pt x="10660" y="63706"/>
                    <a:pt x="10477" y="67678"/>
                    <a:pt x="10911" y="71558"/>
                  </a:cubicBezTo>
                  <a:cubicBezTo>
                    <a:pt x="10477" y="71056"/>
                    <a:pt x="10044" y="70577"/>
                    <a:pt x="9633" y="70074"/>
                  </a:cubicBezTo>
                  <a:lnTo>
                    <a:pt x="9633" y="70074"/>
                  </a:lnTo>
                  <a:cubicBezTo>
                    <a:pt x="9998" y="70599"/>
                    <a:pt x="10432" y="71124"/>
                    <a:pt x="10934" y="71649"/>
                  </a:cubicBezTo>
                  <a:cubicBezTo>
                    <a:pt x="11527" y="76990"/>
                    <a:pt x="13330" y="82103"/>
                    <a:pt x="16686" y="86280"/>
                  </a:cubicBezTo>
                  <a:cubicBezTo>
                    <a:pt x="17234" y="85664"/>
                    <a:pt x="16709" y="84705"/>
                    <a:pt x="16229" y="84021"/>
                  </a:cubicBezTo>
                  <a:cubicBezTo>
                    <a:pt x="11025" y="76694"/>
                    <a:pt x="10546" y="66879"/>
                    <a:pt x="12486" y="58091"/>
                  </a:cubicBezTo>
                  <a:cubicBezTo>
                    <a:pt x="13604" y="52955"/>
                    <a:pt x="15476" y="48025"/>
                    <a:pt x="17507" y="43163"/>
                  </a:cubicBezTo>
                  <a:cubicBezTo>
                    <a:pt x="24857" y="39626"/>
                    <a:pt x="30815" y="33645"/>
                    <a:pt x="34421" y="26455"/>
                  </a:cubicBezTo>
                  <a:cubicBezTo>
                    <a:pt x="34923" y="25428"/>
                    <a:pt x="35403" y="24355"/>
                    <a:pt x="35357" y="23214"/>
                  </a:cubicBezTo>
                  <a:cubicBezTo>
                    <a:pt x="35311" y="22073"/>
                    <a:pt x="34604" y="20886"/>
                    <a:pt x="33485" y="20658"/>
                  </a:cubicBezTo>
                  <a:cubicBezTo>
                    <a:pt x="33343" y="20628"/>
                    <a:pt x="33201" y="20614"/>
                    <a:pt x="33061" y="20614"/>
                  </a:cubicBezTo>
                  <a:cubicBezTo>
                    <a:pt x="32236" y="20614"/>
                    <a:pt x="31458" y="21096"/>
                    <a:pt x="30815" y="21662"/>
                  </a:cubicBezTo>
                  <a:cubicBezTo>
                    <a:pt x="28943" y="23328"/>
                    <a:pt x="27893" y="25725"/>
                    <a:pt x="26797" y="28007"/>
                  </a:cubicBezTo>
                  <a:cubicBezTo>
                    <a:pt x="24446" y="32801"/>
                    <a:pt x="21548" y="37366"/>
                    <a:pt x="18192" y="41520"/>
                  </a:cubicBezTo>
                  <a:cubicBezTo>
                    <a:pt x="19425" y="38621"/>
                    <a:pt x="20680" y="35745"/>
                    <a:pt x="21867" y="32824"/>
                  </a:cubicBezTo>
                  <a:cubicBezTo>
                    <a:pt x="23602" y="28464"/>
                    <a:pt x="25177" y="23945"/>
                    <a:pt x="26135" y="19357"/>
                  </a:cubicBezTo>
                  <a:cubicBezTo>
                    <a:pt x="29468" y="14084"/>
                    <a:pt x="35197" y="10432"/>
                    <a:pt x="39739" y="5867"/>
                  </a:cubicBezTo>
                  <a:cubicBezTo>
                    <a:pt x="40219" y="5388"/>
                    <a:pt x="40698" y="4863"/>
                    <a:pt x="40835" y="4201"/>
                  </a:cubicBezTo>
                  <a:cubicBezTo>
                    <a:pt x="41109" y="2877"/>
                    <a:pt x="39716" y="1667"/>
                    <a:pt x="38347" y="1621"/>
                  </a:cubicBezTo>
                  <a:cubicBezTo>
                    <a:pt x="38309" y="1620"/>
                    <a:pt x="38271" y="1620"/>
                    <a:pt x="38233" y="1620"/>
                  </a:cubicBezTo>
                  <a:cubicBezTo>
                    <a:pt x="36930" y="1620"/>
                    <a:pt x="35715" y="2376"/>
                    <a:pt x="34672" y="3196"/>
                  </a:cubicBezTo>
                  <a:cubicBezTo>
                    <a:pt x="31317" y="5821"/>
                    <a:pt x="28669" y="9314"/>
                    <a:pt x="27003" y="13240"/>
                  </a:cubicBezTo>
                  <a:cubicBezTo>
                    <a:pt x="27163" y="11025"/>
                    <a:pt x="27140" y="8811"/>
                    <a:pt x="26866" y="6597"/>
                  </a:cubicBezTo>
                  <a:cubicBezTo>
                    <a:pt x="28715" y="5730"/>
                    <a:pt x="30153" y="4018"/>
                    <a:pt x="30678" y="2055"/>
                  </a:cubicBezTo>
                  <a:cubicBezTo>
                    <a:pt x="30532" y="2031"/>
                    <a:pt x="30386" y="2019"/>
                    <a:pt x="30239" y="2019"/>
                  </a:cubicBezTo>
                  <a:cubicBezTo>
                    <a:pt x="29283" y="2019"/>
                    <a:pt x="28339" y="2522"/>
                    <a:pt x="27824" y="3333"/>
                  </a:cubicBezTo>
                  <a:cubicBezTo>
                    <a:pt x="28395" y="2329"/>
                    <a:pt x="28372" y="1005"/>
                    <a:pt x="2775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 name="Google Shape;342;p19"/>
          <p:cNvGrpSpPr/>
          <p:nvPr/>
        </p:nvGrpSpPr>
        <p:grpSpPr>
          <a:xfrm>
            <a:off x="-224628" y="3913916"/>
            <a:ext cx="1298355" cy="1355122"/>
            <a:chOff x="5097850" y="827625"/>
            <a:chExt cx="897150" cy="936375"/>
          </a:xfrm>
        </p:grpSpPr>
        <p:sp>
          <p:nvSpPr>
            <p:cNvPr id="343" name="Google Shape;343;p19"/>
            <p:cNvSpPr/>
            <p:nvPr/>
          </p:nvSpPr>
          <p:spPr>
            <a:xfrm>
              <a:off x="5145800" y="827625"/>
              <a:ext cx="849200" cy="918625"/>
            </a:xfrm>
            <a:custGeom>
              <a:rect b="b" l="l" r="r" t="t"/>
              <a:pathLst>
                <a:path extrusionOk="0" h="36745" w="33968">
                  <a:moveTo>
                    <a:pt x="31854" y="1"/>
                  </a:moveTo>
                  <a:cubicBezTo>
                    <a:pt x="31319" y="1"/>
                    <a:pt x="30695" y="232"/>
                    <a:pt x="30275" y="327"/>
                  </a:cubicBezTo>
                  <a:cubicBezTo>
                    <a:pt x="26911" y="1089"/>
                    <a:pt x="23573" y="1902"/>
                    <a:pt x="20420" y="3359"/>
                  </a:cubicBezTo>
                  <a:cubicBezTo>
                    <a:pt x="20242" y="3441"/>
                    <a:pt x="20056" y="3534"/>
                    <a:pt x="19959" y="3701"/>
                  </a:cubicBezTo>
                  <a:cubicBezTo>
                    <a:pt x="19854" y="3883"/>
                    <a:pt x="19885" y="4106"/>
                    <a:pt x="19919" y="4310"/>
                  </a:cubicBezTo>
                  <a:cubicBezTo>
                    <a:pt x="20130" y="5594"/>
                    <a:pt x="20227" y="6955"/>
                    <a:pt x="20711" y="8155"/>
                  </a:cubicBezTo>
                  <a:cubicBezTo>
                    <a:pt x="20880" y="8575"/>
                    <a:pt x="21080" y="8904"/>
                    <a:pt x="20882" y="9391"/>
                  </a:cubicBezTo>
                  <a:cubicBezTo>
                    <a:pt x="20753" y="9706"/>
                    <a:pt x="20577" y="9860"/>
                    <a:pt x="20400" y="9860"/>
                  </a:cubicBezTo>
                  <a:cubicBezTo>
                    <a:pt x="20218" y="9860"/>
                    <a:pt x="20035" y="9698"/>
                    <a:pt x="19904" y="9383"/>
                  </a:cubicBezTo>
                  <a:cubicBezTo>
                    <a:pt x="19371" y="8104"/>
                    <a:pt x="19103" y="6489"/>
                    <a:pt x="18330" y="5343"/>
                  </a:cubicBezTo>
                  <a:cubicBezTo>
                    <a:pt x="18228" y="5191"/>
                    <a:pt x="18098" y="5041"/>
                    <a:pt x="17918" y="4995"/>
                  </a:cubicBezTo>
                  <a:cubicBezTo>
                    <a:pt x="17878" y="4984"/>
                    <a:pt x="17837" y="4980"/>
                    <a:pt x="17797" y="4980"/>
                  </a:cubicBezTo>
                  <a:cubicBezTo>
                    <a:pt x="17603" y="4980"/>
                    <a:pt x="17410" y="5086"/>
                    <a:pt x="17238" y="5191"/>
                  </a:cubicBezTo>
                  <a:cubicBezTo>
                    <a:pt x="15765" y="6084"/>
                    <a:pt x="14343" y="7060"/>
                    <a:pt x="12983" y="8114"/>
                  </a:cubicBezTo>
                  <a:cubicBezTo>
                    <a:pt x="12758" y="8289"/>
                    <a:pt x="12521" y="8484"/>
                    <a:pt x="12448" y="8754"/>
                  </a:cubicBezTo>
                  <a:cubicBezTo>
                    <a:pt x="12354" y="9098"/>
                    <a:pt x="12553" y="9441"/>
                    <a:pt x="12727" y="9748"/>
                  </a:cubicBezTo>
                  <a:cubicBezTo>
                    <a:pt x="13508" y="11129"/>
                    <a:pt x="14139" y="12785"/>
                    <a:pt x="14284" y="14374"/>
                  </a:cubicBezTo>
                  <a:cubicBezTo>
                    <a:pt x="14319" y="14768"/>
                    <a:pt x="14308" y="15202"/>
                    <a:pt x="14054" y="15516"/>
                  </a:cubicBezTo>
                  <a:cubicBezTo>
                    <a:pt x="13965" y="15628"/>
                    <a:pt x="13843" y="15719"/>
                    <a:pt x="13702" y="15749"/>
                  </a:cubicBezTo>
                  <a:cubicBezTo>
                    <a:pt x="13668" y="15756"/>
                    <a:pt x="13635" y="15759"/>
                    <a:pt x="13603" y="15759"/>
                  </a:cubicBezTo>
                  <a:cubicBezTo>
                    <a:pt x="13369" y="15759"/>
                    <a:pt x="13153" y="15596"/>
                    <a:pt x="12987" y="15426"/>
                  </a:cubicBezTo>
                  <a:cubicBezTo>
                    <a:pt x="12059" y="14467"/>
                    <a:pt x="11758" y="13094"/>
                    <a:pt x="11260" y="11861"/>
                  </a:cubicBezTo>
                  <a:cubicBezTo>
                    <a:pt x="11146" y="11581"/>
                    <a:pt x="11005" y="11286"/>
                    <a:pt x="10736" y="11140"/>
                  </a:cubicBezTo>
                  <a:cubicBezTo>
                    <a:pt x="10614" y="11074"/>
                    <a:pt x="10468" y="11046"/>
                    <a:pt x="10308" y="11046"/>
                  </a:cubicBezTo>
                  <a:cubicBezTo>
                    <a:pt x="9695" y="11046"/>
                    <a:pt x="8877" y="11454"/>
                    <a:pt x="8448" y="11687"/>
                  </a:cubicBezTo>
                  <a:cubicBezTo>
                    <a:pt x="7424" y="12245"/>
                    <a:pt x="6450" y="12984"/>
                    <a:pt x="5694" y="13866"/>
                  </a:cubicBezTo>
                  <a:cubicBezTo>
                    <a:pt x="4587" y="15154"/>
                    <a:pt x="3235" y="16674"/>
                    <a:pt x="2515" y="18215"/>
                  </a:cubicBezTo>
                  <a:cubicBezTo>
                    <a:pt x="1842" y="19657"/>
                    <a:pt x="2963" y="20683"/>
                    <a:pt x="3924" y="21592"/>
                  </a:cubicBezTo>
                  <a:cubicBezTo>
                    <a:pt x="4398" y="22043"/>
                    <a:pt x="5454" y="23244"/>
                    <a:pt x="5464" y="23960"/>
                  </a:cubicBezTo>
                  <a:cubicBezTo>
                    <a:pt x="5470" y="24387"/>
                    <a:pt x="5162" y="24539"/>
                    <a:pt x="4792" y="24539"/>
                  </a:cubicBezTo>
                  <a:cubicBezTo>
                    <a:pt x="4484" y="24539"/>
                    <a:pt x="4133" y="24434"/>
                    <a:pt x="3884" y="24295"/>
                  </a:cubicBezTo>
                  <a:cubicBezTo>
                    <a:pt x="3571" y="24119"/>
                    <a:pt x="1571" y="22854"/>
                    <a:pt x="1704" y="22449"/>
                  </a:cubicBezTo>
                  <a:lnTo>
                    <a:pt x="1704" y="22449"/>
                  </a:lnTo>
                  <a:cubicBezTo>
                    <a:pt x="409" y="26391"/>
                    <a:pt x="1" y="30565"/>
                    <a:pt x="443" y="34638"/>
                  </a:cubicBezTo>
                  <a:cubicBezTo>
                    <a:pt x="620" y="36272"/>
                    <a:pt x="1533" y="36611"/>
                    <a:pt x="3008" y="36692"/>
                  </a:cubicBezTo>
                  <a:cubicBezTo>
                    <a:pt x="3590" y="36724"/>
                    <a:pt x="4169" y="36745"/>
                    <a:pt x="4748" y="36745"/>
                  </a:cubicBezTo>
                  <a:cubicBezTo>
                    <a:pt x="5878" y="36745"/>
                    <a:pt x="7004" y="36665"/>
                    <a:pt x="8129" y="36430"/>
                  </a:cubicBezTo>
                  <a:cubicBezTo>
                    <a:pt x="10330" y="35970"/>
                    <a:pt x="12499" y="35342"/>
                    <a:pt x="14602" y="34539"/>
                  </a:cubicBezTo>
                  <a:cubicBezTo>
                    <a:pt x="15867" y="34055"/>
                    <a:pt x="26484" y="28959"/>
                    <a:pt x="25288" y="27570"/>
                  </a:cubicBezTo>
                  <a:cubicBezTo>
                    <a:pt x="25063" y="27308"/>
                    <a:pt x="24679" y="27252"/>
                    <a:pt x="24330" y="27202"/>
                  </a:cubicBezTo>
                  <a:cubicBezTo>
                    <a:pt x="23565" y="27092"/>
                    <a:pt x="22809" y="26925"/>
                    <a:pt x="22073" y="26704"/>
                  </a:cubicBezTo>
                  <a:cubicBezTo>
                    <a:pt x="21827" y="26631"/>
                    <a:pt x="21574" y="26546"/>
                    <a:pt x="21390" y="26372"/>
                  </a:cubicBezTo>
                  <a:cubicBezTo>
                    <a:pt x="21204" y="26199"/>
                    <a:pt x="21104" y="25914"/>
                    <a:pt x="21221" y="25685"/>
                  </a:cubicBezTo>
                  <a:cubicBezTo>
                    <a:pt x="21317" y="25500"/>
                    <a:pt x="21523" y="25398"/>
                    <a:pt x="21723" y="25332"/>
                  </a:cubicBezTo>
                  <a:cubicBezTo>
                    <a:pt x="22112" y="25202"/>
                    <a:pt x="22518" y="25162"/>
                    <a:pt x="22930" y="25162"/>
                  </a:cubicBezTo>
                  <a:cubicBezTo>
                    <a:pt x="23636" y="25162"/>
                    <a:pt x="24362" y="25281"/>
                    <a:pt x="25059" y="25281"/>
                  </a:cubicBezTo>
                  <a:cubicBezTo>
                    <a:pt x="25586" y="25281"/>
                    <a:pt x="26097" y="25213"/>
                    <a:pt x="26571" y="24973"/>
                  </a:cubicBezTo>
                  <a:cubicBezTo>
                    <a:pt x="27073" y="24720"/>
                    <a:pt x="27466" y="24300"/>
                    <a:pt x="27823" y="23870"/>
                  </a:cubicBezTo>
                  <a:cubicBezTo>
                    <a:pt x="29155" y="22261"/>
                    <a:pt x="30120" y="20402"/>
                    <a:pt x="31075" y="18558"/>
                  </a:cubicBezTo>
                  <a:cubicBezTo>
                    <a:pt x="31584" y="17575"/>
                    <a:pt x="32092" y="16593"/>
                    <a:pt x="32600" y="15609"/>
                  </a:cubicBezTo>
                  <a:cubicBezTo>
                    <a:pt x="32662" y="15492"/>
                    <a:pt x="32724" y="15371"/>
                    <a:pt x="32742" y="15240"/>
                  </a:cubicBezTo>
                  <a:cubicBezTo>
                    <a:pt x="32789" y="14878"/>
                    <a:pt x="32468" y="14556"/>
                    <a:pt x="32110" y="14465"/>
                  </a:cubicBezTo>
                  <a:cubicBezTo>
                    <a:pt x="31998" y="14437"/>
                    <a:pt x="31884" y="14426"/>
                    <a:pt x="31768" y="14426"/>
                  </a:cubicBezTo>
                  <a:cubicBezTo>
                    <a:pt x="31515" y="14426"/>
                    <a:pt x="31256" y="14481"/>
                    <a:pt x="31005" y="14537"/>
                  </a:cubicBezTo>
                  <a:cubicBezTo>
                    <a:pt x="29982" y="14766"/>
                    <a:pt x="28959" y="14994"/>
                    <a:pt x="27935" y="15223"/>
                  </a:cubicBezTo>
                  <a:cubicBezTo>
                    <a:pt x="27721" y="15271"/>
                    <a:pt x="27498" y="15319"/>
                    <a:pt x="27280" y="15319"/>
                  </a:cubicBezTo>
                  <a:cubicBezTo>
                    <a:pt x="27177" y="15319"/>
                    <a:pt x="27074" y="15308"/>
                    <a:pt x="26973" y="15281"/>
                  </a:cubicBezTo>
                  <a:cubicBezTo>
                    <a:pt x="26663" y="15196"/>
                    <a:pt x="26390" y="14902"/>
                    <a:pt x="26453" y="14589"/>
                  </a:cubicBezTo>
                  <a:cubicBezTo>
                    <a:pt x="26492" y="14392"/>
                    <a:pt x="26649" y="14238"/>
                    <a:pt x="26808" y="14112"/>
                  </a:cubicBezTo>
                  <a:cubicBezTo>
                    <a:pt x="28965" y="12387"/>
                    <a:pt x="32323" y="12436"/>
                    <a:pt x="33482" y="9593"/>
                  </a:cubicBezTo>
                  <a:cubicBezTo>
                    <a:pt x="33968" y="8402"/>
                    <a:pt x="33928" y="7084"/>
                    <a:pt x="33794" y="5820"/>
                  </a:cubicBezTo>
                  <a:cubicBezTo>
                    <a:pt x="33684" y="4789"/>
                    <a:pt x="33515" y="3766"/>
                    <a:pt x="33305" y="2751"/>
                  </a:cubicBezTo>
                  <a:cubicBezTo>
                    <a:pt x="33166" y="2081"/>
                    <a:pt x="33114" y="684"/>
                    <a:pt x="32542" y="210"/>
                  </a:cubicBezTo>
                  <a:cubicBezTo>
                    <a:pt x="32357" y="56"/>
                    <a:pt x="32116" y="1"/>
                    <a:pt x="318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9"/>
            <p:cNvSpPr/>
            <p:nvPr/>
          </p:nvSpPr>
          <p:spPr>
            <a:xfrm>
              <a:off x="5097850" y="924975"/>
              <a:ext cx="831350" cy="839025"/>
            </a:xfrm>
            <a:custGeom>
              <a:rect b="b" l="l" r="r" t="t"/>
              <a:pathLst>
                <a:path extrusionOk="0" h="33561" w="33254">
                  <a:moveTo>
                    <a:pt x="31538" y="0"/>
                  </a:moveTo>
                  <a:cubicBezTo>
                    <a:pt x="31461" y="0"/>
                    <a:pt x="31385" y="38"/>
                    <a:pt x="31330" y="129"/>
                  </a:cubicBezTo>
                  <a:cubicBezTo>
                    <a:pt x="29983" y="2345"/>
                    <a:pt x="28588" y="4535"/>
                    <a:pt x="27132" y="6687"/>
                  </a:cubicBezTo>
                  <a:cubicBezTo>
                    <a:pt x="27016" y="5099"/>
                    <a:pt x="26935" y="3509"/>
                    <a:pt x="26906" y="1916"/>
                  </a:cubicBezTo>
                  <a:cubicBezTo>
                    <a:pt x="26903" y="1752"/>
                    <a:pt x="26787" y="1678"/>
                    <a:pt x="26659" y="1678"/>
                  </a:cubicBezTo>
                  <a:cubicBezTo>
                    <a:pt x="26499" y="1678"/>
                    <a:pt x="26322" y="1794"/>
                    <a:pt x="26326" y="1996"/>
                  </a:cubicBezTo>
                  <a:cubicBezTo>
                    <a:pt x="26359" y="3823"/>
                    <a:pt x="26451" y="5646"/>
                    <a:pt x="26597" y="7465"/>
                  </a:cubicBezTo>
                  <a:cubicBezTo>
                    <a:pt x="26207" y="8031"/>
                    <a:pt x="25818" y="8597"/>
                    <a:pt x="25419" y="9157"/>
                  </a:cubicBezTo>
                  <a:cubicBezTo>
                    <a:pt x="24201" y="10868"/>
                    <a:pt x="22931" y="12547"/>
                    <a:pt x="21614" y="14189"/>
                  </a:cubicBezTo>
                  <a:cubicBezTo>
                    <a:pt x="21883" y="12186"/>
                    <a:pt x="22337" y="10208"/>
                    <a:pt x="22981" y="8279"/>
                  </a:cubicBezTo>
                  <a:cubicBezTo>
                    <a:pt x="23055" y="8056"/>
                    <a:pt x="22863" y="7888"/>
                    <a:pt x="22683" y="7888"/>
                  </a:cubicBezTo>
                  <a:cubicBezTo>
                    <a:pt x="22582" y="7888"/>
                    <a:pt x="22484" y="7942"/>
                    <a:pt x="22441" y="8069"/>
                  </a:cubicBezTo>
                  <a:cubicBezTo>
                    <a:pt x="21683" y="10342"/>
                    <a:pt x="21175" y="12679"/>
                    <a:pt x="20925" y="15046"/>
                  </a:cubicBezTo>
                  <a:cubicBezTo>
                    <a:pt x="19654" y="16598"/>
                    <a:pt x="18329" y="18107"/>
                    <a:pt x="16956" y="19574"/>
                  </a:cubicBezTo>
                  <a:cubicBezTo>
                    <a:pt x="16846" y="17445"/>
                    <a:pt x="16915" y="15311"/>
                    <a:pt x="17171" y="13185"/>
                  </a:cubicBezTo>
                  <a:cubicBezTo>
                    <a:pt x="17195" y="12984"/>
                    <a:pt x="17033" y="12873"/>
                    <a:pt x="16874" y="12873"/>
                  </a:cubicBezTo>
                  <a:cubicBezTo>
                    <a:pt x="16742" y="12873"/>
                    <a:pt x="16612" y="12950"/>
                    <a:pt x="16592" y="13116"/>
                  </a:cubicBezTo>
                  <a:cubicBezTo>
                    <a:pt x="16311" y="15460"/>
                    <a:pt x="16251" y="17819"/>
                    <a:pt x="16406" y="20164"/>
                  </a:cubicBezTo>
                  <a:cubicBezTo>
                    <a:pt x="15253" y="21371"/>
                    <a:pt x="14064" y="22548"/>
                    <a:pt x="12835" y="23682"/>
                  </a:cubicBezTo>
                  <a:cubicBezTo>
                    <a:pt x="12322" y="24155"/>
                    <a:pt x="11801" y="24620"/>
                    <a:pt x="11275" y="25079"/>
                  </a:cubicBezTo>
                  <a:cubicBezTo>
                    <a:pt x="11282" y="25040"/>
                    <a:pt x="11289" y="25005"/>
                    <a:pt x="11291" y="24978"/>
                  </a:cubicBezTo>
                  <a:cubicBezTo>
                    <a:pt x="11708" y="21207"/>
                    <a:pt x="12294" y="17451"/>
                    <a:pt x="13038" y="13722"/>
                  </a:cubicBezTo>
                  <a:cubicBezTo>
                    <a:pt x="13078" y="13523"/>
                    <a:pt x="12923" y="13413"/>
                    <a:pt x="12763" y="13413"/>
                  </a:cubicBezTo>
                  <a:cubicBezTo>
                    <a:pt x="12630" y="13413"/>
                    <a:pt x="12492" y="13489"/>
                    <a:pt x="12459" y="13653"/>
                  </a:cubicBezTo>
                  <a:cubicBezTo>
                    <a:pt x="12099" y="15458"/>
                    <a:pt x="11775" y="17269"/>
                    <a:pt x="11490" y="19084"/>
                  </a:cubicBezTo>
                  <a:cubicBezTo>
                    <a:pt x="11240" y="20688"/>
                    <a:pt x="11018" y="22296"/>
                    <a:pt x="10827" y="23907"/>
                  </a:cubicBezTo>
                  <a:cubicBezTo>
                    <a:pt x="10777" y="24333"/>
                    <a:pt x="10728" y="24758"/>
                    <a:pt x="10682" y="25184"/>
                  </a:cubicBezTo>
                  <a:cubicBezTo>
                    <a:pt x="10667" y="25322"/>
                    <a:pt x="10645" y="25473"/>
                    <a:pt x="10651" y="25617"/>
                  </a:cubicBezTo>
                  <a:cubicBezTo>
                    <a:pt x="9454" y="26636"/>
                    <a:pt x="8224" y="27618"/>
                    <a:pt x="6960" y="28554"/>
                  </a:cubicBezTo>
                  <a:cubicBezTo>
                    <a:pt x="6952" y="28512"/>
                    <a:pt x="6944" y="28468"/>
                    <a:pt x="6937" y="28419"/>
                  </a:cubicBezTo>
                  <a:cubicBezTo>
                    <a:pt x="6681" y="26589"/>
                    <a:pt x="6666" y="24728"/>
                    <a:pt x="6860" y="22883"/>
                  </a:cubicBezTo>
                  <a:cubicBezTo>
                    <a:pt x="6881" y="22682"/>
                    <a:pt x="6718" y="22571"/>
                    <a:pt x="6559" y="22571"/>
                  </a:cubicBezTo>
                  <a:cubicBezTo>
                    <a:pt x="6427" y="22571"/>
                    <a:pt x="6299" y="22648"/>
                    <a:pt x="6281" y="22814"/>
                  </a:cubicBezTo>
                  <a:cubicBezTo>
                    <a:pt x="6170" y="23885"/>
                    <a:pt x="6125" y="24958"/>
                    <a:pt x="6155" y="26031"/>
                  </a:cubicBezTo>
                  <a:cubicBezTo>
                    <a:pt x="6169" y="26554"/>
                    <a:pt x="6201" y="27077"/>
                    <a:pt x="6251" y="27598"/>
                  </a:cubicBezTo>
                  <a:cubicBezTo>
                    <a:pt x="6293" y="28026"/>
                    <a:pt x="6300" y="28523"/>
                    <a:pt x="6437" y="28939"/>
                  </a:cubicBezTo>
                  <a:cubicBezTo>
                    <a:pt x="4377" y="30435"/>
                    <a:pt x="2230" y="31810"/>
                    <a:pt x="0" y="33046"/>
                  </a:cubicBezTo>
                  <a:cubicBezTo>
                    <a:pt x="83" y="33218"/>
                    <a:pt x="166" y="33389"/>
                    <a:pt x="248" y="33561"/>
                  </a:cubicBezTo>
                  <a:cubicBezTo>
                    <a:pt x="2402" y="32371"/>
                    <a:pt x="4483" y="31052"/>
                    <a:pt x="6480" y="29618"/>
                  </a:cubicBezTo>
                  <a:cubicBezTo>
                    <a:pt x="6578" y="29548"/>
                    <a:pt x="6674" y="29475"/>
                    <a:pt x="6773" y="29403"/>
                  </a:cubicBezTo>
                  <a:cubicBezTo>
                    <a:pt x="6918" y="29494"/>
                    <a:pt x="7092" y="29545"/>
                    <a:pt x="7285" y="29582"/>
                  </a:cubicBezTo>
                  <a:cubicBezTo>
                    <a:pt x="7865" y="29694"/>
                    <a:pt x="8450" y="29780"/>
                    <a:pt x="9033" y="29878"/>
                  </a:cubicBezTo>
                  <a:cubicBezTo>
                    <a:pt x="10228" y="30081"/>
                    <a:pt x="11424" y="30284"/>
                    <a:pt x="12621" y="30487"/>
                  </a:cubicBezTo>
                  <a:cubicBezTo>
                    <a:pt x="12641" y="30490"/>
                    <a:pt x="12659" y="30492"/>
                    <a:pt x="12677" y="30492"/>
                  </a:cubicBezTo>
                  <a:cubicBezTo>
                    <a:pt x="12998" y="30492"/>
                    <a:pt x="13051" y="29977"/>
                    <a:pt x="12703" y="29919"/>
                  </a:cubicBezTo>
                  <a:cubicBezTo>
                    <a:pt x="11660" y="29741"/>
                    <a:pt x="10617" y="29565"/>
                    <a:pt x="9574" y="29388"/>
                  </a:cubicBezTo>
                  <a:cubicBezTo>
                    <a:pt x="9084" y="29305"/>
                    <a:pt x="8593" y="29222"/>
                    <a:pt x="8102" y="29138"/>
                  </a:cubicBezTo>
                  <a:cubicBezTo>
                    <a:pt x="7866" y="29099"/>
                    <a:pt x="7592" y="29088"/>
                    <a:pt x="7366" y="29014"/>
                  </a:cubicBezTo>
                  <a:cubicBezTo>
                    <a:pt x="7352" y="29008"/>
                    <a:pt x="7340" y="29003"/>
                    <a:pt x="7326" y="28998"/>
                  </a:cubicBezTo>
                  <a:cubicBezTo>
                    <a:pt x="8572" y="28072"/>
                    <a:pt x="9784" y="27105"/>
                    <a:pt x="10964" y="26100"/>
                  </a:cubicBezTo>
                  <a:cubicBezTo>
                    <a:pt x="11059" y="26134"/>
                    <a:pt x="11167" y="26146"/>
                    <a:pt x="11280" y="26150"/>
                  </a:cubicBezTo>
                  <a:cubicBezTo>
                    <a:pt x="11676" y="26170"/>
                    <a:pt x="12073" y="26170"/>
                    <a:pt x="12468" y="26176"/>
                  </a:cubicBezTo>
                  <a:cubicBezTo>
                    <a:pt x="12749" y="26179"/>
                    <a:pt x="13029" y="26181"/>
                    <a:pt x="13310" y="26181"/>
                  </a:cubicBezTo>
                  <a:cubicBezTo>
                    <a:pt x="16223" y="26181"/>
                    <a:pt x="19137" y="26000"/>
                    <a:pt x="22036" y="25641"/>
                  </a:cubicBezTo>
                  <a:cubicBezTo>
                    <a:pt x="22396" y="25596"/>
                    <a:pt x="22344" y="25071"/>
                    <a:pt x="22009" y="25071"/>
                  </a:cubicBezTo>
                  <a:cubicBezTo>
                    <a:pt x="21996" y="25071"/>
                    <a:pt x="21981" y="25072"/>
                    <a:pt x="21967" y="25074"/>
                  </a:cubicBezTo>
                  <a:cubicBezTo>
                    <a:pt x="20088" y="25306"/>
                    <a:pt x="18202" y="25467"/>
                    <a:pt x="16312" y="25548"/>
                  </a:cubicBezTo>
                  <a:cubicBezTo>
                    <a:pt x="15327" y="25590"/>
                    <a:pt x="14342" y="25612"/>
                    <a:pt x="13356" y="25612"/>
                  </a:cubicBezTo>
                  <a:cubicBezTo>
                    <a:pt x="13331" y="25612"/>
                    <a:pt x="13305" y="25612"/>
                    <a:pt x="13280" y="25612"/>
                  </a:cubicBezTo>
                  <a:cubicBezTo>
                    <a:pt x="12854" y="25611"/>
                    <a:pt x="12428" y="25606"/>
                    <a:pt x="12002" y="25598"/>
                  </a:cubicBezTo>
                  <a:cubicBezTo>
                    <a:pt x="12000" y="25598"/>
                    <a:pt x="11998" y="25598"/>
                    <a:pt x="11996" y="25598"/>
                  </a:cubicBezTo>
                  <a:cubicBezTo>
                    <a:pt x="11924" y="25598"/>
                    <a:pt x="11706" y="25616"/>
                    <a:pt x="11528" y="25616"/>
                  </a:cubicBezTo>
                  <a:cubicBezTo>
                    <a:pt x="13243" y="24125"/>
                    <a:pt x="14889" y="22556"/>
                    <a:pt x="16466" y="20925"/>
                  </a:cubicBezTo>
                  <a:cubicBezTo>
                    <a:pt x="16493" y="21064"/>
                    <a:pt x="16625" y="21145"/>
                    <a:pt x="16762" y="21145"/>
                  </a:cubicBezTo>
                  <a:cubicBezTo>
                    <a:pt x="16769" y="21145"/>
                    <a:pt x="16777" y="21145"/>
                    <a:pt x="16784" y="21144"/>
                  </a:cubicBezTo>
                  <a:lnTo>
                    <a:pt x="23148" y="20736"/>
                  </a:lnTo>
                  <a:cubicBezTo>
                    <a:pt x="23517" y="20712"/>
                    <a:pt x="23453" y="20168"/>
                    <a:pt x="23100" y="20168"/>
                  </a:cubicBezTo>
                  <a:cubicBezTo>
                    <a:pt x="23093" y="20168"/>
                    <a:pt x="23085" y="20168"/>
                    <a:pt x="23078" y="20169"/>
                  </a:cubicBezTo>
                  <a:cubicBezTo>
                    <a:pt x="21059" y="20298"/>
                    <a:pt x="19039" y="20428"/>
                    <a:pt x="17020" y="20557"/>
                  </a:cubicBezTo>
                  <a:cubicBezTo>
                    <a:pt x="17015" y="20492"/>
                    <a:pt x="17010" y="20426"/>
                    <a:pt x="17006" y="20360"/>
                  </a:cubicBezTo>
                  <a:cubicBezTo>
                    <a:pt x="18278" y="19020"/>
                    <a:pt x="19508" y="17641"/>
                    <a:pt x="20692" y="16228"/>
                  </a:cubicBezTo>
                  <a:cubicBezTo>
                    <a:pt x="20856" y="16032"/>
                    <a:pt x="21013" y="15833"/>
                    <a:pt x="21176" y="15637"/>
                  </a:cubicBezTo>
                  <a:cubicBezTo>
                    <a:pt x="21188" y="15637"/>
                    <a:pt x="21199" y="15641"/>
                    <a:pt x="21211" y="15641"/>
                  </a:cubicBezTo>
                  <a:cubicBezTo>
                    <a:pt x="21214" y="15641"/>
                    <a:pt x="21216" y="15641"/>
                    <a:pt x="21219" y="15640"/>
                  </a:cubicBezTo>
                  <a:cubicBezTo>
                    <a:pt x="23635" y="15208"/>
                    <a:pt x="26014" y="14579"/>
                    <a:pt x="28331" y="13762"/>
                  </a:cubicBezTo>
                  <a:cubicBezTo>
                    <a:pt x="28651" y="13649"/>
                    <a:pt x="28505" y="13218"/>
                    <a:pt x="28217" y="13218"/>
                  </a:cubicBezTo>
                  <a:cubicBezTo>
                    <a:pt x="28183" y="13218"/>
                    <a:pt x="28147" y="13224"/>
                    <a:pt x="28110" y="13237"/>
                  </a:cubicBezTo>
                  <a:cubicBezTo>
                    <a:pt x="26028" y="13971"/>
                    <a:pt x="23897" y="14539"/>
                    <a:pt x="21732" y="14957"/>
                  </a:cubicBezTo>
                  <a:cubicBezTo>
                    <a:pt x="23600" y="12652"/>
                    <a:pt x="25362" y="10271"/>
                    <a:pt x="27039" y="7833"/>
                  </a:cubicBezTo>
                  <a:cubicBezTo>
                    <a:pt x="27107" y="7837"/>
                    <a:pt x="27175" y="7840"/>
                    <a:pt x="27243" y="7840"/>
                  </a:cubicBezTo>
                  <a:cubicBezTo>
                    <a:pt x="28084" y="7840"/>
                    <a:pt x="28912" y="7504"/>
                    <a:pt x="29703" y="7249"/>
                  </a:cubicBezTo>
                  <a:cubicBezTo>
                    <a:pt x="30779" y="6904"/>
                    <a:pt x="31854" y="6558"/>
                    <a:pt x="32929" y="6212"/>
                  </a:cubicBezTo>
                  <a:cubicBezTo>
                    <a:pt x="33254" y="6108"/>
                    <a:pt x="33103" y="5671"/>
                    <a:pt x="32808" y="5671"/>
                  </a:cubicBezTo>
                  <a:cubicBezTo>
                    <a:pt x="32776" y="5671"/>
                    <a:pt x="32743" y="5676"/>
                    <a:pt x="32708" y="5687"/>
                  </a:cubicBezTo>
                  <a:lnTo>
                    <a:pt x="32709" y="5687"/>
                  </a:lnTo>
                  <a:cubicBezTo>
                    <a:pt x="31711" y="6008"/>
                    <a:pt x="30715" y="6328"/>
                    <a:pt x="29717" y="6649"/>
                  </a:cubicBezTo>
                  <a:cubicBezTo>
                    <a:pt x="28994" y="6882"/>
                    <a:pt x="28207" y="7222"/>
                    <a:pt x="27429" y="7264"/>
                  </a:cubicBezTo>
                  <a:cubicBezTo>
                    <a:pt x="28945" y="5036"/>
                    <a:pt x="30397" y="2766"/>
                    <a:pt x="31794" y="466"/>
                  </a:cubicBezTo>
                  <a:cubicBezTo>
                    <a:pt x="31931" y="239"/>
                    <a:pt x="31733" y="0"/>
                    <a:pt x="315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5" name="Google Shape;345;p19"/>
          <p:cNvSpPr/>
          <p:nvPr/>
        </p:nvSpPr>
        <p:spPr>
          <a:xfrm rot="-4637537">
            <a:off x="8180396" y="3874456"/>
            <a:ext cx="1707205" cy="1406565"/>
          </a:xfrm>
          <a:custGeom>
            <a:rect b="b" l="l" r="r" t="t"/>
            <a:pathLst>
              <a:path extrusionOk="0" h="29503" w="35809">
                <a:moveTo>
                  <a:pt x="15987" y="1"/>
                </a:moveTo>
                <a:cubicBezTo>
                  <a:pt x="15307" y="1"/>
                  <a:pt x="14281" y="3232"/>
                  <a:pt x="14368" y="6973"/>
                </a:cubicBezTo>
                <a:cubicBezTo>
                  <a:pt x="14458" y="10828"/>
                  <a:pt x="15190" y="13875"/>
                  <a:pt x="15404" y="14690"/>
                </a:cubicBezTo>
                <a:cubicBezTo>
                  <a:pt x="14257" y="15585"/>
                  <a:pt x="13139" y="16472"/>
                  <a:pt x="12154" y="17278"/>
                </a:cubicBezTo>
                <a:cubicBezTo>
                  <a:pt x="12377" y="15499"/>
                  <a:pt x="13438" y="6337"/>
                  <a:pt x="11926" y="5049"/>
                </a:cubicBezTo>
                <a:cubicBezTo>
                  <a:pt x="11844" y="4980"/>
                  <a:pt x="11771" y="4947"/>
                  <a:pt x="11706" y="4947"/>
                </a:cubicBezTo>
                <a:cubicBezTo>
                  <a:pt x="10531" y="4947"/>
                  <a:pt x="11858" y="15586"/>
                  <a:pt x="12085" y="17335"/>
                </a:cubicBezTo>
                <a:cubicBezTo>
                  <a:pt x="11392" y="17902"/>
                  <a:pt x="10768" y="18428"/>
                  <a:pt x="10252" y="18884"/>
                </a:cubicBezTo>
                <a:cubicBezTo>
                  <a:pt x="9784" y="19295"/>
                  <a:pt x="9290" y="19737"/>
                  <a:pt x="8781" y="20197"/>
                </a:cubicBezTo>
                <a:cubicBezTo>
                  <a:pt x="8837" y="19388"/>
                  <a:pt x="8963" y="17101"/>
                  <a:pt x="8739" y="15321"/>
                </a:cubicBezTo>
                <a:cubicBezTo>
                  <a:pt x="8461" y="13121"/>
                  <a:pt x="8054" y="9892"/>
                  <a:pt x="7037" y="8882"/>
                </a:cubicBezTo>
                <a:cubicBezTo>
                  <a:pt x="6947" y="8793"/>
                  <a:pt x="6865" y="8751"/>
                  <a:pt x="6789" y="8751"/>
                </a:cubicBezTo>
                <a:cubicBezTo>
                  <a:pt x="6001" y="8751"/>
                  <a:pt x="5945" y="13255"/>
                  <a:pt x="6706" y="16066"/>
                </a:cubicBezTo>
                <a:cubicBezTo>
                  <a:pt x="7376" y="18540"/>
                  <a:pt x="8293" y="19896"/>
                  <a:pt x="8628" y="20336"/>
                </a:cubicBezTo>
                <a:cubicBezTo>
                  <a:pt x="7462" y="21390"/>
                  <a:pt x="6232" y="22525"/>
                  <a:pt x="5096" y="23580"/>
                </a:cubicBezTo>
                <a:cubicBezTo>
                  <a:pt x="4742" y="21933"/>
                  <a:pt x="2590" y="12171"/>
                  <a:pt x="1305" y="11870"/>
                </a:cubicBezTo>
                <a:cubicBezTo>
                  <a:pt x="1249" y="11856"/>
                  <a:pt x="1196" y="11850"/>
                  <a:pt x="1148" y="11850"/>
                </a:cubicBezTo>
                <a:cubicBezTo>
                  <a:pt x="0" y="11850"/>
                  <a:pt x="1144" y="15497"/>
                  <a:pt x="2010" y="18541"/>
                </a:cubicBezTo>
                <a:cubicBezTo>
                  <a:pt x="2773" y="21225"/>
                  <a:pt x="4488" y="23142"/>
                  <a:pt x="5000" y="23669"/>
                </a:cubicBezTo>
                <a:cubicBezTo>
                  <a:pt x="2665" y="25843"/>
                  <a:pt x="761" y="27656"/>
                  <a:pt x="729" y="27687"/>
                </a:cubicBezTo>
                <a:cubicBezTo>
                  <a:pt x="645" y="27766"/>
                  <a:pt x="643" y="27898"/>
                  <a:pt x="722" y="27982"/>
                </a:cubicBezTo>
                <a:cubicBezTo>
                  <a:pt x="763" y="28024"/>
                  <a:pt x="818" y="28046"/>
                  <a:pt x="873" y="28046"/>
                </a:cubicBezTo>
                <a:cubicBezTo>
                  <a:pt x="924" y="28046"/>
                  <a:pt x="976" y="28027"/>
                  <a:pt x="1015" y="27989"/>
                </a:cubicBezTo>
                <a:cubicBezTo>
                  <a:pt x="1044" y="27961"/>
                  <a:pt x="2508" y="26567"/>
                  <a:pt x="4438" y="24762"/>
                </a:cubicBezTo>
                <a:cubicBezTo>
                  <a:pt x="4937" y="25299"/>
                  <a:pt x="7022" y="27416"/>
                  <a:pt x="9822" y="28442"/>
                </a:cubicBezTo>
                <a:cubicBezTo>
                  <a:pt x="11569" y="29082"/>
                  <a:pt x="13043" y="29502"/>
                  <a:pt x="13944" y="29502"/>
                </a:cubicBezTo>
                <a:cubicBezTo>
                  <a:pt x="14706" y="29502"/>
                  <a:pt x="15060" y="29202"/>
                  <a:pt x="14824" y="28481"/>
                </a:cubicBezTo>
                <a:cubicBezTo>
                  <a:pt x="14353" y="27037"/>
                  <a:pt x="5935" y="25011"/>
                  <a:pt x="4525" y="24682"/>
                </a:cubicBezTo>
                <a:cubicBezTo>
                  <a:pt x="5736" y="23550"/>
                  <a:pt x="7122" y="22265"/>
                  <a:pt x="8453" y="21056"/>
                </a:cubicBezTo>
                <a:cubicBezTo>
                  <a:pt x="9028" y="21495"/>
                  <a:pt x="11038" y="22939"/>
                  <a:pt x="13519" y="23705"/>
                </a:cubicBezTo>
                <a:cubicBezTo>
                  <a:pt x="14917" y="24137"/>
                  <a:pt x="16280" y="24373"/>
                  <a:pt x="17219" y="24373"/>
                </a:cubicBezTo>
                <a:cubicBezTo>
                  <a:pt x="18262" y="24373"/>
                  <a:pt x="18784" y="24082"/>
                  <a:pt x="18253" y="23442"/>
                </a:cubicBezTo>
                <a:cubicBezTo>
                  <a:pt x="17346" y="22351"/>
                  <a:pt x="10041" y="21192"/>
                  <a:pt x="8551" y="20966"/>
                </a:cubicBezTo>
                <a:cubicBezTo>
                  <a:pt x="9238" y="20343"/>
                  <a:pt x="9907" y="19742"/>
                  <a:pt x="10527" y="19194"/>
                </a:cubicBezTo>
                <a:cubicBezTo>
                  <a:pt x="11026" y="18755"/>
                  <a:pt x="11626" y="18249"/>
                  <a:pt x="12292" y="17703"/>
                </a:cubicBezTo>
                <a:cubicBezTo>
                  <a:pt x="13223" y="18361"/>
                  <a:pt x="17658" y="21405"/>
                  <a:pt x="20039" y="21405"/>
                </a:cubicBezTo>
                <a:cubicBezTo>
                  <a:pt x="20668" y="21405"/>
                  <a:pt x="21154" y="21192"/>
                  <a:pt x="21393" y="20666"/>
                </a:cubicBezTo>
                <a:cubicBezTo>
                  <a:pt x="22518" y="18195"/>
                  <a:pt x="14163" y="17671"/>
                  <a:pt x="12429" y="17590"/>
                </a:cubicBezTo>
                <a:cubicBezTo>
                  <a:pt x="13473" y="16737"/>
                  <a:pt x="14669" y="15789"/>
                  <a:pt x="15889" y="14839"/>
                </a:cubicBezTo>
                <a:cubicBezTo>
                  <a:pt x="16572" y="15469"/>
                  <a:pt x="21288" y="19753"/>
                  <a:pt x="23143" y="19753"/>
                </a:cubicBezTo>
                <a:cubicBezTo>
                  <a:pt x="23456" y="19753"/>
                  <a:pt x="23687" y="19631"/>
                  <a:pt x="23804" y="19349"/>
                </a:cubicBezTo>
                <a:cubicBezTo>
                  <a:pt x="24607" y="17414"/>
                  <a:pt x="17037" y="15122"/>
                  <a:pt x="15939" y="14801"/>
                </a:cubicBezTo>
                <a:cubicBezTo>
                  <a:pt x="16884" y="14064"/>
                  <a:pt x="17842" y="13326"/>
                  <a:pt x="18753" y="12632"/>
                </a:cubicBezTo>
                <a:cubicBezTo>
                  <a:pt x="19677" y="13167"/>
                  <a:pt x="23672" y="15409"/>
                  <a:pt x="25766" y="15409"/>
                </a:cubicBezTo>
                <a:cubicBezTo>
                  <a:pt x="26368" y="15409"/>
                  <a:pt x="26812" y="15224"/>
                  <a:pt x="26983" y="14760"/>
                </a:cubicBezTo>
                <a:cubicBezTo>
                  <a:pt x="27726" y="12728"/>
                  <a:pt x="20565" y="12536"/>
                  <a:pt x="18900" y="12519"/>
                </a:cubicBezTo>
                <a:cubicBezTo>
                  <a:pt x="19594" y="11990"/>
                  <a:pt x="20257" y="11488"/>
                  <a:pt x="20864" y="11030"/>
                </a:cubicBezTo>
                <a:cubicBezTo>
                  <a:pt x="21653" y="11329"/>
                  <a:pt x="24365" y="12297"/>
                  <a:pt x="26536" y="12297"/>
                </a:cubicBezTo>
                <a:cubicBezTo>
                  <a:pt x="27567" y="12297"/>
                  <a:pt x="28476" y="12079"/>
                  <a:pt x="29000" y="11468"/>
                </a:cubicBezTo>
                <a:cubicBezTo>
                  <a:pt x="29730" y="10616"/>
                  <a:pt x="28546" y="10360"/>
                  <a:pt x="26858" y="10360"/>
                </a:cubicBezTo>
                <a:cubicBezTo>
                  <a:pt x="24844" y="10360"/>
                  <a:pt x="22113" y="10725"/>
                  <a:pt x="21068" y="10877"/>
                </a:cubicBezTo>
                <a:cubicBezTo>
                  <a:pt x="22154" y="10058"/>
                  <a:pt x="23038" y="9398"/>
                  <a:pt x="23557" y="9010"/>
                </a:cubicBezTo>
                <a:cubicBezTo>
                  <a:pt x="24913" y="8524"/>
                  <a:pt x="28112" y="7282"/>
                  <a:pt x="30457" y="5643"/>
                </a:cubicBezTo>
                <a:cubicBezTo>
                  <a:pt x="33505" y="3511"/>
                  <a:pt x="35808" y="1748"/>
                  <a:pt x="34285" y="1564"/>
                </a:cubicBezTo>
                <a:cubicBezTo>
                  <a:pt x="34255" y="1560"/>
                  <a:pt x="34222" y="1558"/>
                  <a:pt x="34187" y="1558"/>
                </a:cubicBezTo>
                <a:cubicBezTo>
                  <a:pt x="32630" y="1558"/>
                  <a:pt x="26873" y="5224"/>
                  <a:pt x="23715" y="8376"/>
                </a:cubicBezTo>
                <a:cubicBezTo>
                  <a:pt x="23400" y="8610"/>
                  <a:pt x="22367" y="9377"/>
                  <a:pt x="20979" y="10423"/>
                </a:cubicBezTo>
                <a:cubicBezTo>
                  <a:pt x="22252" y="8480"/>
                  <a:pt x="26568" y="1726"/>
                  <a:pt x="25050" y="1726"/>
                </a:cubicBezTo>
                <a:cubicBezTo>
                  <a:pt x="24989" y="1726"/>
                  <a:pt x="24920" y="1736"/>
                  <a:pt x="24840" y="1758"/>
                </a:cubicBezTo>
                <a:cubicBezTo>
                  <a:pt x="22704" y="2355"/>
                  <a:pt x="21055" y="9093"/>
                  <a:pt x="20705" y="10630"/>
                </a:cubicBezTo>
                <a:cubicBezTo>
                  <a:pt x="19973" y="11182"/>
                  <a:pt x="19154" y="11802"/>
                  <a:pt x="18298" y="12456"/>
                </a:cubicBezTo>
                <a:cubicBezTo>
                  <a:pt x="18846" y="10632"/>
                  <a:pt x="21322" y="2040"/>
                  <a:pt x="19462" y="1752"/>
                </a:cubicBezTo>
                <a:cubicBezTo>
                  <a:pt x="19433" y="1747"/>
                  <a:pt x="19404" y="1745"/>
                  <a:pt x="19376" y="1745"/>
                </a:cubicBezTo>
                <a:cubicBezTo>
                  <a:pt x="17577" y="1745"/>
                  <a:pt x="18076" y="10917"/>
                  <a:pt x="18179" y="12548"/>
                </a:cubicBezTo>
                <a:cubicBezTo>
                  <a:pt x="17325" y="13200"/>
                  <a:pt x="16438" y="13884"/>
                  <a:pt x="15563" y="14566"/>
                </a:cubicBezTo>
                <a:cubicBezTo>
                  <a:pt x="15836" y="13622"/>
                  <a:pt x="16579" y="10903"/>
                  <a:pt x="16774" y="8720"/>
                </a:cubicBezTo>
                <a:cubicBezTo>
                  <a:pt x="17014" y="6033"/>
                  <a:pt x="16925" y="2211"/>
                  <a:pt x="16353" y="444"/>
                </a:cubicBezTo>
                <a:cubicBezTo>
                  <a:pt x="16255" y="140"/>
                  <a:pt x="16128" y="1"/>
                  <a:pt x="159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9"/>
          <p:cNvSpPr/>
          <p:nvPr/>
        </p:nvSpPr>
        <p:spPr>
          <a:xfrm flipH="1">
            <a:off x="4397356" y="370376"/>
            <a:ext cx="174640" cy="113416"/>
          </a:xfrm>
          <a:custGeom>
            <a:rect b="b" l="l" r="r" t="t"/>
            <a:pathLst>
              <a:path extrusionOk="0" h="5663" w="872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9"/>
          <p:cNvSpPr/>
          <p:nvPr/>
        </p:nvSpPr>
        <p:spPr>
          <a:xfrm flipH="1">
            <a:off x="6698080" y="233225"/>
            <a:ext cx="205140" cy="205140"/>
          </a:xfrm>
          <a:custGeom>
            <a:rect b="b" l="l" r="r" t="t"/>
            <a:pathLst>
              <a:path extrusionOk="0" h="7602" w="7602">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9"/>
          <p:cNvSpPr/>
          <p:nvPr/>
        </p:nvSpPr>
        <p:spPr>
          <a:xfrm flipH="1">
            <a:off x="6139989" y="4706164"/>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9"/>
          <p:cNvSpPr/>
          <p:nvPr/>
        </p:nvSpPr>
        <p:spPr>
          <a:xfrm>
            <a:off x="8654090" y="2108619"/>
            <a:ext cx="122989" cy="192024"/>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9"/>
          <p:cNvSpPr/>
          <p:nvPr/>
        </p:nvSpPr>
        <p:spPr>
          <a:xfrm flipH="1">
            <a:off x="3659901" y="4910665"/>
            <a:ext cx="68123" cy="64985"/>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9"/>
          <p:cNvSpPr/>
          <p:nvPr/>
        </p:nvSpPr>
        <p:spPr>
          <a:xfrm rot="5735881">
            <a:off x="279447" y="919189"/>
            <a:ext cx="143061" cy="11772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9"/>
          <p:cNvSpPr/>
          <p:nvPr/>
        </p:nvSpPr>
        <p:spPr>
          <a:xfrm flipH="1">
            <a:off x="492020" y="2108631"/>
            <a:ext cx="68096" cy="64973"/>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9"/>
          <p:cNvSpPr/>
          <p:nvPr/>
        </p:nvSpPr>
        <p:spPr>
          <a:xfrm>
            <a:off x="1729011" y="308467"/>
            <a:ext cx="164586" cy="546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9"/>
          <p:cNvSpPr/>
          <p:nvPr/>
        </p:nvSpPr>
        <p:spPr>
          <a:xfrm flipH="1">
            <a:off x="8868001" y="233215"/>
            <a:ext cx="68123" cy="64985"/>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355" name="Shape 355"/>
        <p:cNvGrpSpPr/>
        <p:nvPr/>
      </p:nvGrpSpPr>
      <p:grpSpPr>
        <a:xfrm>
          <a:off x="0" y="0"/>
          <a:ext cx="0" cy="0"/>
          <a:chOff x="0" y="0"/>
          <a:chExt cx="0" cy="0"/>
        </a:xfrm>
      </p:grpSpPr>
      <p:sp>
        <p:nvSpPr>
          <p:cNvPr id="356" name="Google Shape;356;p20"/>
          <p:cNvSpPr txBox="1"/>
          <p:nvPr>
            <p:ph type="title"/>
          </p:nvPr>
        </p:nvSpPr>
        <p:spPr>
          <a:xfrm>
            <a:off x="1188975" y="2946350"/>
            <a:ext cx="5111400" cy="5319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357" name="Google Shape;357;p20"/>
          <p:cNvSpPr txBox="1"/>
          <p:nvPr>
            <p:ph idx="1" type="subTitle"/>
          </p:nvPr>
        </p:nvSpPr>
        <p:spPr>
          <a:xfrm>
            <a:off x="1188994" y="1336850"/>
            <a:ext cx="5111400" cy="1609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grpSp>
        <p:nvGrpSpPr>
          <p:cNvPr id="358" name="Google Shape;358;p20"/>
          <p:cNvGrpSpPr/>
          <p:nvPr/>
        </p:nvGrpSpPr>
        <p:grpSpPr>
          <a:xfrm flipH="1" rot="-9402353">
            <a:off x="5954812" y="304530"/>
            <a:ext cx="199297" cy="251683"/>
            <a:chOff x="3311031" y="3025663"/>
            <a:chExt cx="308584" cy="389695"/>
          </a:xfrm>
        </p:grpSpPr>
        <p:sp>
          <p:nvSpPr>
            <p:cNvPr id="359" name="Google Shape;359;p20"/>
            <p:cNvSpPr/>
            <p:nvPr/>
          </p:nvSpPr>
          <p:spPr>
            <a:xfrm flipH="1">
              <a:off x="3311031" y="3025663"/>
              <a:ext cx="308584" cy="389695"/>
            </a:xfrm>
            <a:custGeom>
              <a:rect b="b" l="l" r="r" t="t"/>
              <a:pathLst>
                <a:path extrusionOk="0" h="19458" w="15408">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0"/>
            <p:cNvSpPr/>
            <p:nvPr/>
          </p:nvSpPr>
          <p:spPr>
            <a:xfrm flipH="1">
              <a:off x="3311033" y="3038519"/>
              <a:ext cx="285712" cy="376837"/>
            </a:xfrm>
            <a:custGeom>
              <a:rect b="b" l="l" r="r" t="t"/>
              <a:pathLst>
                <a:path extrusionOk="0" h="18816" w="14266">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0"/>
            <p:cNvSpPr/>
            <p:nvPr/>
          </p:nvSpPr>
          <p:spPr>
            <a:xfrm flipH="1">
              <a:off x="3397429" y="3183403"/>
              <a:ext cx="222185" cy="231938"/>
            </a:xfrm>
            <a:custGeom>
              <a:rect b="b" l="l" r="r" t="t"/>
              <a:pathLst>
                <a:path extrusionOk="0" h="11581" w="11094">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0"/>
            <p:cNvSpPr/>
            <p:nvPr/>
          </p:nvSpPr>
          <p:spPr>
            <a:xfrm flipH="1">
              <a:off x="3397432" y="3259740"/>
              <a:ext cx="199314" cy="155594"/>
            </a:xfrm>
            <a:custGeom>
              <a:rect b="b" l="l" r="r" t="t"/>
              <a:pathLst>
                <a:path extrusionOk="0" h="7769" w="9952">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 name="Google Shape;363;p20"/>
          <p:cNvSpPr/>
          <p:nvPr/>
        </p:nvSpPr>
        <p:spPr>
          <a:xfrm>
            <a:off x="6015591" y="3920680"/>
            <a:ext cx="904213" cy="1339697"/>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0"/>
          <p:cNvSpPr/>
          <p:nvPr/>
        </p:nvSpPr>
        <p:spPr>
          <a:xfrm flipH="1" rot="3524071">
            <a:off x="1303236" y="4648594"/>
            <a:ext cx="122996" cy="192036"/>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0"/>
          <p:cNvSpPr/>
          <p:nvPr/>
        </p:nvSpPr>
        <p:spPr>
          <a:xfrm>
            <a:off x="1523297" y="220730"/>
            <a:ext cx="164586" cy="546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0"/>
          <p:cNvSpPr/>
          <p:nvPr/>
        </p:nvSpPr>
        <p:spPr>
          <a:xfrm rot="3523992">
            <a:off x="288466" y="4163846"/>
            <a:ext cx="68124" cy="64986"/>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7" name="Google Shape;367;p20"/>
          <p:cNvGrpSpPr/>
          <p:nvPr/>
        </p:nvGrpSpPr>
        <p:grpSpPr>
          <a:xfrm>
            <a:off x="-4" y="1545472"/>
            <a:ext cx="874530" cy="1481072"/>
            <a:chOff x="-117729" y="1733810"/>
            <a:chExt cx="874530" cy="1481072"/>
          </a:xfrm>
        </p:grpSpPr>
        <p:sp>
          <p:nvSpPr>
            <p:cNvPr id="368" name="Google Shape;368;p20"/>
            <p:cNvSpPr/>
            <p:nvPr/>
          </p:nvSpPr>
          <p:spPr>
            <a:xfrm>
              <a:off x="21973" y="1733810"/>
              <a:ext cx="518652" cy="505591"/>
            </a:xfrm>
            <a:custGeom>
              <a:rect b="b" l="l" r="r" t="t"/>
              <a:pathLst>
                <a:path extrusionOk="0" h="18736" w="1922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0"/>
            <p:cNvSpPr/>
            <p:nvPr/>
          </p:nvSpPr>
          <p:spPr>
            <a:xfrm>
              <a:off x="182722" y="1995375"/>
              <a:ext cx="268582" cy="236173"/>
            </a:xfrm>
            <a:custGeom>
              <a:rect b="b" l="l" r="r" t="t"/>
              <a:pathLst>
                <a:path extrusionOk="0" h="8752" w="9953">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0"/>
            <p:cNvSpPr/>
            <p:nvPr/>
          </p:nvSpPr>
          <p:spPr>
            <a:xfrm>
              <a:off x="-117729" y="2086450"/>
              <a:ext cx="874530" cy="1128432"/>
            </a:xfrm>
            <a:custGeom>
              <a:rect b="b" l="l" r="r" t="t"/>
              <a:pathLst>
                <a:path extrusionOk="0" h="41817" w="32408">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1" name="Google Shape;371;p20"/>
          <p:cNvSpPr/>
          <p:nvPr/>
        </p:nvSpPr>
        <p:spPr>
          <a:xfrm flipH="1" rot="795273">
            <a:off x="6030443" y="2370729"/>
            <a:ext cx="3638936" cy="2958763"/>
          </a:xfrm>
          <a:custGeom>
            <a:rect b="b" l="l" r="r" t="t"/>
            <a:pathLst>
              <a:path extrusionOk="0" h="123510" w="151903">
                <a:moveTo>
                  <a:pt x="85979" y="1"/>
                </a:moveTo>
                <a:cubicBezTo>
                  <a:pt x="83192" y="1"/>
                  <a:pt x="80401" y="216"/>
                  <a:pt x="77697" y="573"/>
                </a:cubicBezTo>
                <a:cubicBezTo>
                  <a:pt x="69572" y="1669"/>
                  <a:pt x="61423" y="3837"/>
                  <a:pt x="54553" y="8334"/>
                </a:cubicBezTo>
                <a:cubicBezTo>
                  <a:pt x="47705" y="12807"/>
                  <a:pt x="42204" y="19837"/>
                  <a:pt x="40903" y="27940"/>
                </a:cubicBezTo>
                <a:cubicBezTo>
                  <a:pt x="39899" y="34195"/>
                  <a:pt x="41360" y="40882"/>
                  <a:pt x="38894" y="46726"/>
                </a:cubicBezTo>
                <a:cubicBezTo>
                  <a:pt x="33348" y="60010"/>
                  <a:pt x="12851" y="59485"/>
                  <a:pt x="4383" y="71149"/>
                </a:cubicBezTo>
                <a:cubicBezTo>
                  <a:pt x="776" y="76125"/>
                  <a:pt x="0" y="83041"/>
                  <a:pt x="2442" y="88678"/>
                </a:cubicBezTo>
                <a:cubicBezTo>
                  <a:pt x="4862" y="94339"/>
                  <a:pt x="10408" y="98516"/>
                  <a:pt x="16503" y="99338"/>
                </a:cubicBezTo>
                <a:cubicBezTo>
                  <a:pt x="17558" y="99477"/>
                  <a:pt x="18632" y="99525"/>
                  <a:pt x="19713" y="99525"/>
                </a:cubicBezTo>
                <a:cubicBezTo>
                  <a:pt x="21984" y="99525"/>
                  <a:pt x="24291" y="99316"/>
                  <a:pt x="26535" y="99316"/>
                </a:cubicBezTo>
                <a:cubicBezTo>
                  <a:pt x="29164" y="99316"/>
                  <a:pt x="31707" y="99602"/>
                  <a:pt x="34010" y="100844"/>
                </a:cubicBezTo>
                <a:cubicBezTo>
                  <a:pt x="39168" y="103629"/>
                  <a:pt x="40949" y="110043"/>
                  <a:pt x="44669" y="114585"/>
                </a:cubicBezTo>
                <a:cubicBezTo>
                  <a:pt x="50413" y="121601"/>
                  <a:pt x="60120" y="123509"/>
                  <a:pt x="69351" y="123509"/>
                </a:cubicBezTo>
                <a:cubicBezTo>
                  <a:pt x="70391" y="123509"/>
                  <a:pt x="71426" y="123485"/>
                  <a:pt x="72448" y="123441"/>
                </a:cubicBezTo>
                <a:cubicBezTo>
                  <a:pt x="86143" y="122871"/>
                  <a:pt x="99747" y="119812"/>
                  <a:pt x="112392" y="114448"/>
                </a:cubicBezTo>
                <a:cubicBezTo>
                  <a:pt x="122230" y="110271"/>
                  <a:pt x="131679" y="100936"/>
                  <a:pt x="139417" y="91029"/>
                </a:cubicBezTo>
                <a:cubicBezTo>
                  <a:pt x="147132" y="81123"/>
                  <a:pt x="151903" y="68547"/>
                  <a:pt x="150784" y="56038"/>
                </a:cubicBezTo>
                <a:cubicBezTo>
                  <a:pt x="149688" y="43507"/>
                  <a:pt x="142065" y="31341"/>
                  <a:pt x="130515" y="26434"/>
                </a:cubicBezTo>
                <a:cubicBezTo>
                  <a:pt x="127457" y="25133"/>
                  <a:pt x="124147" y="24311"/>
                  <a:pt x="121339" y="22531"/>
                </a:cubicBezTo>
                <a:cubicBezTo>
                  <a:pt x="115702" y="18947"/>
                  <a:pt x="113031" y="12168"/>
                  <a:pt x="108238" y="7512"/>
                </a:cubicBezTo>
                <a:cubicBezTo>
                  <a:pt x="102437" y="1882"/>
                  <a:pt x="94226" y="1"/>
                  <a:pt x="85979" y="1"/>
                </a:cubicBezTo>
                <a:close/>
              </a:path>
            </a:pathLst>
          </a:custGeom>
          <a:solidFill>
            <a:schemeClr val="lt1">
              <a:alpha val="402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
          <p:cNvSpPr txBox="1"/>
          <p:nvPr>
            <p:ph type="title"/>
          </p:nvPr>
        </p:nvSpPr>
        <p:spPr>
          <a:xfrm>
            <a:off x="3056400" y="927775"/>
            <a:ext cx="5049000" cy="531000"/>
          </a:xfrm>
          <a:prstGeom prst="rect">
            <a:avLst/>
          </a:prstGeom>
        </p:spPr>
        <p:txBody>
          <a:bodyPr anchorCtr="0" anchor="b" bIns="91425" lIns="91425" spcFirstLastPara="1" rIns="91425" wrap="square" tIns="91425">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 name="Google Shape;22;p3"/>
          <p:cNvSpPr txBox="1"/>
          <p:nvPr>
            <p:ph hasCustomPrompt="1" idx="2" type="title"/>
          </p:nvPr>
        </p:nvSpPr>
        <p:spPr>
          <a:xfrm>
            <a:off x="1407525" y="976275"/>
            <a:ext cx="1331700" cy="82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accent4"/>
                </a:solidFill>
              </a:defRPr>
            </a:lvl1pPr>
            <a:lvl2pPr lvl="1" rtl="0" algn="ctr">
              <a:spcBef>
                <a:spcPts val="0"/>
              </a:spcBef>
              <a:spcAft>
                <a:spcPts val="0"/>
              </a:spcAft>
              <a:buSzPts val="6000"/>
              <a:buFont typeface="Archivo Black"/>
              <a:buNone/>
              <a:defRPr sz="6000">
                <a:latin typeface="Archivo Black"/>
                <a:ea typeface="Archivo Black"/>
                <a:cs typeface="Archivo Black"/>
                <a:sym typeface="Archivo Black"/>
              </a:defRPr>
            </a:lvl2pPr>
            <a:lvl3pPr lvl="2" rtl="0" algn="ctr">
              <a:spcBef>
                <a:spcPts val="0"/>
              </a:spcBef>
              <a:spcAft>
                <a:spcPts val="0"/>
              </a:spcAft>
              <a:buSzPts val="6000"/>
              <a:buFont typeface="Archivo Black"/>
              <a:buNone/>
              <a:defRPr sz="6000">
                <a:latin typeface="Archivo Black"/>
                <a:ea typeface="Archivo Black"/>
                <a:cs typeface="Archivo Black"/>
                <a:sym typeface="Archivo Black"/>
              </a:defRPr>
            </a:lvl3pPr>
            <a:lvl4pPr lvl="3" rtl="0" algn="ctr">
              <a:spcBef>
                <a:spcPts val="0"/>
              </a:spcBef>
              <a:spcAft>
                <a:spcPts val="0"/>
              </a:spcAft>
              <a:buSzPts val="6000"/>
              <a:buFont typeface="Archivo Black"/>
              <a:buNone/>
              <a:defRPr sz="6000">
                <a:latin typeface="Archivo Black"/>
                <a:ea typeface="Archivo Black"/>
                <a:cs typeface="Archivo Black"/>
                <a:sym typeface="Archivo Black"/>
              </a:defRPr>
            </a:lvl4pPr>
            <a:lvl5pPr lvl="4" rtl="0" algn="ctr">
              <a:spcBef>
                <a:spcPts val="0"/>
              </a:spcBef>
              <a:spcAft>
                <a:spcPts val="0"/>
              </a:spcAft>
              <a:buSzPts val="6000"/>
              <a:buFont typeface="Archivo Black"/>
              <a:buNone/>
              <a:defRPr sz="6000">
                <a:latin typeface="Archivo Black"/>
                <a:ea typeface="Archivo Black"/>
                <a:cs typeface="Archivo Black"/>
                <a:sym typeface="Archivo Black"/>
              </a:defRPr>
            </a:lvl5pPr>
            <a:lvl6pPr lvl="5" rtl="0" algn="ctr">
              <a:spcBef>
                <a:spcPts val="0"/>
              </a:spcBef>
              <a:spcAft>
                <a:spcPts val="0"/>
              </a:spcAft>
              <a:buSzPts val="6000"/>
              <a:buFont typeface="Archivo Black"/>
              <a:buNone/>
              <a:defRPr sz="6000">
                <a:latin typeface="Archivo Black"/>
                <a:ea typeface="Archivo Black"/>
                <a:cs typeface="Archivo Black"/>
                <a:sym typeface="Archivo Black"/>
              </a:defRPr>
            </a:lvl6pPr>
            <a:lvl7pPr lvl="6" rtl="0" algn="ctr">
              <a:spcBef>
                <a:spcPts val="0"/>
              </a:spcBef>
              <a:spcAft>
                <a:spcPts val="0"/>
              </a:spcAft>
              <a:buSzPts val="6000"/>
              <a:buFont typeface="Archivo Black"/>
              <a:buNone/>
              <a:defRPr sz="6000">
                <a:latin typeface="Archivo Black"/>
                <a:ea typeface="Archivo Black"/>
                <a:cs typeface="Archivo Black"/>
                <a:sym typeface="Archivo Black"/>
              </a:defRPr>
            </a:lvl7pPr>
            <a:lvl8pPr lvl="7" rtl="0" algn="ctr">
              <a:spcBef>
                <a:spcPts val="0"/>
              </a:spcBef>
              <a:spcAft>
                <a:spcPts val="0"/>
              </a:spcAft>
              <a:buSzPts val="6000"/>
              <a:buFont typeface="Archivo Black"/>
              <a:buNone/>
              <a:defRPr sz="6000">
                <a:latin typeface="Archivo Black"/>
                <a:ea typeface="Archivo Black"/>
                <a:cs typeface="Archivo Black"/>
                <a:sym typeface="Archivo Black"/>
              </a:defRPr>
            </a:lvl8pPr>
            <a:lvl9pPr lvl="8" rtl="0" algn="ctr">
              <a:spcBef>
                <a:spcPts val="0"/>
              </a:spcBef>
              <a:spcAft>
                <a:spcPts val="0"/>
              </a:spcAft>
              <a:buSzPts val="6000"/>
              <a:buFont typeface="Archivo Black"/>
              <a:buNone/>
              <a:defRPr sz="6000">
                <a:latin typeface="Archivo Black"/>
                <a:ea typeface="Archivo Black"/>
                <a:cs typeface="Archivo Black"/>
                <a:sym typeface="Archivo Black"/>
              </a:defRPr>
            </a:lvl9pPr>
          </a:lstStyle>
          <a:p>
            <a:r>
              <a:t>xx%</a:t>
            </a:r>
          </a:p>
        </p:txBody>
      </p:sp>
      <p:sp>
        <p:nvSpPr>
          <p:cNvPr id="23" name="Google Shape;23;p3"/>
          <p:cNvSpPr txBox="1"/>
          <p:nvPr>
            <p:ph idx="1" type="subTitle"/>
          </p:nvPr>
        </p:nvSpPr>
        <p:spPr>
          <a:xfrm>
            <a:off x="3056400" y="1556377"/>
            <a:ext cx="4680000" cy="61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 name="Google Shape;24;p3"/>
          <p:cNvSpPr/>
          <p:nvPr/>
        </p:nvSpPr>
        <p:spPr>
          <a:xfrm>
            <a:off x="-13048" y="2051750"/>
            <a:ext cx="9170088" cy="3115067"/>
          </a:xfrm>
          <a:custGeom>
            <a:rect b="b" l="l" r="r" t="t"/>
            <a:pathLst>
              <a:path extrusionOk="0" h="115437" w="285317">
                <a:moveTo>
                  <a:pt x="1114" y="1"/>
                </a:moveTo>
                <a:cubicBezTo>
                  <a:pt x="743" y="1"/>
                  <a:pt x="371" y="4"/>
                  <a:pt x="0" y="10"/>
                </a:cubicBezTo>
                <a:lnTo>
                  <a:pt x="0" y="115437"/>
                </a:lnTo>
                <a:lnTo>
                  <a:pt x="285316" y="115437"/>
                </a:lnTo>
                <a:lnTo>
                  <a:pt x="285316" y="16649"/>
                </a:lnTo>
                <a:cubicBezTo>
                  <a:pt x="275981" y="17517"/>
                  <a:pt x="266737" y="22219"/>
                  <a:pt x="260505" y="29363"/>
                </a:cubicBezTo>
                <a:cubicBezTo>
                  <a:pt x="255233" y="35366"/>
                  <a:pt x="250873" y="43355"/>
                  <a:pt x="243067" y="45021"/>
                </a:cubicBezTo>
                <a:cubicBezTo>
                  <a:pt x="241949" y="45253"/>
                  <a:pt x="240817" y="45339"/>
                  <a:pt x="239680" y="45339"/>
                </a:cubicBezTo>
                <a:cubicBezTo>
                  <a:pt x="237914" y="45339"/>
                  <a:pt x="236134" y="45133"/>
                  <a:pt x="234370" y="44952"/>
                </a:cubicBezTo>
                <a:cubicBezTo>
                  <a:pt x="231734" y="44685"/>
                  <a:pt x="229019" y="44498"/>
                  <a:pt x="226316" y="44498"/>
                </a:cubicBezTo>
                <a:cubicBezTo>
                  <a:pt x="219329" y="44498"/>
                  <a:pt x="212416" y="45750"/>
                  <a:pt x="207117" y="50111"/>
                </a:cubicBezTo>
                <a:cubicBezTo>
                  <a:pt x="200087" y="55886"/>
                  <a:pt x="197850" y="65495"/>
                  <a:pt x="194997" y="74169"/>
                </a:cubicBezTo>
                <a:cubicBezTo>
                  <a:pt x="192166" y="82842"/>
                  <a:pt x="187168" y="92178"/>
                  <a:pt x="178288" y="94255"/>
                </a:cubicBezTo>
                <a:cubicBezTo>
                  <a:pt x="177041" y="94543"/>
                  <a:pt x="175796" y="94669"/>
                  <a:pt x="174551" y="94669"/>
                </a:cubicBezTo>
                <a:cubicBezTo>
                  <a:pt x="165708" y="94669"/>
                  <a:pt x="156917" y="88301"/>
                  <a:pt x="148045" y="88301"/>
                </a:cubicBezTo>
                <a:cubicBezTo>
                  <a:pt x="146875" y="88301"/>
                  <a:pt x="145703" y="88412"/>
                  <a:pt x="144530" y="88663"/>
                </a:cubicBezTo>
                <a:cubicBezTo>
                  <a:pt x="141060" y="89393"/>
                  <a:pt x="137956" y="91333"/>
                  <a:pt x="134646" y="92612"/>
                </a:cubicBezTo>
                <a:cubicBezTo>
                  <a:pt x="131720" y="93737"/>
                  <a:pt x="128631" y="94264"/>
                  <a:pt x="125532" y="94264"/>
                </a:cubicBezTo>
                <a:cubicBezTo>
                  <a:pt x="113985" y="94264"/>
                  <a:pt x="102305" y="86940"/>
                  <a:pt x="98400" y="75926"/>
                </a:cubicBezTo>
                <a:cubicBezTo>
                  <a:pt x="97190" y="72525"/>
                  <a:pt x="96642" y="68873"/>
                  <a:pt x="94930" y="65678"/>
                </a:cubicBezTo>
                <a:cubicBezTo>
                  <a:pt x="90993" y="58324"/>
                  <a:pt x="81998" y="55419"/>
                  <a:pt x="73534" y="55419"/>
                </a:cubicBezTo>
                <a:cubicBezTo>
                  <a:pt x="72724" y="55419"/>
                  <a:pt x="71919" y="55446"/>
                  <a:pt x="71124" y="55498"/>
                </a:cubicBezTo>
                <a:cubicBezTo>
                  <a:pt x="62016" y="56114"/>
                  <a:pt x="53160" y="59195"/>
                  <a:pt x="44030" y="59264"/>
                </a:cubicBezTo>
                <a:cubicBezTo>
                  <a:pt x="43906" y="59265"/>
                  <a:pt x="43782" y="59266"/>
                  <a:pt x="43658" y="59266"/>
                </a:cubicBezTo>
                <a:cubicBezTo>
                  <a:pt x="41834" y="59266"/>
                  <a:pt x="39970" y="59093"/>
                  <a:pt x="38347" y="58260"/>
                </a:cubicBezTo>
                <a:cubicBezTo>
                  <a:pt x="34261" y="56205"/>
                  <a:pt x="33120" y="50727"/>
                  <a:pt x="33964" y="46208"/>
                </a:cubicBezTo>
                <a:cubicBezTo>
                  <a:pt x="34809" y="41688"/>
                  <a:pt x="37091" y="37557"/>
                  <a:pt x="37958" y="33038"/>
                </a:cubicBezTo>
                <a:cubicBezTo>
                  <a:pt x="40241" y="21169"/>
                  <a:pt x="31864" y="9117"/>
                  <a:pt x="20908" y="3981"/>
                </a:cubicBezTo>
                <a:cubicBezTo>
                  <a:pt x="14632" y="1016"/>
                  <a:pt x="7904" y="1"/>
                  <a:pt x="1114" y="1"/>
                </a:cubicBezTo>
                <a:close/>
              </a:path>
            </a:pathLst>
          </a:custGeom>
          <a:solidFill>
            <a:schemeClr val="lt1">
              <a:alpha val="402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8821275" y="2017800"/>
            <a:ext cx="205140" cy="205140"/>
          </a:xfrm>
          <a:custGeom>
            <a:rect b="b" l="l" r="r" t="t"/>
            <a:pathLst>
              <a:path extrusionOk="0" h="7602" w="7602">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8154826" y="3623515"/>
            <a:ext cx="1186935" cy="2124826"/>
          </a:xfrm>
          <a:custGeom>
            <a:rect b="b" l="l" r="r" t="t"/>
            <a:pathLst>
              <a:path extrusionOk="0" h="78741" w="43985">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6505341" y="3878551"/>
            <a:ext cx="904213" cy="1339697"/>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 name="Google Shape;28;p3"/>
          <p:cNvGrpSpPr/>
          <p:nvPr/>
        </p:nvGrpSpPr>
        <p:grpSpPr>
          <a:xfrm>
            <a:off x="-1029378" y="3466543"/>
            <a:ext cx="1962493" cy="2073383"/>
            <a:chOff x="-1029378" y="3466543"/>
            <a:chExt cx="1962493" cy="2073383"/>
          </a:xfrm>
        </p:grpSpPr>
        <p:sp>
          <p:nvSpPr>
            <p:cNvPr id="29" name="Google Shape;29;p3"/>
            <p:cNvSpPr/>
            <p:nvPr/>
          </p:nvSpPr>
          <p:spPr>
            <a:xfrm rot="783234">
              <a:off x="-897830" y="4006315"/>
              <a:ext cx="1699397" cy="1359253"/>
            </a:xfrm>
            <a:custGeom>
              <a:rect b="b" l="l" r="r" t="t"/>
              <a:pathLst>
                <a:path extrusionOk="0" h="50371" w="62976">
                  <a:moveTo>
                    <a:pt x="58341" y="1"/>
                  </a:moveTo>
                  <a:cubicBezTo>
                    <a:pt x="58190" y="1"/>
                    <a:pt x="58038" y="12"/>
                    <a:pt x="57886" y="34"/>
                  </a:cubicBezTo>
                  <a:cubicBezTo>
                    <a:pt x="56174" y="285"/>
                    <a:pt x="54964" y="1860"/>
                    <a:pt x="54371" y="3481"/>
                  </a:cubicBezTo>
                  <a:cubicBezTo>
                    <a:pt x="53503" y="5832"/>
                    <a:pt x="53595" y="8388"/>
                    <a:pt x="53435" y="10899"/>
                  </a:cubicBezTo>
                  <a:cubicBezTo>
                    <a:pt x="53275" y="13387"/>
                    <a:pt x="52750" y="16034"/>
                    <a:pt x="50992" y="17815"/>
                  </a:cubicBezTo>
                  <a:cubicBezTo>
                    <a:pt x="48984" y="19892"/>
                    <a:pt x="45857" y="20303"/>
                    <a:pt x="43255" y="21558"/>
                  </a:cubicBezTo>
                  <a:cubicBezTo>
                    <a:pt x="41109" y="22585"/>
                    <a:pt x="39283" y="24252"/>
                    <a:pt x="38051" y="26283"/>
                  </a:cubicBezTo>
                  <a:cubicBezTo>
                    <a:pt x="36270" y="29205"/>
                    <a:pt x="35745" y="32857"/>
                    <a:pt x="33600" y="35550"/>
                  </a:cubicBezTo>
                  <a:cubicBezTo>
                    <a:pt x="31751" y="37878"/>
                    <a:pt x="28829" y="39248"/>
                    <a:pt x="25862" y="39544"/>
                  </a:cubicBezTo>
                  <a:cubicBezTo>
                    <a:pt x="23762" y="39773"/>
                    <a:pt x="21616" y="39499"/>
                    <a:pt x="19539" y="39887"/>
                  </a:cubicBezTo>
                  <a:cubicBezTo>
                    <a:pt x="16047" y="40549"/>
                    <a:pt x="13194" y="42968"/>
                    <a:pt x="10341" y="45091"/>
                  </a:cubicBezTo>
                  <a:cubicBezTo>
                    <a:pt x="7671" y="47061"/>
                    <a:pt x="4608" y="48914"/>
                    <a:pt x="878" y="48914"/>
                  </a:cubicBezTo>
                  <a:cubicBezTo>
                    <a:pt x="589" y="48914"/>
                    <a:pt x="297" y="48903"/>
                    <a:pt x="1" y="48880"/>
                  </a:cubicBezTo>
                  <a:lnTo>
                    <a:pt x="1" y="48880"/>
                  </a:lnTo>
                  <a:cubicBezTo>
                    <a:pt x="1602" y="49874"/>
                    <a:pt x="3492" y="50371"/>
                    <a:pt x="5384" y="50371"/>
                  </a:cubicBezTo>
                  <a:cubicBezTo>
                    <a:pt x="7402" y="50371"/>
                    <a:pt x="9421" y="49806"/>
                    <a:pt x="11094" y="48675"/>
                  </a:cubicBezTo>
                  <a:cubicBezTo>
                    <a:pt x="12281" y="47853"/>
                    <a:pt x="13308" y="46803"/>
                    <a:pt x="14563" y="46072"/>
                  </a:cubicBezTo>
                  <a:cubicBezTo>
                    <a:pt x="16350" y="45060"/>
                    <a:pt x="18397" y="44844"/>
                    <a:pt x="20484" y="44844"/>
                  </a:cubicBezTo>
                  <a:cubicBezTo>
                    <a:pt x="21784" y="44844"/>
                    <a:pt x="23100" y="44928"/>
                    <a:pt x="24378" y="44954"/>
                  </a:cubicBezTo>
                  <a:cubicBezTo>
                    <a:pt x="24588" y="44958"/>
                    <a:pt x="24798" y="44959"/>
                    <a:pt x="25009" y="44959"/>
                  </a:cubicBezTo>
                  <a:cubicBezTo>
                    <a:pt x="28796" y="44959"/>
                    <a:pt x="32604" y="44364"/>
                    <a:pt x="36042" y="42786"/>
                  </a:cubicBezTo>
                  <a:cubicBezTo>
                    <a:pt x="39694" y="41119"/>
                    <a:pt x="42867" y="38312"/>
                    <a:pt x="44556" y="34705"/>
                  </a:cubicBezTo>
                  <a:cubicBezTo>
                    <a:pt x="45514" y="32674"/>
                    <a:pt x="46062" y="30323"/>
                    <a:pt x="47683" y="28771"/>
                  </a:cubicBezTo>
                  <a:cubicBezTo>
                    <a:pt x="49486" y="27059"/>
                    <a:pt x="52179" y="26739"/>
                    <a:pt x="54462" y="25712"/>
                  </a:cubicBezTo>
                  <a:cubicBezTo>
                    <a:pt x="57680" y="24252"/>
                    <a:pt x="60054" y="21261"/>
                    <a:pt x="61355" y="17975"/>
                  </a:cubicBezTo>
                  <a:cubicBezTo>
                    <a:pt x="62656" y="14688"/>
                    <a:pt x="62976" y="11081"/>
                    <a:pt x="62953" y="7543"/>
                  </a:cubicBezTo>
                  <a:cubicBezTo>
                    <a:pt x="62953" y="5832"/>
                    <a:pt x="62839" y="4051"/>
                    <a:pt x="62040" y="2522"/>
                  </a:cubicBezTo>
                  <a:cubicBezTo>
                    <a:pt x="61312" y="1129"/>
                    <a:pt x="59884" y="1"/>
                    <a:pt x="58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1607863">
              <a:off x="-2808" y="3477367"/>
              <a:ext cx="449022" cy="1683379"/>
            </a:xfrm>
            <a:custGeom>
              <a:rect b="b" l="l" r="r" t="t"/>
              <a:pathLst>
                <a:path extrusionOk="0" h="62387" w="16641">
                  <a:moveTo>
                    <a:pt x="5438" y="1"/>
                  </a:moveTo>
                  <a:cubicBezTo>
                    <a:pt x="5170" y="1"/>
                    <a:pt x="4901" y="24"/>
                    <a:pt x="4634" y="73"/>
                  </a:cubicBezTo>
                  <a:cubicBezTo>
                    <a:pt x="2831" y="415"/>
                    <a:pt x="1393" y="1853"/>
                    <a:pt x="708" y="3543"/>
                  </a:cubicBezTo>
                  <a:cubicBezTo>
                    <a:pt x="0" y="5232"/>
                    <a:pt x="0" y="7103"/>
                    <a:pt x="274" y="8906"/>
                  </a:cubicBezTo>
                  <a:cubicBezTo>
                    <a:pt x="959" y="13152"/>
                    <a:pt x="3173" y="16964"/>
                    <a:pt x="4839" y="20913"/>
                  </a:cubicBezTo>
                  <a:cubicBezTo>
                    <a:pt x="6483" y="24884"/>
                    <a:pt x="7579" y="29472"/>
                    <a:pt x="5912" y="33421"/>
                  </a:cubicBezTo>
                  <a:cubicBezTo>
                    <a:pt x="5136" y="35224"/>
                    <a:pt x="3858" y="36776"/>
                    <a:pt x="3196" y="38602"/>
                  </a:cubicBezTo>
                  <a:cubicBezTo>
                    <a:pt x="2078" y="41752"/>
                    <a:pt x="2945" y="45267"/>
                    <a:pt x="3972" y="48440"/>
                  </a:cubicBezTo>
                  <a:cubicBezTo>
                    <a:pt x="4520" y="50083"/>
                    <a:pt x="5091" y="51727"/>
                    <a:pt x="5227" y="53461"/>
                  </a:cubicBezTo>
                  <a:cubicBezTo>
                    <a:pt x="5433" y="56566"/>
                    <a:pt x="4109" y="59556"/>
                    <a:pt x="2831" y="62386"/>
                  </a:cubicBezTo>
                  <a:cubicBezTo>
                    <a:pt x="7738" y="57889"/>
                    <a:pt x="9975" y="51110"/>
                    <a:pt x="9359" y="44560"/>
                  </a:cubicBezTo>
                  <a:cubicBezTo>
                    <a:pt x="9199" y="42802"/>
                    <a:pt x="8834" y="40999"/>
                    <a:pt x="9222" y="39264"/>
                  </a:cubicBezTo>
                  <a:cubicBezTo>
                    <a:pt x="9633" y="37392"/>
                    <a:pt x="10843" y="35817"/>
                    <a:pt x="11824" y="34174"/>
                  </a:cubicBezTo>
                  <a:cubicBezTo>
                    <a:pt x="16640" y="26117"/>
                    <a:pt x="15887" y="15777"/>
                    <a:pt x="12577" y="7012"/>
                  </a:cubicBezTo>
                  <a:cubicBezTo>
                    <a:pt x="11915" y="5209"/>
                    <a:pt x="11116" y="3406"/>
                    <a:pt x="9793" y="2036"/>
                  </a:cubicBezTo>
                  <a:cubicBezTo>
                    <a:pt x="8658" y="842"/>
                    <a:pt x="7053" y="1"/>
                    <a:pt x="54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 name="Google Shape;31;p3"/>
          <p:cNvGrpSpPr/>
          <p:nvPr/>
        </p:nvGrpSpPr>
        <p:grpSpPr>
          <a:xfrm>
            <a:off x="-117729" y="1733810"/>
            <a:ext cx="874530" cy="1481072"/>
            <a:chOff x="-117729" y="1733810"/>
            <a:chExt cx="874530" cy="1481072"/>
          </a:xfrm>
        </p:grpSpPr>
        <p:sp>
          <p:nvSpPr>
            <p:cNvPr id="32" name="Google Shape;32;p3"/>
            <p:cNvSpPr/>
            <p:nvPr/>
          </p:nvSpPr>
          <p:spPr>
            <a:xfrm>
              <a:off x="21973" y="1733810"/>
              <a:ext cx="518652" cy="505591"/>
            </a:xfrm>
            <a:custGeom>
              <a:rect b="b" l="l" r="r" t="t"/>
              <a:pathLst>
                <a:path extrusionOk="0" h="18736" w="1922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182722" y="1995375"/>
              <a:ext cx="268582" cy="236173"/>
            </a:xfrm>
            <a:custGeom>
              <a:rect b="b" l="l" r="r" t="t"/>
              <a:pathLst>
                <a:path extrusionOk="0" h="8752" w="9953">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117729" y="2086450"/>
              <a:ext cx="874530" cy="1128432"/>
            </a:xfrm>
            <a:custGeom>
              <a:rect b="b" l="l" r="r" t="t"/>
              <a:pathLst>
                <a:path extrusionOk="0" h="41817" w="32408">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3"/>
          <p:cNvSpPr/>
          <p:nvPr/>
        </p:nvSpPr>
        <p:spPr>
          <a:xfrm flipH="1">
            <a:off x="3198968" y="305926"/>
            <a:ext cx="174640" cy="113416"/>
          </a:xfrm>
          <a:custGeom>
            <a:rect b="b" l="l" r="r" t="t"/>
            <a:pathLst>
              <a:path extrusionOk="0" h="5663" w="872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flipH="1">
            <a:off x="5914460" y="364705"/>
            <a:ext cx="164586" cy="546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rot="-2700000">
            <a:off x="8464830" y="648414"/>
            <a:ext cx="122997" cy="192036"/>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flipH="1">
            <a:off x="3549635" y="4833305"/>
            <a:ext cx="164586" cy="546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5932975" y="4843202"/>
            <a:ext cx="93021" cy="113426"/>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597062" y="364689"/>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372" name="Shape 372"/>
        <p:cNvGrpSpPr/>
        <p:nvPr/>
      </p:nvGrpSpPr>
      <p:grpSpPr>
        <a:xfrm>
          <a:off x="0" y="0"/>
          <a:ext cx="0" cy="0"/>
          <a:chOff x="0" y="0"/>
          <a:chExt cx="0" cy="0"/>
        </a:xfrm>
      </p:grpSpPr>
      <p:sp>
        <p:nvSpPr>
          <p:cNvPr id="373" name="Google Shape;373;p21"/>
          <p:cNvSpPr txBox="1"/>
          <p:nvPr>
            <p:ph idx="1" type="subTitle"/>
          </p:nvPr>
        </p:nvSpPr>
        <p:spPr>
          <a:xfrm>
            <a:off x="715100" y="2207459"/>
            <a:ext cx="3875100" cy="135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4" name="Google Shape;374;p21"/>
          <p:cNvSpPr txBox="1"/>
          <p:nvPr>
            <p:ph type="title"/>
          </p:nvPr>
        </p:nvSpPr>
        <p:spPr>
          <a:xfrm>
            <a:off x="715100" y="1434654"/>
            <a:ext cx="38751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75" name="Google Shape;375;p21"/>
          <p:cNvSpPr/>
          <p:nvPr/>
        </p:nvSpPr>
        <p:spPr>
          <a:xfrm flipH="1">
            <a:off x="8707980" y="999194"/>
            <a:ext cx="122989" cy="192024"/>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1"/>
          <p:cNvSpPr/>
          <p:nvPr/>
        </p:nvSpPr>
        <p:spPr>
          <a:xfrm>
            <a:off x="4816609" y="4746665"/>
            <a:ext cx="68123" cy="64985"/>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1"/>
          <p:cNvSpPr/>
          <p:nvPr/>
        </p:nvSpPr>
        <p:spPr>
          <a:xfrm flipH="1" rot="-5735881">
            <a:off x="1965625" y="4811589"/>
            <a:ext cx="143061" cy="11772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1"/>
          <p:cNvSpPr/>
          <p:nvPr/>
        </p:nvSpPr>
        <p:spPr>
          <a:xfrm>
            <a:off x="417992" y="2578906"/>
            <a:ext cx="68096" cy="64973"/>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1"/>
          <p:cNvSpPr/>
          <p:nvPr/>
        </p:nvSpPr>
        <p:spPr>
          <a:xfrm flipH="1">
            <a:off x="7977739" y="289764"/>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1"/>
          <p:cNvSpPr/>
          <p:nvPr/>
        </p:nvSpPr>
        <p:spPr>
          <a:xfrm rot="570776">
            <a:off x="7534570" y="4249414"/>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1"/>
          <p:cNvSpPr/>
          <p:nvPr/>
        </p:nvSpPr>
        <p:spPr>
          <a:xfrm>
            <a:off x="3051724" y="364705"/>
            <a:ext cx="164586" cy="546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382" name="Shape 382"/>
        <p:cNvGrpSpPr/>
        <p:nvPr/>
      </p:nvGrpSpPr>
      <p:grpSpPr>
        <a:xfrm>
          <a:off x="0" y="0"/>
          <a:ext cx="0" cy="0"/>
          <a:chOff x="0" y="0"/>
          <a:chExt cx="0" cy="0"/>
        </a:xfrm>
      </p:grpSpPr>
      <p:sp>
        <p:nvSpPr>
          <p:cNvPr id="383" name="Google Shape;383;p22"/>
          <p:cNvSpPr txBox="1"/>
          <p:nvPr>
            <p:ph idx="1" type="subTitle"/>
          </p:nvPr>
        </p:nvSpPr>
        <p:spPr>
          <a:xfrm>
            <a:off x="2009200" y="3857000"/>
            <a:ext cx="5125800" cy="751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4" name="Google Shape;384;p22"/>
          <p:cNvSpPr txBox="1"/>
          <p:nvPr>
            <p:ph type="title"/>
          </p:nvPr>
        </p:nvSpPr>
        <p:spPr>
          <a:xfrm>
            <a:off x="2666838" y="3083375"/>
            <a:ext cx="381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5" name="Google Shape;385;p22"/>
          <p:cNvSpPr/>
          <p:nvPr/>
        </p:nvSpPr>
        <p:spPr>
          <a:xfrm>
            <a:off x="8074216" y="1733801"/>
            <a:ext cx="904213" cy="1339697"/>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6" name="Google Shape;386;p22"/>
          <p:cNvGrpSpPr/>
          <p:nvPr/>
        </p:nvGrpSpPr>
        <p:grpSpPr>
          <a:xfrm>
            <a:off x="-117729" y="1733810"/>
            <a:ext cx="874530" cy="1481072"/>
            <a:chOff x="-117729" y="1733810"/>
            <a:chExt cx="874530" cy="1481072"/>
          </a:xfrm>
        </p:grpSpPr>
        <p:sp>
          <p:nvSpPr>
            <p:cNvPr id="387" name="Google Shape;387;p22"/>
            <p:cNvSpPr/>
            <p:nvPr/>
          </p:nvSpPr>
          <p:spPr>
            <a:xfrm>
              <a:off x="21973" y="1733810"/>
              <a:ext cx="518652" cy="505591"/>
            </a:xfrm>
            <a:custGeom>
              <a:rect b="b" l="l" r="r" t="t"/>
              <a:pathLst>
                <a:path extrusionOk="0" h="18736" w="1922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2"/>
            <p:cNvSpPr/>
            <p:nvPr/>
          </p:nvSpPr>
          <p:spPr>
            <a:xfrm>
              <a:off x="182722" y="1995375"/>
              <a:ext cx="268582" cy="236173"/>
            </a:xfrm>
            <a:custGeom>
              <a:rect b="b" l="l" r="r" t="t"/>
              <a:pathLst>
                <a:path extrusionOk="0" h="8752" w="9953">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2"/>
            <p:cNvSpPr/>
            <p:nvPr/>
          </p:nvSpPr>
          <p:spPr>
            <a:xfrm>
              <a:off x="-117729" y="2086450"/>
              <a:ext cx="874530" cy="1128432"/>
            </a:xfrm>
            <a:custGeom>
              <a:rect b="b" l="l" r="r" t="t"/>
              <a:pathLst>
                <a:path extrusionOk="0" h="41817" w="32408">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0" name="Google Shape;390;p22"/>
          <p:cNvSpPr/>
          <p:nvPr/>
        </p:nvSpPr>
        <p:spPr>
          <a:xfrm flipH="1" rot="3524071">
            <a:off x="1303236" y="4648594"/>
            <a:ext cx="122996" cy="192036"/>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
          <p:cNvSpPr/>
          <p:nvPr/>
        </p:nvSpPr>
        <p:spPr>
          <a:xfrm flipH="1">
            <a:off x="7093550" y="4768189"/>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
          <p:cNvSpPr/>
          <p:nvPr/>
        </p:nvSpPr>
        <p:spPr>
          <a:xfrm rot="-2700000">
            <a:off x="8464830" y="648414"/>
            <a:ext cx="122997" cy="192036"/>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3" name="Google Shape;393;p22"/>
          <p:cNvGrpSpPr/>
          <p:nvPr/>
        </p:nvGrpSpPr>
        <p:grpSpPr>
          <a:xfrm flipH="1">
            <a:off x="-241859" y="3096390"/>
            <a:ext cx="1299652" cy="2651951"/>
            <a:chOff x="8154826" y="3096390"/>
            <a:chExt cx="1299652" cy="2651951"/>
          </a:xfrm>
        </p:grpSpPr>
        <p:sp>
          <p:nvSpPr>
            <p:cNvPr id="394" name="Google Shape;394;p22"/>
            <p:cNvSpPr/>
            <p:nvPr/>
          </p:nvSpPr>
          <p:spPr>
            <a:xfrm>
              <a:off x="8761530" y="3096390"/>
              <a:ext cx="692948" cy="785102"/>
            </a:xfrm>
            <a:custGeom>
              <a:rect b="b" l="l" r="r" t="t"/>
              <a:pathLst>
                <a:path extrusionOk="0" h="29094" w="25679">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2"/>
            <p:cNvSpPr/>
            <p:nvPr/>
          </p:nvSpPr>
          <p:spPr>
            <a:xfrm>
              <a:off x="8154826" y="3623515"/>
              <a:ext cx="1186935" cy="2124826"/>
            </a:xfrm>
            <a:custGeom>
              <a:rect b="b" l="l" r="r" t="t"/>
              <a:pathLst>
                <a:path extrusionOk="0" h="78741" w="43985">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 name="Google Shape;396;p22"/>
          <p:cNvGrpSpPr/>
          <p:nvPr/>
        </p:nvGrpSpPr>
        <p:grpSpPr>
          <a:xfrm flipH="1">
            <a:off x="8279504" y="3466543"/>
            <a:ext cx="1962493" cy="2077908"/>
            <a:chOff x="-1029378" y="3466543"/>
            <a:chExt cx="1962493" cy="2077908"/>
          </a:xfrm>
        </p:grpSpPr>
        <p:sp>
          <p:nvSpPr>
            <p:cNvPr id="397" name="Google Shape;397;p22"/>
            <p:cNvSpPr/>
            <p:nvPr/>
          </p:nvSpPr>
          <p:spPr>
            <a:xfrm rot="783234">
              <a:off x="-897830" y="4010840"/>
              <a:ext cx="1699397" cy="1359253"/>
            </a:xfrm>
            <a:custGeom>
              <a:rect b="b" l="l" r="r" t="t"/>
              <a:pathLst>
                <a:path extrusionOk="0" h="50371" w="62976">
                  <a:moveTo>
                    <a:pt x="58341" y="1"/>
                  </a:moveTo>
                  <a:cubicBezTo>
                    <a:pt x="58190" y="1"/>
                    <a:pt x="58038" y="12"/>
                    <a:pt x="57886" y="34"/>
                  </a:cubicBezTo>
                  <a:cubicBezTo>
                    <a:pt x="56174" y="285"/>
                    <a:pt x="54964" y="1860"/>
                    <a:pt x="54371" y="3481"/>
                  </a:cubicBezTo>
                  <a:cubicBezTo>
                    <a:pt x="53503" y="5832"/>
                    <a:pt x="53595" y="8388"/>
                    <a:pt x="53435" y="10899"/>
                  </a:cubicBezTo>
                  <a:cubicBezTo>
                    <a:pt x="53275" y="13387"/>
                    <a:pt x="52750" y="16034"/>
                    <a:pt x="50992" y="17815"/>
                  </a:cubicBezTo>
                  <a:cubicBezTo>
                    <a:pt x="48984" y="19892"/>
                    <a:pt x="45857" y="20303"/>
                    <a:pt x="43255" y="21558"/>
                  </a:cubicBezTo>
                  <a:cubicBezTo>
                    <a:pt x="41109" y="22585"/>
                    <a:pt x="39283" y="24252"/>
                    <a:pt x="38051" y="26283"/>
                  </a:cubicBezTo>
                  <a:cubicBezTo>
                    <a:pt x="36270" y="29205"/>
                    <a:pt x="35745" y="32857"/>
                    <a:pt x="33600" y="35550"/>
                  </a:cubicBezTo>
                  <a:cubicBezTo>
                    <a:pt x="31751" y="37878"/>
                    <a:pt x="28829" y="39248"/>
                    <a:pt x="25862" y="39544"/>
                  </a:cubicBezTo>
                  <a:cubicBezTo>
                    <a:pt x="23762" y="39773"/>
                    <a:pt x="21616" y="39499"/>
                    <a:pt x="19539" y="39887"/>
                  </a:cubicBezTo>
                  <a:cubicBezTo>
                    <a:pt x="16047" y="40549"/>
                    <a:pt x="13194" y="42968"/>
                    <a:pt x="10341" y="45091"/>
                  </a:cubicBezTo>
                  <a:cubicBezTo>
                    <a:pt x="7671" y="47061"/>
                    <a:pt x="4608" y="48914"/>
                    <a:pt x="878" y="48914"/>
                  </a:cubicBezTo>
                  <a:cubicBezTo>
                    <a:pt x="589" y="48914"/>
                    <a:pt x="297" y="48903"/>
                    <a:pt x="1" y="48880"/>
                  </a:cubicBezTo>
                  <a:lnTo>
                    <a:pt x="1" y="48880"/>
                  </a:lnTo>
                  <a:cubicBezTo>
                    <a:pt x="1602" y="49874"/>
                    <a:pt x="3492" y="50371"/>
                    <a:pt x="5384" y="50371"/>
                  </a:cubicBezTo>
                  <a:cubicBezTo>
                    <a:pt x="7402" y="50371"/>
                    <a:pt x="9421" y="49806"/>
                    <a:pt x="11094" y="48675"/>
                  </a:cubicBezTo>
                  <a:cubicBezTo>
                    <a:pt x="12281" y="47853"/>
                    <a:pt x="13308" y="46803"/>
                    <a:pt x="14563" y="46072"/>
                  </a:cubicBezTo>
                  <a:cubicBezTo>
                    <a:pt x="16350" y="45060"/>
                    <a:pt x="18397" y="44844"/>
                    <a:pt x="20484" y="44844"/>
                  </a:cubicBezTo>
                  <a:cubicBezTo>
                    <a:pt x="21784" y="44844"/>
                    <a:pt x="23100" y="44928"/>
                    <a:pt x="24378" y="44954"/>
                  </a:cubicBezTo>
                  <a:cubicBezTo>
                    <a:pt x="24588" y="44958"/>
                    <a:pt x="24798" y="44959"/>
                    <a:pt x="25009" y="44959"/>
                  </a:cubicBezTo>
                  <a:cubicBezTo>
                    <a:pt x="28796" y="44959"/>
                    <a:pt x="32604" y="44364"/>
                    <a:pt x="36042" y="42786"/>
                  </a:cubicBezTo>
                  <a:cubicBezTo>
                    <a:pt x="39694" y="41119"/>
                    <a:pt x="42867" y="38312"/>
                    <a:pt x="44556" y="34705"/>
                  </a:cubicBezTo>
                  <a:cubicBezTo>
                    <a:pt x="45514" y="32674"/>
                    <a:pt x="46062" y="30323"/>
                    <a:pt x="47683" y="28771"/>
                  </a:cubicBezTo>
                  <a:cubicBezTo>
                    <a:pt x="49486" y="27059"/>
                    <a:pt x="52179" y="26739"/>
                    <a:pt x="54462" y="25712"/>
                  </a:cubicBezTo>
                  <a:cubicBezTo>
                    <a:pt x="57680" y="24252"/>
                    <a:pt x="60054" y="21261"/>
                    <a:pt x="61355" y="17975"/>
                  </a:cubicBezTo>
                  <a:cubicBezTo>
                    <a:pt x="62656" y="14688"/>
                    <a:pt x="62976" y="11081"/>
                    <a:pt x="62953" y="7543"/>
                  </a:cubicBezTo>
                  <a:cubicBezTo>
                    <a:pt x="62953" y="5832"/>
                    <a:pt x="62839" y="4051"/>
                    <a:pt x="62040" y="2522"/>
                  </a:cubicBezTo>
                  <a:cubicBezTo>
                    <a:pt x="61312" y="1129"/>
                    <a:pt x="59884" y="1"/>
                    <a:pt x="58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p:nvPr/>
          </p:nvSpPr>
          <p:spPr>
            <a:xfrm rot="1607863">
              <a:off x="-2808" y="3477367"/>
              <a:ext cx="449022" cy="1683379"/>
            </a:xfrm>
            <a:custGeom>
              <a:rect b="b" l="l" r="r" t="t"/>
              <a:pathLst>
                <a:path extrusionOk="0" h="62387" w="16641">
                  <a:moveTo>
                    <a:pt x="5438" y="1"/>
                  </a:moveTo>
                  <a:cubicBezTo>
                    <a:pt x="5170" y="1"/>
                    <a:pt x="4901" y="24"/>
                    <a:pt x="4634" y="73"/>
                  </a:cubicBezTo>
                  <a:cubicBezTo>
                    <a:pt x="2831" y="415"/>
                    <a:pt x="1393" y="1853"/>
                    <a:pt x="708" y="3543"/>
                  </a:cubicBezTo>
                  <a:cubicBezTo>
                    <a:pt x="0" y="5232"/>
                    <a:pt x="0" y="7103"/>
                    <a:pt x="274" y="8906"/>
                  </a:cubicBezTo>
                  <a:cubicBezTo>
                    <a:pt x="959" y="13152"/>
                    <a:pt x="3173" y="16964"/>
                    <a:pt x="4839" y="20913"/>
                  </a:cubicBezTo>
                  <a:cubicBezTo>
                    <a:pt x="6483" y="24884"/>
                    <a:pt x="7579" y="29472"/>
                    <a:pt x="5912" y="33421"/>
                  </a:cubicBezTo>
                  <a:cubicBezTo>
                    <a:pt x="5136" y="35224"/>
                    <a:pt x="3858" y="36776"/>
                    <a:pt x="3196" y="38602"/>
                  </a:cubicBezTo>
                  <a:cubicBezTo>
                    <a:pt x="2078" y="41752"/>
                    <a:pt x="2945" y="45267"/>
                    <a:pt x="3972" y="48440"/>
                  </a:cubicBezTo>
                  <a:cubicBezTo>
                    <a:pt x="4520" y="50083"/>
                    <a:pt x="5091" y="51727"/>
                    <a:pt x="5227" y="53461"/>
                  </a:cubicBezTo>
                  <a:cubicBezTo>
                    <a:pt x="5433" y="56566"/>
                    <a:pt x="4109" y="59556"/>
                    <a:pt x="2831" y="62386"/>
                  </a:cubicBezTo>
                  <a:cubicBezTo>
                    <a:pt x="7738" y="57889"/>
                    <a:pt x="9975" y="51110"/>
                    <a:pt x="9359" y="44560"/>
                  </a:cubicBezTo>
                  <a:cubicBezTo>
                    <a:pt x="9199" y="42802"/>
                    <a:pt x="8834" y="40999"/>
                    <a:pt x="9222" y="39264"/>
                  </a:cubicBezTo>
                  <a:cubicBezTo>
                    <a:pt x="9633" y="37392"/>
                    <a:pt x="10843" y="35817"/>
                    <a:pt x="11824" y="34174"/>
                  </a:cubicBezTo>
                  <a:cubicBezTo>
                    <a:pt x="16640" y="26117"/>
                    <a:pt x="15887" y="15777"/>
                    <a:pt x="12577" y="7012"/>
                  </a:cubicBezTo>
                  <a:cubicBezTo>
                    <a:pt x="11915" y="5209"/>
                    <a:pt x="11116" y="3406"/>
                    <a:pt x="9793" y="2036"/>
                  </a:cubicBezTo>
                  <a:cubicBezTo>
                    <a:pt x="8658" y="842"/>
                    <a:pt x="7053" y="1"/>
                    <a:pt x="54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9" name="Google Shape;399;p22"/>
          <p:cNvSpPr/>
          <p:nvPr/>
        </p:nvSpPr>
        <p:spPr>
          <a:xfrm>
            <a:off x="1523297" y="220730"/>
            <a:ext cx="164586" cy="546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a:off x="597062" y="364689"/>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flipH="1">
            <a:off x="3198968" y="305926"/>
            <a:ext cx="174640" cy="113416"/>
          </a:xfrm>
          <a:custGeom>
            <a:rect b="b" l="l" r="r" t="t"/>
            <a:pathLst>
              <a:path extrusionOk="0" h="5663" w="872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p:nvPr/>
        </p:nvSpPr>
        <p:spPr>
          <a:xfrm flipH="1">
            <a:off x="5914460" y="364705"/>
            <a:ext cx="164586" cy="546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403" name="Shape 403"/>
        <p:cNvGrpSpPr/>
        <p:nvPr/>
      </p:nvGrpSpPr>
      <p:grpSpPr>
        <a:xfrm>
          <a:off x="0" y="0"/>
          <a:ext cx="0" cy="0"/>
          <a:chOff x="0" y="0"/>
          <a:chExt cx="0" cy="0"/>
        </a:xfrm>
      </p:grpSpPr>
      <p:sp>
        <p:nvSpPr>
          <p:cNvPr id="404" name="Google Shape;404;p23"/>
          <p:cNvSpPr txBox="1"/>
          <p:nvPr>
            <p:ph idx="1" type="subTitle"/>
          </p:nvPr>
        </p:nvSpPr>
        <p:spPr>
          <a:xfrm>
            <a:off x="955350" y="2617479"/>
            <a:ext cx="3046800" cy="96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5" name="Google Shape;405;p23"/>
          <p:cNvSpPr txBox="1"/>
          <p:nvPr>
            <p:ph type="title"/>
          </p:nvPr>
        </p:nvSpPr>
        <p:spPr>
          <a:xfrm>
            <a:off x="955250" y="1558816"/>
            <a:ext cx="3046800" cy="9288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6" name="Google Shape;406;p23"/>
          <p:cNvSpPr/>
          <p:nvPr/>
        </p:nvSpPr>
        <p:spPr>
          <a:xfrm>
            <a:off x="309251" y="710769"/>
            <a:ext cx="122989" cy="192024"/>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3"/>
          <p:cNvSpPr/>
          <p:nvPr/>
        </p:nvSpPr>
        <p:spPr>
          <a:xfrm flipH="1">
            <a:off x="5914460" y="364705"/>
            <a:ext cx="164586" cy="546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3"/>
          <p:cNvSpPr/>
          <p:nvPr/>
        </p:nvSpPr>
        <p:spPr>
          <a:xfrm flipH="1">
            <a:off x="4246038" y="4746665"/>
            <a:ext cx="68123" cy="64985"/>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3"/>
          <p:cNvSpPr/>
          <p:nvPr/>
        </p:nvSpPr>
        <p:spPr>
          <a:xfrm rot="5735881">
            <a:off x="7022084" y="4811589"/>
            <a:ext cx="143061" cy="11772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3"/>
          <p:cNvSpPr/>
          <p:nvPr/>
        </p:nvSpPr>
        <p:spPr>
          <a:xfrm flipH="1">
            <a:off x="8644681" y="2578906"/>
            <a:ext cx="68096" cy="64973"/>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3"/>
          <p:cNvSpPr/>
          <p:nvPr/>
        </p:nvSpPr>
        <p:spPr>
          <a:xfrm>
            <a:off x="948512" y="289764"/>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2" name="Google Shape;412;p23"/>
          <p:cNvGrpSpPr/>
          <p:nvPr/>
        </p:nvGrpSpPr>
        <p:grpSpPr>
          <a:xfrm rot="-1177958">
            <a:off x="-92329" y="3495692"/>
            <a:ext cx="1299698" cy="2652046"/>
            <a:chOff x="8154826" y="3096390"/>
            <a:chExt cx="1299652" cy="2651951"/>
          </a:xfrm>
        </p:grpSpPr>
        <p:sp>
          <p:nvSpPr>
            <p:cNvPr id="413" name="Google Shape;413;p23"/>
            <p:cNvSpPr/>
            <p:nvPr/>
          </p:nvSpPr>
          <p:spPr>
            <a:xfrm>
              <a:off x="8761530" y="3096390"/>
              <a:ext cx="692948" cy="785102"/>
            </a:xfrm>
            <a:custGeom>
              <a:rect b="b" l="l" r="r" t="t"/>
              <a:pathLst>
                <a:path extrusionOk="0" h="29094" w="25679">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3"/>
            <p:cNvSpPr/>
            <p:nvPr/>
          </p:nvSpPr>
          <p:spPr>
            <a:xfrm>
              <a:off x="8154826" y="3623515"/>
              <a:ext cx="1186935" cy="2124826"/>
            </a:xfrm>
            <a:custGeom>
              <a:rect b="b" l="l" r="r" t="t"/>
              <a:pathLst>
                <a:path extrusionOk="0" h="78741" w="43985">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5" name="Google Shape;415;p23"/>
          <p:cNvSpPr/>
          <p:nvPr/>
        </p:nvSpPr>
        <p:spPr>
          <a:xfrm flipH="1" rot="-570776">
            <a:off x="691949" y="4249414"/>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spTree>
      <p:nvGrpSpPr>
        <p:cNvPr id="416" name="Shape 416"/>
        <p:cNvGrpSpPr/>
        <p:nvPr/>
      </p:nvGrpSpPr>
      <p:grpSpPr>
        <a:xfrm>
          <a:off x="0" y="0"/>
          <a:ext cx="0" cy="0"/>
          <a:chOff x="0" y="0"/>
          <a:chExt cx="0" cy="0"/>
        </a:xfrm>
      </p:grpSpPr>
      <p:sp>
        <p:nvSpPr>
          <p:cNvPr id="417" name="Google Shape;417;p24"/>
          <p:cNvSpPr txBox="1"/>
          <p:nvPr>
            <p:ph idx="1" type="subTitle"/>
          </p:nvPr>
        </p:nvSpPr>
        <p:spPr>
          <a:xfrm>
            <a:off x="1331100" y="3201900"/>
            <a:ext cx="3240900" cy="101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8" name="Google Shape;418;p24"/>
          <p:cNvSpPr txBox="1"/>
          <p:nvPr>
            <p:ph type="title"/>
          </p:nvPr>
        </p:nvSpPr>
        <p:spPr>
          <a:xfrm>
            <a:off x="1331100" y="1080900"/>
            <a:ext cx="3240900" cy="1968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19" name="Google Shape;419;p24"/>
          <p:cNvSpPr/>
          <p:nvPr/>
        </p:nvSpPr>
        <p:spPr>
          <a:xfrm>
            <a:off x="309251" y="710769"/>
            <a:ext cx="122989" cy="192024"/>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4"/>
          <p:cNvSpPr/>
          <p:nvPr/>
        </p:nvSpPr>
        <p:spPr>
          <a:xfrm flipH="1">
            <a:off x="5914460" y="364705"/>
            <a:ext cx="164586" cy="546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4"/>
          <p:cNvSpPr/>
          <p:nvPr/>
        </p:nvSpPr>
        <p:spPr>
          <a:xfrm flipH="1">
            <a:off x="4246038" y="4746665"/>
            <a:ext cx="68123" cy="64985"/>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4"/>
          <p:cNvSpPr/>
          <p:nvPr/>
        </p:nvSpPr>
        <p:spPr>
          <a:xfrm rot="5735881">
            <a:off x="7022084" y="4811589"/>
            <a:ext cx="143061" cy="11772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4"/>
          <p:cNvSpPr/>
          <p:nvPr/>
        </p:nvSpPr>
        <p:spPr>
          <a:xfrm flipH="1">
            <a:off x="8644681" y="2578906"/>
            <a:ext cx="68096" cy="64973"/>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4"/>
          <p:cNvSpPr/>
          <p:nvPr/>
        </p:nvSpPr>
        <p:spPr>
          <a:xfrm>
            <a:off x="948512" y="289764"/>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5" name="Google Shape;425;p24"/>
          <p:cNvGrpSpPr/>
          <p:nvPr/>
        </p:nvGrpSpPr>
        <p:grpSpPr>
          <a:xfrm rot="-1177958">
            <a:off x="-79829" y="3495692"/>
            <a:ext cx="1299698" cy="2652046"/>
            <a:chOff x="8154826" y="3096390"/>
            <a:chExt cx="1299652" cy="2651951"/>
          </a:xfrm>
        </p:grpSpPr>
        <p:sp>
          <p:nvSpPr>
            <p:cNvPr id="426" name="Google Shape;426;p24"/>
            <p:cNvSpPr/>
            <p:nvPr/>
          </p:nvSpPr>
          <p:spPr>
            <a:xfrm>
              <a:off x="8761530" y="3096390"/>
              <a:ext cx="692948" cy="785102"/>
            </a:xfrm>
            <a:custGeom>
              <a:rect b="b" l="l" r="r" t="t"/>
              <a:pathLst>
                <a:path extrusionOk="0" h="29094" w="25679">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4"/>
            <p:cNvSpPr/>
            <p:nvPr/>
          </p:nvSpPr>
          <p:spPr>
            <a:xfrm>
              <a:off x="8154826" y="3623515"/>
              <a:ext cx="1186935" cy="2124826"/>
            </a:xfrm>
            <a:custGeom>
              <a:rect b="b" l="l" r="r" t="t"/>
              <a:pathLst>
                <a:path extrusionOk="0" h="78741" w="43985">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8" name="Google Shape;428;p24"/>
          <p:cNvSpPr/>
          <p:nvPr/>
        </p:nvSpPr>
        <p:spPr>
          <a:xfrm flipH="1" rot="-570776">
            <a:off x="704449" y="4249414"/>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9" name="Google Shape;429;p24"/>
          <p:cNvGrpSpPr/>
          <p:nvPr/>
        </p:nvGrpSpPr>
        <p:grpSpPr>
          <a:xfrm flipH="1" rot="1177958">
            <a:off x="7924130" y="3495692"/>
            <a:ext cx="1299698" cy="2652046"/>
            <a:chOff x="8154826" y="3096390"/>
            <a:chExt cx="1299652" cy="2651951"/>
          </a:xfrm>
        </p:grpSpPr>
        <p:sp>
          <p:nvSpPr>
            <p:cNvPr id="430" name="Google Shape;430;p24"/>
            <p:cNvSpPr/>
            <p:nvPr/>
          </p:nvSpPr>
          <p:spPr>
            <a:xfrm>
              <a:off x="8761530" y="3096390"/>
              <a:ext cx="692948" cy="785102"/>
            </a:xfrm>
            <a:custGeom>
              <a:rect b="b" l="l" r="r" t="t"/>
              <a:pathLst>
                <a:path extrusionOk="0" h="29094" w="25679">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4"/>
            <p:cNvSpPr/>
            <p:nvPr/>
          </p:nvSpPr>
          <p:spPr>
            <a:xfrm>
              <a:off x="8154826" y="3623515"/>
              <a:ext cx="1186935" cy="2124826"/>
            </a:xfrm>
            <a:custGeom>
              <a:rect b="b" l="l" r="r" t="t"/>
              <a:pathLst>
                <a:path extrusionOk="0" h="78741" w="43985">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2" name="Google Shape;432;p24"/>
          <p:cNvSpPr/>
          <p:nvPr/>
        </p:nvSpPr>
        <p:spPr>
          <a:xfrm rot="570776">
            <a:off x="7535299" y="4249414"/>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4"/>
          <p:cNvSpPr/>
          <p:nvPr>
            <p:ph idx="2" type="pic"/>
          </p:nvPr>
        </p:nvSpPr>
        <p:spPr>
          <a:xfrm>
            <a:off x="5376672" y="1197864"/>
            <a:ext cx="2752200" cy="2752200"/>
          </a:xfrm>
          <a:prstGeom prst="ellipse">
            <a:avLst/>
          </a:prstGeom>
          <a:no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_1_2">
    <p:spTree>
      <p:nvGrpSpPr>
        <p:cNvPr id="434" name="Shape 434"/>
        <p:cNvGrpSpPr/>
        <p:nvPr/>
      </p:nvGrpSpPr>
      <p:grpSpPr>
        <a:xfrm>
          <a:off x="0" y="0"/>
          <a:ext cx="0" cy="0"/>
          <a:chOff x="0" y="0"/>
          <a:chExt cx="0" cy="0"/>
        </a:xfrm>
      </p:grpSpPr>
      <p:sp>
        <p:nvSpPr>
          <p:cNvPr id="435" name="Google Shape;435;p25"/>
          <p:cNvSpPr txBox="1"/>
          <p:nvPr>
            <p:ph idx="1" type="subTitle"/>
          </p:nvPr>
        </p:nvSpPr>
        <p:spPr>
          <a:xfrm>
            <a:off x="4572127" y="2617481"/>
            <a:ext cx="3858600" cy="96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6" name="Google Shape;436;p25"/>
          <p:cNvSpPr txBox="1"/>
          <p:nvPr>
            <p:ph type="title"/>
          </p:nvPr>
        </p:nvSpPr>
        <p:spPr>
          <a:xfrm>
            <a:off x="4572000" y="1558825"/>
            <a:ext cx="3858600" cy="9288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37" name="Google Shape;437;p25"/>
          <p:cNvGrpSpPr/>
          <p:nvPr/>
        </p:nvGrpSpPr>
        <p:grpSpPr>
          <a:xfrm flipH="1">
            <a:off x="8279504" y="3466543"/>
            <a:ext cx="1962493" cy="2077908"/>
            <a:chOff x="-1029378" y="3466543"/>
            <a:chExt cx="1962493" cy="2077908"/>
          </a:xfrm>
        </p:grpSpPr>
        <p:sp>
          <p:nvSpPr>
            <p:cNvPr id="438" name="Google Shape;438;p25"/>
            <p:cNvSpPr/>
            <p:nvPr/>
          </p:nvSpPr>
          <p:spPr>
            <a:xfrm rot="783234">
              <a:off x="-897830" y="4010840"/>
              <a:ext cx="1699397" cy="1359253"/>
            </a:xfrm>
            <a:custGeom>
              <a:rect b="b" l="l" r="r" t="t"/>
              <a:pathLst>
                <a:path extrusionOk="0" h="50371" w="62976">
                  <a:moveTo>
                    <a:pt x="58341" y="1"/>
                  </a:moveTo>
                  <a:cubicBezTo>
                    <a:pt x="58190" y="1"/>
                    <a:pt x="58038" y="12"/>
                    <a:pt x="57886" y="34"/>
                  </a:cubicBezTo>
                  <a:cubicBezTo>
                    <a:pt x="56174" y="285"/>
                    <a:pt x="54964" y="1860"/>
                    <a:pt x="54371" y="3481"/>
                  </a:cubicBezTo>
                  <a:cubicBezTo>
                    <a:pt x="53503" y="5832"/>
                    <a:pt x="53595" y="8388"/>
                    <a:pt x="53435" y="10899"/>
                  </a:cubicBezTo>
                  <a:cubicBezTo>
                    <a:pt x="53275" y="13387"/>
                    <a:pt x="52750" y="16034"/>
                    <a:pt x="50992" y="17815"/>
                  </a:cubicBezTo>
                  <a:cubicBezTo>
                    <a:pt x="48984" y="19892"/>
                    <a:pt x="45857" y="20303"/>
                    <a:pt x="43255" y="21558"/>
                  </a:cubicBezTo>
                  <a:cubicBezTo>
                    <a:pt x="41109" y="22585"/>
                    <a:pt x="39283" y="24252"/>
                    <a:pt x="38051" y="26283"/>
                  </a:cubicBezTo>
                  <a:cubicBezTo>
                    <a:pt x="36270" y="29205"/>
                    <a:pt x="35745" y="32857"/>
                    <a:pt x="33600" y="35550"/>
                  </a:cubicBezTo>
                  <a:cubicBezTo>
                    <a:pt x="31751" y="37878"/>
                    <a:pt x="28829" y="39248"/>
                    <a:pt x="25862" y="39544"/>
                  </a:cubicBezTo>
                  <a:cubicBezTo>
                    <a:pt x="23762" y="39773"/>
                    <a:pt x="21616" y="39499"/>
                    <a:pt x="19539" y="39887"/>
                  </a:cubicBezTo>
                  <a:cubicBezTo>
                    <a:pt x="16047" y="40549"/>
                    <a:pt x="13194" y="42968"/>
                    <a:pt x="10341" y="45091"/>
                  </a:cubicBezTo>
                  <a:cubicBezTo>
                    <a:pt x="7671" y="47061"/>
                    <a:pt x="4608" y="48914"/>
                    <a:pt x="878" y="48914"/>
                  </a:cubicBezTo>
                  <a:cubicBezTo>
                    <a:pt x="589" y="48914"/>
                    <a:pt x="297" y="48903"/>
                    <a:pt x="1" y="48880"/>
                  </a:cubicBezTo>
                  <a:lnTo>
                    <a:pt x="1" y="48880"/>
                  </a:lnTo>
                  <a:cubicBezTo>
                    <a:pt x="1602" y="49874"/>
                    <a:pt x="3492" y="50371"/>
                    <a:pt x="5384" y="50371"/>
                  </a:cubicBezTo>
                  <a:cubicBezTo>
                    <a:pt x="7402" y="50371"/>
                    <a:pt x="9421" y="49806"/>
                    <a:pt x="11094" y="48675"/>
                  </a:cubicBezTo>
                  <a:cubicBezTo>
                    <a:pt x="12281" y="47853"/>
                    <a:pt x="13308" y="46803"/>
                    <a:pt x="14563" y="46072"/>
                  </a:cubicBezTo>
                  <a:cubicBezTo>
                    <a:pt x="16350" y="45060"/>
                    <a:pt x="18397" y="44844"/>
                    <a:pt x="20484" y="44844"/>
                  </a:cubicBezTo>
                  <a:cubicBezTo>
                    <a:pt x="21784" y="44844"/>
                    <a:pt x="23100" y="44928"/>
                    <a:pt x="24378" y="44954"/>
                  </a:cubicBezTo>
                  <a:cubicBezTo>
                    <a:pt x="24588" y="44958"/>
                    <a:pt x="24798" y="44959"/>
                    <a:pt x="25009" y="44959"/>
                  </a:cubicBezTo>
                  <a:cubicBezTo>
                    <a:pt x="28796" y="44959"/>
                    <a:pt x="32604" y="44364"/>
                    <a:pt x="36042" y="42786"/>
                  </a:cubicBezTo>
                  <a:cubicBezTo>
                    <a:pt x="39694" y="41119"/>
                    <a:pt x="42867" y="38312"/>
                    <a:pt x="44556" y="34705"/>
                  </a:cubicBezTo>
                  <a:cubicBezTo>
                    <a:pt x="45514" y="32674"/>
                    <a:pt x="46062" y="30323"/>
                    <a:pt x="47683" y="28771"/>
                  </a:cubicBezTo>
                  <a:cubicBezTo>
                    <a:pt x="49486" y="27059"/>
                    <a:pt x="52179" y="26739"/>
                    <a:pt x="54462" y="25712"/>
                  </a:cubicBezTo>
                  <a:cubicBezTo>
                    <a:pt x="57680" y="24252"/>
                    <a:pt x="60054" y="21261"/>
                    <a:pt x="61355" y="17975"/>
                  </a:cubicBezTo>
                  <a:cubicBezTo>
                    <a:pt x="62656" y="14688"/>
                    <a:pt x="62976" y="11081"/>
                    <a:pt x="62953" y="7543"/>
                  </a:cubicBezTo>
                  <a:cubicBezTo>
                    <a:pt x="62953" y="5832"/>
                    <a:pt x="62839" y="4051"/>
                    <a:pt x="62040" y="2522"/>
                  </a:cubicBezTo>
                  <a:cubicBezTo>
                    <a:pt x="61312" y="1129"/>
                    <a:pt x="59884" y="1"/>
                    <a:pt x="58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5"/>
            <p:cNvSpPr/>
            <p:nvPr/>
          </p:nvSpPr>
          <p:spPr>
            <a:xfrm rot="1607863">
              <a:off x="-2808" y="3477367"/>
              <a:ext cx="449022" cy="1683379"/>
            </a:xfrm>
            <a:custGeom>
              <a:rect b="b" l="l" r="r" t="t"/>
              <a:pathLst>
                <a:path extrusionOk="0" h="62387" w="16641">
                  <a:moveTo>
                    <a:pt x="5438" y="1"/>
                  </a:moveTo>
                  <a:cubicBezTo>
                    <a:pt x="5170" y="1"/>
                    <a:pt x="4901" y="24"/>
                    <a:pt x="4634" y="73"/>
                  </a:cubicBezTo>
                  <a:cubicBezTo>
                    <a:pt x="2831" y="415"/>
                    <a:pt x="1393" y="1853"/>
                    <a:pt x="708" y="3543"/>
                  </a:cubicBezTo>
                  <a:cubicBezTo>
                    <a:pt x="0" y="5232"/>
                    <a:pt x="0" y="7103"/>
                    <a:pt x="274" y="8906"/>
                  </a:cubicBezTo>
                  <a:cubicBezTo>
                    <a:pt x="959" y="13152"/>
                    <a:pt x="3173" y="16964"/>
                    <a:pt x="4839" y="20913"/>
                  </a:cubicBezTo>
                  <a:cubicBezTo>
                    <a:pt x="6483" y="24884"/>
                    <a:pt x="7579" y="29472"/>
                    <a:pt x="5912" y="33421"/>
                  </a:cubicBezTo>
                  <a:cubicBezTo>
                    <a:pt x="5136" y="35224"/>
                    <a:pt x="3858" y="36776"/>
                    <a:pt x="3196" y="38602"/>
                  </a:cubicBezTo>
                  <a:cubicBezTo>
                    <a:pt x="2078" y="41752"/>
                    <a:pt x="2945" y="45267"/>
                    <a:pt x="3972" y="48440"/>
                  </a:cubicBezTo>
                  <a:cubicBezTo>
                    <a:pt x="4520" y="50083"/>
                    <a:pt x="5091" y="51727"/>
                    <a:pt x="5227" y="53461"/>
                  </a:cubicBezTo>
                  <a:cubicBezTo>
                    <a:pt x="5433" y="56566"/>
                    <a:pt x="4109" y="59556"/>
                    <a:pt x="2831" y="62386"/>
                  </a:cubicBezTo>
                  <a:cubicBezTo>
                    <a:pt x="7738" y="57889"/>
                    <a:pt x="9975" y="51110"/>
                    <a:pt x="9359" y="44560"/>
                  </a:cubicBezTo>
                  <a:cubicBezTo>
                    <a:pt x="9199" y="42802"/>
                    <a:pt x="8834" y="40999"/>
                    <a:pt x="9222" y="39264"/>
                  </a:cubicBezTo>
                  <a:cubicBezTo>
                    <a:pt x="9633" y="37392"/>
                    <a:pt x="10843" y="35817"/>
                    <a:pt x="11824" y="34174"/>
                  </a:cubicBezTo>
                  <a:cubicBezTo>
                    <a:pt x="16640" y="26117"/>
                    <a:pt x="15887" y="15777"/>
                    <a:pt x="12577" y="7012"/>
                  </a:cubicBezTo>
                  <a:cubicBezTo>
                    <a:pt x="11915" y="5209"/>
                    <a:pt x="11116" y="3406"/>
                    <a:pt x="9793" y="2036"/>
                  </a:cubicBezTo>
                  <a:cubicBezTo>
                    <a:pt x="8658" y="842"/>
                    <a:pt x="7053" y="1"/>
                    <a:pt x="54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0" name="Google Shape;440;p25"/>
          <p:cNvSpPr/>
          <p:nvPr/>
        </p:nvSpPr>
        <p:spPr>
          <a:xfrm rot="9122142">
            <a:off x="4893238" y="210214"/>
            <a:ext cx="260813" cy="141719"/>
          </a:xfrm>
          <a:custGeom>
            <a:rect b="b" l="l" r="r" t="t"/>
            <a:pathLst>
              <a:path extrusionOk="0" h="5669" w="10433">
                <a:moveTo>
                  <a:pt x="3622" y="2187"/>
                </a:moveTo>
                <a:cubicBezTo>
                  <a:pt x="4122" y="2187"/>
                  <a:pt x="4610" y="2289"/>
                  <a:pt x="5046" y="2496"/>
                </a:cubicBezTo>
                <a:cubicBezTo>
                  <a:pt x="5440" y="2683"/>
                  <a:pt x="5699" y="2904"/>
                  <a:pt x="5838" y="3172"/>
                </a:cubicBezTo>
                <a:cubicBezTo>
                  <a:pt x="5979" y="3446"/>
                  <a:pt x="6004" y="3802"/>
                  <a:pt x="5906" y="4173"/>
                </a:cubicBezTo>
                <a:cubicBezTo>
                  <a:pt x="5763" y="4715"/>
                  <a:pt x="5399" y="5162"/>
                  <a:pt x="4936" y="5368"/>
                </a:cubicBezTo>
                <a:cubicBezTo>
                  <a:pt x="4751" y="5450"/>
                  <a:pt x="4550" y="5490"/>
                  <a:pt x="4352" y="5490"/>
                </a:cubicBezTo>
                <a:cubicBezTo>
                  <a:pt x="4022" y="5490"/>
                  <a:pt x="3699" y="5380"/>
                  <a:pt x="3467" y="5171"/>
                </a:cubicBezTo>
                <a:cubicBezTo>
                  <a:pt x="3041" y="4788"/>
                  <a:pt x="2893" y="4104"/>
                  <a:pt x="3069" y="3341"/>
                </a:cubicBezTo>
                <a:cubicBezTo>
                  <a:pt x="3163" y="2932"/>
                  <a:pt x="3330" y="2544"/>
                  <a:pt x="3556" y="2188"/>
                </a:cubicBezTo>
                <a:cubicBezTo>
                  <a:pt x="3578" y="2187"/>
                  <a:pt x="3600" y="2187"/>
                  <a:pt x="3622" y="2187"/>
                </a:cubicBezTo>
                <a:close/>
                <a:moveTo>
                  <a:pt x="7372" y="1"/>
                </a:moveTo>
                <a:cubicBezTo>
                  <a:pt x="6895" y="1"/>
                  <a:pt x="6425" y="64"/>
                  <a:pt x="5976" y="193"/>
                </a:cubicBezTo>
                <a:cubicBezTo>
                  <a:pt x="4925" y="494"/>
                  <a:pt x="4027" y="1159"/>
                  <a:pt x="3458" y="2012"/>
                </a:cubicBezTo>
                <a:cubicBezTo>
                  <a:pt x="3026" y="2032"/>
                  <a:pt x="2588" y="2124"/>
                  <a:pt x="2163" y="2290"/>
                </a:cubicBezTo>
                <a:cubicBezTo>
                  <a:pt x="1166" y="2679"/>
                  <a:pt x="383" y="3422"/>
                  <a:pt x="19" y="4328"/>
                </a:cubicBezTo>
                <a:cubicBezTo>
                  <a:pt x="0" y="4373"/>
                  <a:pt x="22" y="4425"/>
                  <a:pt x="67" y="4444"/>
                </a:cubicBezTo>
                <a:cubicBezTo>
                  <a:pt x="78" y="4448"/>
                  <a:pt x="90" y="4450"/>
                  <a:pt x="101" y="4450"/>
                </a:cubicBezTo>
                <a:cubicBezTo>
                  <a:pt x="136" y="4450"/>
                  <a:pt x="169" y="4429"/>
                  <a:pt x="183" y="4394"/>
                </a:cubicBezTo>
                <a:cubicBezTo>
                  <a:pt x="530" y="3534"/>
                  <a:pt x="1276" y="2828"/>
                  <a:pt x="2228" y="2456"/>
                </a:cubicBezTo>
                <a:cubicBezTo>
                  <a:pt x="2594" y="2313"/>
                  <a:pt x="2969" y="2227"/>
                  <a:pt x="3341" y="2198"/>
                </a:cubicBezTo>
                <a:lnTo>
                  <a:pt x="3341" y="2198"/>
                </a:lnTo>
                <a:cubicBezTo>
                  <a:pt x="3136" y="2543"/>
                  <a:pt x="2985" y="2913"/>
                  <a:pt x="2896" y="3300"/>
                </a:cubicBezTo>
                <a:cubicBezTo>
                  <a:pt x="2705" y="4128"/>
                  <a:pt x="2874" y="4876"/>
                  <a:pt x="3348" y="5303"/>
                </a:cubicBezTo>
                <a:cubicBezTo>
                  <a:pt x="3612" y="5542"/>
                  <a:pt x="3980" y="5667"/>
                  <a:pt x="4353" y="5667"/>
                </a:cubicBezTo>
                <a:lnTo>
                  <a:pt x="4353" y="5668"/>
                </a:lnTo>
                <a:cubicBezTo>
                  <a:pt x="4576" y="5668"/>
                  <a:pt x="4801" y="5623"/>
                  <a:pt x="5009" y="5532"/>
                </a:cubicBezTo>
                <a:cubicBezTo>
                  <a:pt x="5521" y="5303"/>
                  <a:pt x="5921" y="4812"/>
                  <a:pt x="6078" y="4220"/>
                </a:cubicBezTo>
                <a:cubicBezTo>
                  <a:pt x="6188" y="3805"/>
                  <a:pt x="6158" y="3403"/>
                  <a:pt x="5996" y="3090"/>
                </a:cubicBezTo>
                <a:cubicBezTo>
                  <a:pt x="5839" y="2786"/>
                  <a:pt x="5553" y="2539"/>
                  <a:pt x="5123" y="2335"/>
                </a:cubicBezTo>
                <a:cubicBezTo>
                  <a:pt x="4678" y="2125"/>
                  <a:pt x="4185" y="2016"/>
                  <a:pt x="3676" y="2009"/>
                </a:cubicBezTo>
                <a:cubicBezTo>
                  <a:pt x="4224" y="1239"/>
                  <a:pt x="5056" y="641"/>
                  <a:pt x="6025" y="364"/>
                </a:cubicBezTo>
                <a:cubicBezTo>
                  <a:pt x="6458" y="240"/>
                  <a:pt x="6912" y="179"/>
                  <a:pt x="7373" y="179"/>
                </a:cubicBezTo>
                <a:cubicBezTo>
                  <a:pt x="8352" y="179"/>
                  <a:pt x="9365" y="454"/>
                  <a:pt x="10286" y="986"/>
                </a:cubicBezTo>
                <a:cubicBezTo>
                  <a:pt x="10300" y="994"/>
                  <a:pt x="10315" y="998"/>
                  <a:pt x="10330" y="998"/>
                </a:cubicBezTo>
                <a:cubicBezTo>
                  <a:pt x="10360" y="998"/>
                  <a:pt x="10391" y="982"/>
                  <a:pt x="10408" y="953"/>
                </a:cubicBezTo>
                <a:cubicBezTo>
                  <a:pt x="10432" y="912"/>
                  <a:pt x="10417" y="857"/>
                  <a:pt x="10374" y="832"/>
                </a:cubicBezTo>
                <a:cubicBezTo>
                  <a:pt x="9426" y="284"/>
                  <a:pt x="8382" y="1"/>
                  <a:pt x="7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1" name="Google Shape;441;p25"/>
          <p:cNvGrpSpPr/>
          <p:nvPr/>
        </p:nvGrpSpPr>
        <p:grpSpPr>
          <a:xfrm flipH="1" rot="1170331">
            <a:off x="-145048" y="4057986"/>
            <a:ext cx="1112174" cy="1527311"/>
            <a:chOff x="3708300" y="1072800"/>
            <a:chExt cx="776725" cy="1066650"/>
          </a:xfrm>
        </p:grpSpPr>
        <p:sp>
          <p:nvSpPr>
            <p:cNvPr id="442" name="Google Shape;442;p25"/>
            <p:cNvSpPr/>
            <p:nvPr/>
          </p:nvSpPr>
          <p:spPr>
            <a:xfrm>
              <a:off x="3708300" y="1072800"/>
              <a:ext cx="776725" cy="1066650"/>
            </a:xfrm>
            <a:custGeom>
              <a:rect b="b" l="l" r="r" t="t"/>
              <a:pathLst>
                <a:path extrusionOk="0" h="42666" w="31069">
                  <a:moveTo>
                    <a:pt x="6830" y="1"/>
                  </a:moveTo>
                  <a:cubicBezTo>
                    <a:pt x="6707" y="1"/>
                    <a:pt x="6583" y="16"/>
                    <a:pt x="6456" y="50"/>
                  </a:cubicBezTo>
                  <a:cubicBezTo>
                    <a:pt x="5911" y="196"/>
                    <a:pt x="5497" y="669"/>
                    <a:pt x="5316" y="1177"/>
                  </a:cubicBezTo>
                  <a:cubicBezTo>
                    <a:pt x="5136" y="1688"/>
                    <a:pt x="5146" y="2228"/>
                    <a:pt x="5193" y="2751"/>
                  </a:cubicBezTo>
                  <a:cubicBezTo>
                    <a:pt x="5586" y="7042"/>
                    <a:pt x="8098" y="10770"/>
                    <a:pt x="10542" y="14321"/>
                  </a:cubicBezTo>
                  <a:cubicBezTo>
                    <a:pt x="9110" y="12451"/>
                    <a:pt x="7163" y="10945"/>
                    <a:pt x="4924" y="9980"/>
                  </a:cubicBezTo>
                  <a:cubicBezTo>
                    <a:pt x="4448" y="9775"/>
                    <a:pt x="3902" y="9600"/>
                    <a:pt x="3379" y="9600"/>
                  </a:cubicBezTo>
                  <a:cubicBezTo>
                    <a:pt x="3041" y="9600"/>
                    <a:pt x="2713" y="9673"/>
                    <a:pt x="2420" y="9858"/>
                  </a:cubicBezTo>
                  <a:cubicBezTo>
                    <a:pt x="1545" y="10409"/>
                    <a:pt x="1529" y="11597"/>
                    <a:pt x="1774" y="12523"/>
                  </a:cubicBezTo>
                  <a:cubicBezTo>
                    <a:pt x="2284" y="14472"/>
                    <a:pt x="3466" y="16190"/>
                    <a:pt x="4900" y="17646"/>
                  </a:cubicBezTo>
                  <a:cubicBezTo>
                    <a:pt x="6328" y="19099"/>
                    <a:pt x="8011" y="20316"/>
                    <a:pt x="9684" y="21521"/>
                  </a:cubicBezTo>
                  <a:cubicBezTo>
                    <a:pt x="8181" y="20795"/>
                    <a:pt x="6644" y="20055"/>
                    <a:pt x="4962" y="19720"/>
                  </a:cubicBezTo>
                  <a:cubicBezTo>
                    <a:pt x="4387" y="19606"/>
                    <a:pt x="3568" y="19384"/>
                    <a:pt x="2816" y="19384"/>
                  </a:cubicBezTo>
                  <a:cubicBezTo>
                    <a:pt x="2247" y="19384"/>
                    <a:pt x="1717" y="19512"/>
                    <a:pt x="1361" y="19910"/>
                  </a:cubicBezTo>
                  <a:cubicBezTo>
                    <a:pt x="0" y="21434"/>
                    <a:pt x="2318" y="23978"/>
                    <a:pt x="3407" y="24892"/>
                  </a:cubicBezTo>
                  <a:cubicBezTo>
                    <a:pt x="4591" y="25885"/>
                    <a:pt x="5945" y="26683"/>
                    <a:pt x="7129" y="27646"/>
                  </a:cubicBezTo>
                  <a:cubicBezTo>
                    <a:pt x="7866" y="28238"/>
                    <a:pt x="8703" y="28751"/>
                    <a:pt x="9480" y="29300"/>
                  </a:cubicBezTo>
                  <a:cubicBezTo>
                    <a:pt x="9908" y="29601"/>
                    <a:pt x="11356" y="30272"/>
                    <a:pt x="11520" y="30735"/>
                  </a:cubicBezTo>
                  <a:cubicBezTo>
                    <a:pt x="10718" y="30464"/>
                    <a:pt x="9895" y="30188"/>
                    <a:pt x="9034" y="30188"/>
                  </a:cubicBezTo>
                  <a:cubicBezTo>
                    <a:pt x="9011" y="30188"/>
                    <a:pt x="8989" y="30188"/>
                    <a:pt x="8966" y="30188"/>
                  </a:cubicBezTo>
                  <a:cubicBezTo>
                    <a:pt x="7503" y="30214"/>
                    <a:pt x="7381" y="31517"/>
                    <a:pt x="7779" y="32554"/>
                  </a:cubicBezTo>
                  <a:cubicBezTo>
                    <a:pt x="8158" y="33540"/>
                    <a:pt x="9313" y="34213"/>
                    <a:pt x="10199" y="34761"/>
                  </a:cubicBezTo>
                  <a:cubicBezTo>
                    <a:pt x="14401" y="37351"/>
                    <a:pt x="18718" y="39810"/>
                    <a:pt x="22860" y="42522"/>
                  </a:cubicBezTo>
                  <a:cubicBezTo>
                    <a:pt x="22939" y="42568"/>
                    <a:pt x="23012" y="42617"/>
                    <a:pt x="23087" y="42665"/>
                  </a:cubicBezTo>
                  <a:cubicBezTo>
                    <a:pt x="23091" y="42664"/>
                    <a:pt x="23120" y="42620"/>
                    <a:pt x="23163" y="42537"/>
                  </a:cubicBezTo>
                  <a:cubicBezTo>
                    <a:pt x="23567" y="41812"/>
                    <a:pt x="25460" y="38170"/>
                    <a:pt x="25630" y="37787"/>
                  </a:cubicBezTo>
                  <a:cubicBezTo>
                    <a:pt x="26395" y="36067"/>
                    <a:pt x="27045" y="34304"/>
                    <a:pt x="27576" y="32516"/>
                  </a:cubicBezTo>
                  <a:cubicBezTo>
                    <a:pt x="28200" y="30419"/>
                    <a:pt x="31069" y="24490"/>
                    <a:pt x="28106" y="23241"/>
                  </a:cubicBezTo>
                  <a:lnTo>
                    <a:pt x="28105" y="23241"/>
                  </a:lnTo>
                  <a:cubicBezTo>
                    <a:pt x="27861" y="23137"/>
                    <a:pt x="27601" y="23090"/>
                    <a:pt x="27336" y="23090"/>
                  </a:cubicBezTo>
                  <a:cubicBezTo>
                    <a:pt x="26562" y="23090"/>
                    <a:pt x="25749" y="23492"/>
                    <a:pt x="25199" y="24059"/>
                  </a:cubicBezTo>
                  <a:cubicBezTo>
                    <a:pt x="24457" y="24819"/>
                    <a:pt x="24084" y="25814"/>
                    <a:pt x="23726" y="26778"/>
                  </a:cubicBezTo>
                  <a:cubicBezTo>
                    <a:pt x="24043" y="25919"/>
                    <a:pt x="23891" y="24633"/>
                    <a:pt x="23991" y="23727"/>
                  </a:cubicBezTo>
                  <a:cubicBezTo>
                    <a:pt x="24115" y="22592"/>
                    <a:pt x="24261" y="21459"/>
                    <a:pt x="24394" y="20323"/>
                  </a:cubicBezTo>
                  <a:cubicBezTo>
                    <a:pt x="24648" y="18135"/>
                    <a:pt x="24866" y="15939"/>
                    <a:pt x="24779" y="13752"/>
                  </a:cubicBezTo>
                  <a:cubicBezTo>
                    <a:pt x="24740" y="12670"/>
                    <a:pt x="24822" y="10582"/>
                    <a:pt x="24158" y="9343"/>
                  </a:cubicBezTo>
                  <a:cubicBezTo>
                    <a:pt x="23943" y="8948"/>
                    <a:pt x="23651" y="8639"/>
                    <a:pt x="23253" y="8480"/>
                  </a:cubicBezTo>
                  <a:cubicBezTo>
                    <a:pt x="23053" y="8400"/>
                    <a:pt x="22860" y="8364"/>
                    <a:pt x="22674" y="8364"/>
                  </a:cubicBezTo>
                  <a:cubicBezTo>
                    <a:pt x="21476" y="8364"/>
                    <a:pt x="20582" y="9872"/>
                    <a:pt x="20081" y="10780"/>
                  </a:cubicBezTo>
                  <a:cubicBezTo>
                    <a:pt x="19353" y="12109"/>
                    <a:pt x="19148" y="13337"/>
                    <a:pt x="18967" y="14655"/>
                  </a:cubicBezTo>
                  <a:cubicBezTo>
                    <a:pt x="19271" y="12310"/>
                    <a:pt x="19377" y="9955"/>
                    <a:pt x="19286" y="7612"/>
                  </a:cubicBezTo>
                  <a:cubicBezTo>
                    <a:pt x="19211" y="5571"/>
                    <a:pt x="18961" y="3466"/>
                    <a:pt x="17833" y="1770"/>
                  </a:cubicBezTo>
                  <a:cubicBezTo>
                    <a:pt x="17666" y="1518"/>
                    <a:pt x="17433" y="1252"/>
                    <a:pt x="17108" y="1252"/>
                  </a:cubicBezTo>
                  <a:cubicBezTo>
                    <a:pt x="16896" y="1252"/>
                    <a:pt x="16698" y="1371"/>
                    <a:pt x="16527" y="1495"/>
                  </a:cubicBezTo>
                  <a:cubicBezTo>
                    <a:pt x="15130" y="2518"/>
                    <a:pt x="14559" y="4230"/>
                    <a:pt x="14250" y="5840"/>
                  </a:cubicBezTo>
                  <a:cubicBezTo>
                    <a:pt x="13882" y="7743"/>
                    <a:pt x="13757" y="9675"/>
                    <a:pt x="13874" y="11580"/>
                  </a:cubicBezTo>
                  <a:cubicBezTo>
                    <a:pt x="12343" y="7957"/>
                    <a:pt x="11366" y="4185"/>
                    <a:pt x="8707" y="1114"/>
                  </a:cubicBezTo>
                  <a:cubicBezTo>
                    <a:pt x="8230" y="560"/>
                    <a:pt x="7567" y="1"/>
                    <a:pt x="683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5"/>
            <p:cNvSpPr/>
            <p:nvPr/>
          </p:nvSpPr>
          <p:spPr>
            <a:xfrm>
              <a:off x="3808850" y="1173650"/>
              <a:ext cx="565500" cy="965800"/>
            </a:xfrm>
            <a:custGeom>
              <a:rect b="b" l="l" r="r" t="t"/>
              <a:pathLst>
                <a:path extrusionOk="0" h="38632" w="22620">
                  <a:moveTo>
                    <a:pt x="3964" y="0"/>
                  </a:moveTo>
                  <a:cubicBezTo>
                    <a:pt x="3939" y="0"/>
                    <a:pt x="3913" y="6"/>
                    <a:pt x="3889" y="19"/>
                  </a:cubicBezTo>
                  <a:cubicBezTo>
                    <a:pt x="3822" y="58"/>
                    <a:pt x="3795" y="143"/>
                    <a:pt x="3832" y="204"/>
                  </a:cubicBezTo>
                  <a:cubicBezTo>
                    <a:pt x="7240" y="5902"/>
                    <a:pt x="9536" y="12032"/>
                    <a:pt x="11335" y="17279"/>
                  </a:cubicBezTo>
                  <a:cubicBezTo>
                    <a:pt x="11591" y="18016"/>
                    <a:pt x="11853" y="18753"/>
                    <a:pt x="12120" y="19490"/>
                  </a:cubicBezTo>
                  <a:cubicBezTo>
                    <a:pt x="8736" y="15289"/>
                    <a:pt x="4748" y="11561"/>
                    <a:pt x="248" y="8406"/>
                  </a:cubicBezTo>
                  <a:cubicBezTo>
                    <a:pt x="225" y="8389"/>
                    <a:pt x="197" y="8381"/>
                    <a:pt x="169" y="8381"/>
                  </a:cubicBezTo>
                  <a:cubicBezTo>
                    <a:pt x="125" y="8381"/>
                    <a:pt x="79" y="8401"/>
                    <a:pt x="48" y="8440"/>
                  </a:cubicBezTo>
                  <a:cubicBezTo>
                    <a:pt x="1" y="8498"/>
                    <a:pt x="10" y="8581"/>
                    <a:pt x="69" y="8623"/>
                  </a:cubicBezTo>
                  <a:cubicBezTo>
                    <a:pt x="4791" y="11932"/>
                    <a:pt x="8947" y="15870"/>
                    <a:pt x="12427" y="20330"/>
                  </a:cubicBezTo>
                  <a:cubicBezTo>
                    <a:pt x="12932" y="21704"/>
                    <a:pt x="13449" y="23065"/>
                    <a:pt x="13958" y="24404"/>
                  </a:cubicBezTo>
                  <a:cubicBezTo>
                    <a:pt x="12552" y="22980"/>
                    <a:pt x="10613" y="22023"/>
                    <a:pt x="8577" y="21104"/>
                  </a:cubicBezTo>
                  <a:cubicBezTo>
                    <a:pt x="6125" y="20000"/>
                    <a:pt x="3709" y="18958"/>
                    <a:pt x="1095" y="18392"/>
                  </a:cubicBezTo>
                  <a:cubicBezTo>
                    <a:pt x="1085" y="18390"/>
                    <a:pt x="1076" y="18389"/>
                    <a:pt x="1066" y="18389"/>
                  </a:cubicBezTo>
                  <a:cubicBezTo>
                    <a:pt x="1001" y="18389"/>
                    <a:pt x="939" y="18430"/>
                    <a:pt x="918" y="18493"/>
                  </a:cubicBezTo>
                  <a:cubicBezTo>
                    <a:pt x="900" y="18564"/>
                    <a:pt x="941" y="18638"/>
                    <a:pt x="1017" y="18653"/>
                  </a:cubicBezTo>
                  <a:cubicBezTo>
                    <a:pt x="3603" y="19213"/>
                    <a:pt x="6006" y="20246"/>
                    <a:pt x="8444" y="21348"/>
                  </a:cubicBezTo>
                  <a:cubicBezTo>
                    <a:pt x="10703" y="22369"/>
                    <a:pt x="12847" y="23430"/>
                    <a:pt x="14239" y="25136"/>
                  </a:cubicBezTo>
                  <a:cubicBezTo>
                    <a:pt x="15358" y="28062"/>
                    <a:pt x="16501" y="31077"/>
                    <a:pt x="17480" y="34112"/>
                  </a:cubicBezTo>
                  <a:cubicBezTo>
                    <a:pt x="14416" y="31413"/>
                    <a:pt x="10677" y="29343"/>
                    <a:pt x="6642" y="28111"/>
                  </a:cubicBezTo>
                  <a:cubicBezTo>
                    <a:pt x="6628" y="28107"/>
                    <a:pt x="6614" y="28105"/>
                    <a:pt x="6600" y="28105"/>
                  </a:cubicBezTo>
                  <a:cubicBezTo>
                    <a:pt x="6538" y="28105"/>
                    <a:pt x="6481" y="28142"/>
                    <a:pt x="6458" y="28199"/>
                  </a:cubicBezTo>
                  <a:cubicBezTo>
                    <a:pt x="6430" y="28270"/>
                    <a:pt x="6465" y="28346"/>
                    <a:pt x="6543" y="28369"/>
                  </a:cubicBezTo>
                  <a:cubicBezTo>
                    <a:pt x="10672" y="29626"/>
                    <a:pt x="14492" y="31774"/>
                    <a:pt x="17585" y="34578"/>
                  </a:cubicBezTo>
                  <a:cubicBezTo>
                    <a:pt x="17598" y="34591"/>
                    <a:pt x="17616" y="34600"/>
                    <a:pt x="17638" y="34603"/>
                  </a:cubicBezTo>
                  <a:cubicBezTo>
                    <a:pt x="18048" y="35891"/>
                    <a:pt x="18453" y="37187"/>
                    <a:pt x="18838" y="38488"/>
                  </a:cubicBezTo>
                  <a:cubicBezTo>
                    <a:pt x="18917" y="38534"/>
                    <a:pt x="18991" y="38583"/>
                    <a:pt x="19065" y="38631"/>
                  </a:cubicBezTo>
                  <a:cubicBezTo>
                    <a:pt x="19069" y="38630"/>
                    <a:pt x="19098" y="38586"/>
                    <a:pt x="19142" y="38503"/>
                  </a:cubicBezTo>
                  <a:cubicBezTo>
                    <a:pt x="18731" y="37122"/>
                    <a:pt x="18305" y="35743"/>
                    <a:pt x="17867" y="34376"/>
                  </a:cubicBezTo>
                  <a:cubicBezTo>
                    <a:pt x="19151" y="30246"/>
                    <a:pt x="20738" y="26146"/>
                    <a:pt x="22588" y="22190"/>
                  </a:cubicBezTo>
                  <a:cubicBezTo>
                    <a:pt x="22619" y="22119"/>
                    <a:pt x="22588" y="22043"/>
                    <a:pt x="22517" y="22017"/>
                  </a:cubicBezTo>
                  <a:cubicBezTo>
                    <a:pt x="22500" y="22011"/>
                    <a:pt x="22482" y="22008"/>
                    <a:pt x="22465" y="22008"/>
                  </a:cubicBezTo>
                  <a:cubicBezTo>
                    <a:pt x="22407" y="22008"/>
                    <a:pt x="22353" y="22039"/>
                    <a:pt x="22328" y="22091"/>
                  </a:cubicBezTo>
                  <a:cubicBezTo>
                    <a:pt x="20532" y="25935"/>
                    <a:pt x="18986" y="29910"/>
                    <a:pt x="17720" y="33918"/>
                  </a:cubicBezTo>
                  <a:cubicBezTo>
                    <a:pt x="16785" y="31028"/>
                    <a:pt x="15703" y="28161"/>
                    <a:pt x="14637" y="25374"/>
                  </a:cubicBezTo>
                  <a:cubicBezTo>
                    <a:pt x="14657" y="25352"/>
                    <a:pt x="14674" y="25327"/>
                    <a:pt x="14680" y="25298"/>
                  </a:cubicBezTo>
                  <a:cubicBezTo>
                    <a:pt x="15570" y="20077"/>
                    <a:pt x="16496" y="14679"/>
                    <a:pt x="19105" y="9803"/>
                  </a:cubicBezTo>
                  <a:cubicBezTo>
                    <a:pt x="19138" y="9739"/>
                    <a:pt x="19114" y="9658"/>
                    <a:pt x="19042" y="9627"/>
                  </a:cubicBezTo>
                  <a:cubicBezTo>
                    <a:pt x="19024" y="9618"/>
                    <a:pt x="19004" y="9614"/>
                    <a:pt x="18984" y="9614"/>
                  </a:cubicBezTo>
                  <a:cubicBezTo>
                    <a:pt x="18931" y="9614"/>
                    <a:pt x="18877" y="9644"/>
                    <a:pt x="18851" y="9695"/>
                  </a:cubicBezTo>
                  <a:cubicBezTo>
                    <a:pt x="16280" y="14497"/>
                    <a:pt x="15338" y="19780"/>
                    <a:pt x="14460" y="24911"/>
                  </a:cubicBezTo>
                  <a:cubicBezTo>
                    <a:pt x="14431" y="24831"/>
                    <a:pt x="14401" y="24755"/>
                    <a:pt x="14373" y="24679"/>
                  </a:cubicBezTo>
                  <a:cubicBezTo>
                    <a:pt x="13808" y="23207"/>
                    <a:pt x="13238" y="21707"/>
                    <a:pt x="12684" y="20197"/>
                  </a:cubicBezTo>
                  <a:cubicBezTo>
                    <a:pt x="12586" y="19613"/>
                    <a:pt x="10621" y="7583"/>
                    <a:pt x="13058" y="1023"/>
                  </a:cubicBezTo>
                  <a:cubicBezTo>
                    <a:pt x="13086" y="954"/>
                    <a:pt x="13046" y="877"/>
                    <a:pt x="12970" y="856"/>
                  </a:cubicBezTo>
                  <a:cubicBezTo>
                    <a:pt x="12958" y="853"/>
                    <a:pt x="12945" y="851"/>
                    <a:pt x="12932" y="851"/>
                  </a:cubicBezTo>
                  <a:cubicBezTo>
                    <a:pt x="12871" y="851"/>
                    <a:pt x="12810" y="889"/>
                    <a:pt x="12790" y="947"/>
                  </a:cubicBezTo>
                  <a:cubicBezTo>
                    <a:pt x="10783" y="6347"/>
                    <a:pt x="11725" y="15380"/>
                    <a:pt x="12196" y="18859"/>
                  </a:cubicBezTo>
                  <a:cubicBezTo>
                    <a:pt x="11997" y="18299"/>
                    <a:pt x="11798" y="17744"/>
                    <a:pt x="11608" y="17185"/>
                  </a:cubicBezTo>
                  <a:cubicBezTo>
                    <a:pt x="9804" y="11925"/>
                    <a:pt x="7503" y="5781"/>
                    <a:pt x="4083" y="62"/>
                  </a:cubicBezTo>
                  <a:cubicBezTo>
                    <a:pt x="4058" y="22"/>
                    <a:pt x="4012" y="0"/>
                    <a:pt x="39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4" name="Google Shape;444;p25"/>
          <p:cNvSpPr/>
          <p:nvPr/>
        </p:nvSpPr>
        <p:spPr>
          <a:xfrm flipH="1">
            <a:off x="3131776" y="4654185"/>
            <a:ext cx="195691" cy="64977"/>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5"/>
          <p:cNvSpPr/>
          <p:nvPr/>
        </p:nvSpPr>
        <p:spPr>
          <a:xfrm rot="5735881">
            <a:off x="227309" y="3193789"/>
            <a:ext cx="143061" cy="11772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5"/>
          <p:cNvSpPr/>
          <p:nvPr/>
        </p:nvSpPr>
        <p:spPr>
          <a:xfrm>
            <a:off x="8362875" y="1558827"/>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7" name="Google Shape;447;p25"/>
          <p:cNvGrpSpPr/>
          <p:nvPr/>
        </p:nvGrpSpPr>
        <p:grpSpPr>
          <a:xfrm>
            <a:off x="415902" y="404799"/>
            <a:ext cx="150927" cy="143533"/>
            <a:chOff x="3716290" y="4256524"/>
            <a:chExt cx="150927" cy="143533"/>
          </a:xfrm>
        </p:grpSpPr>
        <p:sp>
          <p:nvSpPr>
            <p:cNvPr id="448" name="Google Shape;448;p25"/>
            <p:cNvSpPr/>
            <p:nvPr/>
          </p:nvSpPr>
          <p:spPr>
            <a:xfrm>
              <a:off x="3723063" y="4256524"/>
              <a:ext cx="144154" cy="125102"/>
            </a:xfrm>
            <a:custGeom>
              <a:rect b="b" l="l" r="r" t="t"/>
              <a:pathLst>
                <a:path extrusionOk="0" h="4636" w="5342">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5"/>
            <p:cNvSpPr/>
            <p:nvPr/>
          </p:nvSpPr>
          <p:spPr>
            <a:xfrm>
              <a:off x="3752018" y="4279812"/>
              <a:ext cx="83195" cy="76610"/>
            </a:xfrm>
            <a:custGeom>
              <a:rect b="b" l="l" r="r" t="t"/>
              <a:pathLst>
                <a:path extrusionOk="0" h="2839" w="3083">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5"/>
            <p:cNvSpPr/>
            <p:nvPr/>
          </p:nvSpPr>
          <p:spPr>
            <a:xfrm>
              <a:off x="3716290" y="4291065"/>
              <a:ext cx="138001" cy="108992"/>
            </a:xfrm>
            <a:custGeom>
              <a:rect b="b" l="l" r="r" t="t"/>
              <a:pathLst>
                <a:path extrusionOk="0" h="4039" w="5114">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1" name="Google Shape;451;p25"/>
          <p:cNvSpPr/>
          <p:nvPr/>
        </p:nvSpPr>
        <p:spPr>
          <a:xfrm rot="3716763">
            <a:off x="5559849" y="4768937"/>
            <a:ext cx="111774" cy="105399"/>
          </a:xfrm>
          <a:custGeom>
            <a:rect b="b" l="l" r="r" t="t"/>
            <a:pathLst>
              <a:path extrusionOk="0" h="4216" w="4471">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5"/>
          <p:cNvSpPr/>
          <p:nvPr/>
        </p:nvSpPr>
        <p:spPr>
          <a:xfrm rot="3432077">
            <a:off x="1679833" y="289671"/>
            <a:ext cx="241811" cy="131393"/>
          </a:xfrm>
          <a:custGeom>
            <a:rect b="b" l="l" r="r" t="t"/>
            <a:pathLst>
              <a:path extrusionOk="0" h="5669" w="10433">
                <a:moveTo>
                  <a:pt x="3622" y="2187"/>
                </a:moveTo>
                <a:cubicBezTo>
                  <a:pt x="4122" y="2187"/>
                  <a:pt x="4610" y="2289"/>
                  <a:pt x="5046" y="2496"/>
                </a:cubicBezTo>
                <a:cubicBezTo>
                  <a:pt x="5440" y="2683"/>
                  <a:pt x="5699" y="2904"/>
                  <a:pt x="5838" y="3172"/>
                </a:cubicBezTo>
                <a:cubicBezTo>
                  <a:pt x="5979" y="3446"/>
                  <a:pt x="6004" y="3802"/>
                  <a:pt x="5906" y="4173"/>
                </a:cubicBezTo>
                <a:cubicBezTo>
                  <a:pt x="5763" y="4715"/>
                  <a:pt x="5399" y="5162"/>
                  <a:pt x="4936" y="5368"/>
                </a:cubicBezTo>
                <a:cubicBezTo>
                  <a:pt x="4751" y="5450"/>
                  <a:pt x="4550" y="5490"/>
                  <a:pt x="4352" y="5490"/>
                </a:cubicBezTo>
                <a:cubicBezTo>
                  <a:pt x="4022" y="5490"/>
                  <a:pt x="3699" y="5380"/>
                  <a:pt x="3467" y="5171"/>
                </a:cubicBezTo>
                <a:cubicBezTo>
                  <a:pt x="3041" y="4788"/>
                  <a:pt x="2893" y="4104"/>
                  <a:pt x="3069" y="3341"/>
                </a:cubicBezTo>
                <a:cubicBezTo>
                  <a:pt x="3163" y="2932"/>
                  <a:pt x="3330" y="2544"/>
                  <a:pt x="3556" y="2188"/>
                </a:cubicBezTo>
                <a:cubicBezTo>
                  <a:pt x="3578" y="2187"/>
                  <a:pt x="3600" y="2187"/>
                  <a:pt x="3622" y="2187"/>
                </a:cubicBezTo>
                <a:close/>
                <a:moveTo>
                  <a:pt x="7372" y="1"/>
                </a:moveTo>
                <a:cubicBezTo>
                  <a:pt x="6895" y="1"/>
                  <a:pt x="6425" y="64"/>
                  <a:pt x="5976" y="193"/>
                </a:cubicBezTo>
                <a:cubicBezTo>
                  <a:pt x="4925" y="494"/>
                  <a:pt x="4027" y="1159"/>
                  <a:pt x="3458" y="2012"/>
                </a:cubicBezTo>
                <a:cubicBezTo>
                  <a:pt x="3026" y="2032"/>
                  <a:pt x="2588" y="2124"/>
                  <a:pt x="2163" y="2290"/>
                </a:cubicBezTo>
                <a:cubicBezTo>
                  <a:pt x="1166" y="2679"/>
                  <a:pt x="383" y="3422"/>
                  <a:pt x="19" y="4328"/>
                </a:cubicBezTo>
                <a:cubicBezTo>
                  <a:pt x="0" y="4373"/>
                  <a:pt x="22" y="4425"/>
                  <a:pt x="67" y="4444"/>
                </a:cubicBezTo>
                <a:cubicBezTo>
                  <a:pt x="78" y="4448"/>
                  <a:pt x="90" y="4450"/>
                  <a:pt x="101" y="4450"/>
                </a:cubicBezTo>
                <a:cubicBezTo>
                  <a:pt x="136" y="4450"/>
                  <a:pt x="169" y="4429"/>
                  <a:pt x="183" y="4394"/>
                </a:cubicBezTo>
                <a:cubicBezTo>
                  <a:pt x="530" y="3534"/>
                  <a:pt x="1276" y="2828"/>
                  <a:pt x="2228" y="2456"/>
                </a:cubicBezTo>
                <a:cubicBezTo>
                  <a:pt x="2594" y="2313"/>
                  <a:pt x="2969" y="2227"/>
                  <a:pt x="3341" y="2198"/>
                </a:cubicBezTo>
                <a:lnTo>
                  <a:pt x="3341" y="2198"/>
                </a:lnTo>
                <a:cubicBezTo>
                  <a:pt x="3136" y="2543"/>
                  <a:pt x="2985" y="2913"/>
                  <a:pt x="2896" y="3300"/>
                </a:cubicBezTo>
                <a:cubicBezTo>
                  <a:pt x="2705" y="4128"/>
                  <a:pt x="2874" y="4876"/>
                  <a:pt x="3348" y="5303"/>
                </a:cubicBezTo>
                <a:cubicBezTo>
                  <a:pt x="3612" y="5542"/>
                  <a:pt x="3980" y="5667"/>
                  <a:pt x="4353" y="5667"/>
                </a:cubicBezTo>
                <a:lnTo>
                  <a:pt x="4353" y="5668"/>
                </a:lnTo>
                <a:cubicBezTo>
                  <a:pt x="4576" y="5668"/>
                  <a:pt x="4801" y="5623"/>
                  <a:pt x="5009" y="5532"/>
                </a:cubicBezTo>
                <a:cubicBezTo>
                  <a:pt x="5521" y="5303"/>
                  <a:pt x="5921" y="4812"/>
                  <a:pt x="6078" y="4220"/>
                </a:cubicBezTo>
                <a:cubicBezTo>
                  <a:pt x="6188" y="3805"/>
                  <a:pt x="6158" y="3403"/>
                  <a:pt x="5996" y="3090"/>
                </a:cubicBezTo>
                <a:cubicBezTo>
                  <a:pt x="5839" y="2786"/>
                  <a:pt x="5553" y="2539"/>
                  <a:pt x="5123" y="2335"/>
                </a:cubicBezTo>
                <a:cubicBezTo>
                  <a:pt x="4678" y="2125"/>
                  <a:pt x="4185" y="2016"/>
                  <a:pt x="3676" y="2009"/>
                </a:cubicBezTo>
                <a:cubicBezTo>
                  <a:pt x="4224" y="1239"/>
                  <a:pt x="5056" y="641"/>
                  <a:pt x="6025" y="364"/>
                </a:cubicBezTo>
                <a:cubicBezTo>
                  <a:pt x="6458" y="240"/>
                  <a:pt x="6912" y="179"/>
                  <a:pt x="7373" y="179"/>
                </a:cubicBezTo>
                <a:cubicBezTo>
                  <a:pt x="8352" y="179"/>
                  <a:pt x="9365" y="454"/>
                  <a:pt x="10286" y="986"/>
                </a:cubicBezTo>
                <a:cubicBezTo>
                  <a:pt x="10300" y="994"/>
                  <a:pt x="10315" y="998"/>
                  <a:pt x="10330" y="998"/>
                </a:cubicBezTo>
                <a:cubicBezTo>
                  <a:pt x="10360" y="998"/>
                  <a:pt x="10391" y="982"/>
                  <a:pt x="10408" y="953"/>
                </a:cubicBezTo>
                <a:cubicBezTo>
                  <a:pt x="10432" y="912"/>
                  <a:pt x="10417" y="857"/>
                  <a:pt x="10374" y="832"/>
                </a:cubicBezTo>
                <a:cubicBezTo>
                  <a:pt x="9426" y="284"/>
                  <a:pt x="8382" y="1"/>
                  <a:pt x="7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5"/>
          <p:cNvSpPr/>
          <p:nvPr/>
        </p:nvSpPr>
        <p:spPr>
          <a:xfrm flipH="1" rot="8517656">
            <a:off x="1570209" y="4785078"/>
            <a:ext cx="150934" cy="184018"/>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_1_2_1">
    <p:spTree>
      <p:nvGrpSpPr>
        <p:cNvPr id="454" name="Shape 454"/>
        <p:cNvGrpSpPr/>
        <p:nvPr/>
      </p:nvGrpSpPr>
      <p:grpSpPr>
        <a:xfrm>
          <a:off x="0" y="0"/>
          <a:ext cx="0" cy="0"/>
          <a:chOff x="0" y="0"/>
          <a:chExt cx="0" cy="0"/>
        </a:xfrm>
      </p:grpSpPr>
      <p:sp>
        <p:nvSpPr>
          <p:cNvPr id="455" name="Google Shape;455;p26"/>
          <p:cNvSpPr txBox="1"/>
          <p:nvPr>
            <p:ph idx="1" type="subTitle"/>
          </p:nvPr>
        </p:nvSpPr>
        <p:spPr>
          <a:xfrm>
            <a:off x="3998654" y="3632226"/>
            <a:ext cx="3189000" cy="96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6" name="Google Shape;456;p26"/>
          <p:cNvSpPr txBox="1"/>
          <p:nvPr>
            <p:ph type="title"/>
          </p:nvPr>
        </p:nvSpPr>
        <p:spPr>
          <a:xfrm>
            <a:off x="3998549" y="2725975"/>
            <a:ext cx="3189000" cy="928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57" name="Google Shape;457;p26"/>
          <p:cNvSpPr/>
          <p:nvPr/>
        </p:nvSpPr>
        <p:spPr>
          <a:xfrm>
            <a:off x="8646764" y="3379631"/>
            <a:ext cx="122989" cy="192024"/>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6"/>
          <p:cNvSpPr/>
          <p:nvPr/>
        </p:nvSpPr>
        <p:spPr>
          <a:xfrm flipH="1">
            <a:off x="4180551" y="364697"/>
            <a:ext cx="195691" cy="64977"/>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6"/>
          <p:cNvSpPr/>
          <p:nvPr/>
        </p:nvSpPr>
        <p:spPr>
          <a:xfrm flipH="1">
            <a:off x="8756275" y="2247440"/>
            <a:ext cx="68123" cy="64985"/>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6"/>
          <p:cNvSpPr/>
          <p:nvPr/>
        </p:nvSpPr>
        <p:spPr>
          <a:xfrm>
            <a:off x="970837" y="4676902"/>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6"/>
          <p:cNvSpPr/>
          <p:nvPr/>
        </p:nvSpPr>
        <p:spPr>
          <a:xfrm rot="2912381">
            <a:off x="7426524" y="4689324"/>
            <a:ext cx="186646" cy="179695"/>
          </a:xfrm>
          <a:custGeom>
            <a:rect b="b" l="l" r="r" t="t"/>
            <a:pathLst>
              <a:path extrusionOk="0" h="10858" w="11278">
                <a:moveTo>
                  <a:pt x="8421" y="0"/>
                </a:moveTo>
                <a:cubicBezTo>
                  <a:pt x="7701" y="0"/>
                  <a:pt x="6965" y="260"/>
                  <a:pt x="6410" y="724"/>
                </a:cubicBezTo>
                <a:cubicBezTo>
                  <a:pt x="5421" y="1554"/>
                  <a:pt x="4965" y="2897"/>
                  <a:pt x="4978" y="4188"/>
                </a:cubicBezTo>
                <a:cubicBezTo>
                  <a:pt x="4552" y="3936"/>
                  <a:pt x="4069" y="3820"/>
                  <a:pt x="3581" y="3820"/>
                </a:cubicBezTo>
                <a:cubicBezTo>
                  <a:pt x="2474" y="3820"/>
                  <a:pt x="1342" y="4420"/>
                  <a:pt x="793" y="5399"/>
                </a:cubicBezTo>
                <a:cubicBezTo>
                  <a:pt x="0" y="6811"/>
                  <a:pt x="434" y="8746"/>
                  <a:pt x="1669" y="9790"/>
                </a:cubicBezTo>
                <a:cubicBezTo>
                  <a:pt x="2571" y="10554"/>
                  <a:pt x="3789" y="10858"/>
                  <a:pt x="4972" y="10858"/>
                </a:cubicBezTo>
                <a:cubicBezTo>
                  <a:pt x="4999" y="10858"/>
                  <a:pt x="5025" y="10858"/>
                  <a:pt x="5052" y="10857"/>
                </a:cubicBezTo>
                <a:cubicBezTo>
                  <a:pt x="6260" y="10845"/>
                  <a:pt x="7445" y="10545"/>
                  <a:pt x="8615" y="10249"/>
                </a:cubicBezTo>
                <a:cubicBezTo>
                  <a:pt x="9988" y="8617"/>
                  <a:pt x="10721" y="6674"/>
                  <a:pt x="11042" y="4664"/>
                </a:cubicBezTo>
                <a:cubicBezTo>
                  <a:pt x="11277" y="3179"/>
                  <a:pt x="11181" y="1419"/>
                  <a:pt x="9988" y="504"/>
                </a:cubicBezTo>
                <a:cubicBezTo>
                  <a:pt x="9538" y="159"/>
                  <a:pt x="8984" y="0"/>
                  <a:pt x="84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6"/>
          <p:cNvSpPr/>
          <p:nvPr/>
        </p:nvSpPr>
        <p:spPr>
          <a:xfrm>
            <a:off x="6828412" y="294927"/>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6"/>
          <p:cNvSpPr/>
          <p:nvPr/>
        </p:nvSpPr>
        <p:spPr>
          <a:xfrm rot="5735881">
            <a:off x="3808809" y="4720302"/>
            <a:ext cx="143061" cy="11772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6"/>
          <p:cNvSpPr/>
          <p:nvPr/>
        </p:nvSpPr>
        <p:spPr>
          <a:xfrm rot="3432077">
            <a:off x="364208" y="817271"/>
            <a:ext cx="241811" cy="131393"/>
          </a:xfrm>
          <a:custGeom>
            <a:rect b="b" l="l" r="r" t="t"/>
            <a:pathLst>
              <a:path extrusionOk="0" h="5669" w="10433">
                <a:moveTo>
                  <a:pt x="3622" y="2187"/>
                </a:moveTo>
                <a:cubicBezTo>
                  <a:pt x="4122" y="2187"/>
                  <a:pt x="4610" y="2289"/>
                  <a:pt x="5046" y="2496"/>
                </a:cubicBezTo>
                <a:cubicBezTo>
                  <a:pt x="5440" y="2683"/>
                  <a:pt x="5699" y="2904"/>
                  <a:pt x="5838" y="3172"/>
                </a:cubicBezTo>
                <a:cubicBezTo>
                  <a:pt x="5979" y="3446"/>
                  <a:pt x="6004" y="3802"/>
                  <a:pt x="5906" y="4173"/>
                </a:cubicBezTo>
                <a:cubicBezTo>
                  <a:pt x="5763" y="4715"/>
                  <a:pt x="5399" y="5162"/>
                  <a:pt x="4936" y="5368"/>
                </a:cubicBezTo>
                <a:cubicBezTo>
                  <a:pt x="4751" y="5450"/>
                  <a:pt x="4550" y="5490"/>
                  <a:pt x="4352" y="5490"/>
                </a:cubicBezTo>
                <a:cubicBezTo>
                  <a:pt x="4022" y="5490"/>
                  <a:pt x="3699" y="5380"/>
                  <a:pt x="3467" y="5171"/>
                </a:cubicBezTo>
                <a:cubicBezTo>
                  <a:pt x="3041" y="4788"/>
                  <a:pt x="2893" y="4104"/>
                  <a:pt x="3069" y="3341"/>
                </a:cubicBezTo>
                <a:cubicBezTo>
                  <a:pt x="3163" y="2932"/>
                  <a:pt x="3330" y="2544"/>
                  <a:pt x="3556" y="2188"/>
                </a:cubicBezTo>
                <a:cubicBezTo>
                  <a:pt x="3578" y="2187"/>
                  <a:pt x="3600" y="2187"/>
                  <a:pt x="3622" y="2187"/>
                </a:cubicBezTo>
                <a:close/>
                <a:moveTo>
                  <a:pt x="7372" y="1"/>
                </a:moveTo>
                <a:cubicBezTo>
                  <a:pt x="6895" y="1"/>
                  <a:pt x="6425" y="64"/>
                  <a:pt x="5976" y="193"/>
                </a:cubicBezTo>
                <a:cubicBezTo>
                  <a:pt x="4925" y="494"/>
                  <a:pt x="4027" y="1159"/>
                  <a:pt x="3458" y="2012"/>
                </a:cubicBezTo>
                <a:cubicBezTo>
                  <a:pt x="3026" y="2032"/>
                  <a:pt x="2588" y="2124"/>
                  <a:pt x="2163" y="2290"/>
                </a:cubicBezTo>
                <a:cubicBezTo>
                  <a:pt x="1166" y="2679"/>
                  <a:pt x="383" y="3422"/>
                  <a:pt x="19" y="4328"/>
                </a:cubicBezTo>
                <a:cubicBezTo>
                  <a:pt x="0" y="4373"/>
                  <a:pt x="22" y="4425"/>
                  <a:pt x="67" y="4444"/>
                </a:cubicBezTo>
                <a:cubicBezTo>
                  <a:pt x="78" y="4448"/>
                  <a:pt x="90" y="4450"/>
                  <a:pt x="101" y="4450"/>
                </a:cubicBezTo>
                <a:cubicBezTo>
                  <a:pt x="136" y="4450"/>
                  <a:pt x="169" y="4429"/>
                  <a:pt x="183" y="4394"/>
                </a:cubicBezTo>
                <a:cubicBezTo>
                  <a:pt x="530" y="3534"/>
                  <a:pt x="1276" y="2828"/>
                  <a:pt x="2228" y="2456"/>
                </a:cubicBezTo>
                <a:cubicBezTo>
                  <a:pt x="2594" y="2313"/>
                  <a:pt x="2969" y="2227"/>
                  <a:pt x="3341" y="2198"/>
                </a:cubicBezTo>
                <a:lnTo>
                  <a:pt x="3341" y="2198"/>
                </a:lnTo>
                <a:cubicBezTo>
                  <a:pt x="3136" y="2543"/>
                  <a:pt x="2985" y="2913"/>
                  <a:pt x="2896" y="3300"/>
                </a:cubicBezTo>
                <a:cubicBezTo>
                  <a:pt x="2705" y="4128"/>
                  <a:pt x="2874" y="4876"/>
                  <a:pt x="3348" y="5303"/>
                </a:cubicBezTo>
                <a:cubicBezTo>
                  <a:pt x="3612" y="5542"/>
                  <a:pt x="3980" y="5667"/>
                  <a:pt x="4353" y="5667"/>
                </a:cubicBezTo>
                <a:lnTo>
                  <a:pt x="4353" y="5668"/>
                </a:lnTo>
                <a:cubicBezTo>
                  <a:pt x="4576" y="5668"/>
                  <a:pt x="4801" y="5623"/>
                  <a:pt x="5009" y="5532"/>
                </a:cubicBezTo>
                <a:cubicBezTo>
                  <a:pt x="5521" y="5303"/>
                  <a:pt x="5921" y="4812"/>
                  <a:pt x="6078" y="4220"/>
                </a:cubicBezTo>
                <a:cubicBezTo>
                  <a:pt x="6188" y="3805"/>
                  <a:pt x="6158" y="3403"/>
                  <a:pt x="5996" y="3090"/>
                </a:cubicBezTo>
                <a:cubicBezTo>
                  <a:pt x="5839" y="2786"/>
                  <a:pt x="5553" y="2539"/>
                  <a:pt x="5123" y="2335"/>
                </a:cubicBezTo>
                <a:cubicBezTo>
                  <a:pt x="4678" y="2125"/>
                  <a:pt x="4185" y="2016"/>
                  <a:pt x="3676" y="2009"/>
                </a:cubicBezTo>
                <a:cubicBezTo>
                  <a:pt x="4224" y="1239"/>
                  <a:pt x="5056" y="641"/>
                  <a:pt x="6025" y="364"/>
                </a:cubicBezTo>
                <a:cubicBezTo>
                  <a:pt x="6458" y="240"/>
                  <a:pt x="6912" y="179"/>
                  <a:pt x="7373" y="179"/>
                </a:cubicBezTo>
                <a:cubicBezTo>
                  <a:pt x="8352" y="179"/>
                  <a:pt x="9365" y="454"/>
                  <a:pt x="10286" y="986"/>
                </a:cubicBezTo>
                <a:cubicBezTo>
                  <a:pt x="10300" y="994"/>
                  <a:pt x="10315" y="998"/>
                  <a:pt x="10330" y="998"/>
                </a:cubicBezTo>
                <a:cubicBezTo>
                  <a:pt x="10360" y="998"/>
                  <a:pt x="10391" y="982"/>
                  <a:pt x="10408" y="953"/>
                </a:cubicBezTo>
                <a:cubicBezTo>
                  <a:pt x="10432" y="912"/>
                  <a:pt x="10417" y="857"/>
                  <a:pt x="10374" y="832"/>
                </a:cubicBezTo>
                <a:cubicBezTo>
                  <a:pt x="9426" y="284"/>
                  <a:pt x="8382" y="1"/>
                  <a:pt x="7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6"/>
          <p:cNvSpPr/>
          <p:nvPr/>
        </p:nvSpPr>
        <p:spPr>
          <a:xfrm flipH="1" rot="8517656">
            <a:off x="8632784" y="969278"/>
            <a:ext cx="150934" cy="184018"/>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6" name="Google Shape;466;p26"/>
          <p:cNvGrpSpPr/>
          <p:nvPr/>
        </p:nvGrpSpPr>
        <p:grpSpPr>
          <a:xfrm>
            <a:off x="519165" y="2499986"/>
            <a:ext cx="150927" cy="143533"/>
            <a:chOff x="3716290" y="4256524"/>
            <a:chExt cx="150927" cy="143533"/>
          </a:xfrm>
        </p:grpSpPr>
        <p:sp>
          <p:nvSpPr>
            <p:cNvPr id="467" name="Google Shape;467;p26"/>
            <p:cNvSpPr/>
            <p:nvPr/>
          </p:nvSpPr>
          <p:spPr>
            <a:xfrm>
              <a:off x="3723063" y="4256524"/>
              <a:ext cx="144154" cy="125102"/>
            </a:xfrm>
            <a:custGeom>
              <a:rect b="b" l="l" r="r" t="t"/>
              <a:pathLst>
                <a:path extrusionOk="0" h="4636" w="5342">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6"/>
            <p:cNvSpPr/>
            <p:nvPr/>
          </p:nvSpPr>
          <p:spPr>
            <a:xfrm>
              <a:off x="3752018" y="4279812"/>
              <a:ext cx="83195" cy="76610"/>
            </a:xfrm>
            <a:custGeom>
              <a:rect b="b" l="l" r="r" t="t"/>
              <a:pathLst>
                <a:path extrusionOk="0" h="2839" w="3083">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6"/>
            <p:cNvSpPr/>
            <p:nvPr/>
          </p:nvSpPr>
          <p:spPr>
            <a:xfrm>
              <a:off x="3716290" y="4291065"/>
              <a:ext cx="138001" cy="108992"/>
            </a:xfrm>
            <a:custGeom>
              <a:rect b="b" l="l" r="r" t="t"/>
              <a:pathLst>
                <a:path extrusionOk="0" h="4039" w="5114">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26"/>
          <p:cNvSpPr/>
          <p:nvPr/>
        </p:nvSpPr>
        <p:spPr>
          <a:xfrm flipH="1" rot="1092080">
            <a:off x="7635407" y="3738006"/>
            <a:ext cx="1659432" cy="1367204"/>
          </a:xfrm>
          <a:custGeom>
            <a:rect b="b" l="l" r="r" t="t"/>
            <a:pathLst>
              <a:path extrusionOk="0" h="29503" w="35809">
                <a:moveTo>
                  <a:pt x="15987" y="1"/>
                </a:moveTo>
                <a:cubicBezTo>
                  <a:pt x="15307" y="1"/>
                  <a:pt x="14281" y="3232"/>
                  <a:pt x="14368" y="6973"/>
                </a:cubicBezTo>
                <a:cubicBezTo>
                  <a:pt x="14458" y="10828"/>
                  <a:pt x="15190" y="13875"/>
                  <a:pt x="15404" y="14690"/>
                </a:cubicBezTo>
                <a:cubicBezTo>
                  <a:pt x="14257" y="15585"/>
                  <a:pt x="13139" y="16472"/>
                  <a:pt x="12154" y="17278"/>
                </a:cubicBezTo>
                <a:cubicBezTo>
                  <a:pt x="12377" y="15499"/>
                  <a:pt x="13438" y="6337"/>
                  <a:pt x="11926" y="5049"/>
                </a:cubicBezTo>
                <a:cubicBezTo>
                  <a:pt x="11844" y="4980"/>
                  <a:pt x="11771" y="4947"/>
                  <a:pt x="11706" y="4947"/>
                </a:cubicBezTo>
                <a:cubicBezTo>
                  <a:pt x="10531" y="4947"/>
                  <a:pt x="11858" y="15586"/>
                  <a:pt x="12085" y="17335"/>
                </a:cubicBezTo>
                <a:cubicBezTo>
                  <a:pt x="11392" y="17902"/>
                  <a:pt x="10768" y="18428"/>
                  <a:pt x="10252" y="18884"/>
                </a:cubicBezTo>
                <a:cubicBezTo>
                  <a:pt x="9784" y="19295"/>
                  <a:pt x="9290" y="19737"/>
                  <a:pt x="8781" y="20197"/>
                </a:cubicBezTo>
                <a:cubicBezTo>
                  <a:pt x="8837" y="19388"/>
                  <a:pt x="8963" y="17101"/>
                  <a:pt x="8739" y="15321"/>
                </a:cubicBezTo>
                <a:cubicBezTo>
                  <a:pt x="8461" y="13121"/>
                  <a:pt x="8054" y="9892"/>
                  <a:pt x="7037" y="8882"/>
                </a:cubicBezTo>
                <a:cubicBezTo>
                  <a:pt x="6947" y="8793"/>
                  <a:pt x="6865" y="8751"/>
                  <a:pt x="6789" y="8751"/>
                </a:cubicBezTo>
                <a:cubicBezTo>
                  <a:pt x="6001" y="8751"/>
                  <a:pt x="5945" y="13255"/>
                  <a:pt x="6706" y="16066"/>
                </a:cubicBezTo>
                <a:cubicBezTo>
                  <a:pt x="7376" y="18540"/>
                  <a:pt x="8293" y="19896"/>
                  <a:pt x="8628" y="20336"/>
                </a:cubicBezTo>
                <a:cubicBezTo>
                  <a:pt x="7462" y="21390"/>
                  <a:pt x="6232" y="22525"/>
                  <a:pt x="5096" y="23580"/>
                </a:cubicBezTo>
                <a:cubicBezTo>
                  <a:pt x="4742" y="21933"/>
                  <a:pt x="2590" y="12171"/>
                  <a:pt x="1305" y="11870"/>
                </a:cubicBezTo>
                <a:cubicBezTo>
                  <a:pt x="1249" y="11856"/>
                  <a:pt x="1196" y="11850"/>
                  <a:pt x="1148" y="11850"/>
                </a:cubicBezTo>
                <a:cubicBezTo>
                  <a:pt x="0" y="11850"/>
                  <a:pt x="1144" y="15497"/>
                  <a:pt x="2010" y="18541"/>
                </a:cubicBezTo>
                <a:cubicBezTo>
                  <a:pt x="2773" y="21225"/>
                  <a:pt x="4488" y="23142"/>
                  <a:pt x="5000" y="23669"/>
                </a:cubicBezTo>
                <a:cubicBezTo>
                  <a:pt x="2665" y="25843"/>
                  <a:pt x="761" y="27656"/>
                  <a:pt x="729" y="27687"/>
                </a:cubicBezTo>
                <a:cubicBezTo>
                  <a:pt x="645" y="27766"/>
                  <a:pt x="643" y="27898"/>
                  <a:pt x="722" y="27982"/>
                </a:cubicBezTo>
                <a:cubicBezTo>
                  <a:pt x="763" y="28024"/>
                  <a:pt x="818" y="28046"/>
                  <a:pt x="873" y="28046"/>
                </a:cubicBezTo>
                <a:cubicBezTo>
                  <a:pt x="924" y="28046"/>
                  <a:pt x="976" y="28027"/>
                  <a:pt x="1015" y="27989"/>
                </a:cubicBezTo>
                <a:cubicBezTo>
                  <a:pt x="1044" y="27961"/>
                  <a:pt x="2508" y="26567"/>
                  <a:pt x="4438" y="24762"/>
                </a:cubicBezTo>
                <a:cubicBezTo>
                  <a:pt x="4937" y="25299"/>
                  <a:pt x="7022" y="27416"/>
                  <a:pt x="9822" y="28442"/>
                </a:cubicBezTo>
                <a:cubicBezTo>
                  <a:pt x="11569" y="29082"/>
                  <a:pt x="13043" y="29502"/>
                  <a:pt x="13944" y="29502"/>
                </a:cubicBezTo>
                <a:cubicBezTo>
                  <a:pt x="14706" y="29502"/>
                  <a:pt x="15060" y="29202"/>
                  <a:pt x="14824" y="28481"/>
                </a:cubicBezTo>
                <a:cubicBezTo>
                  <a:pt x="14353" y="27037"/>
                  <a:pt x="5935" y="25011"/>
                  <a:pt x="4525" y="24682"/>
                </a:cubicBezTo>
                <a:cubicBezTo>
                  <a:pt x="5736" y="23550"/>
                  <a:pt x="7122" y="22265"/>
                  <a:pt x="8453" y="21056"/>
                </a:cubicBezTo>
                <a:cubicBezTo>
                  <a:pt x="9028" y="21495"/>
                  <a:pt x="11038" y="22939"/>
                  <a:pt x="13519" y="23705"/>
                </a:cubicBezTo>
                <a:cubicBezTo>
                  <a:pt x="14917" y="24137"/>
                  <a:pt x="16280" y="24373"/>
                  <a:pt x="17219" y="24373"/>
                </a:cubicBezTo>
                <a:cubicBezTo>
                  <a:pt x="18262" y="24373"/>
                  <a:pt x="18784" y="24082"/>
                  <a:pt x="18253" y="23442"/>
                </a:cubicBezTo>
                <a:cubicBezTo>
                  <a:pt x="17346" y="22351"/>
                  <a:pt x="10041" y="21192"/>
                  <a:pt x="8551" y="20966"/>
                </a:cubicBezTo>
                <a:cubicBezTo>
                  <a:pt x="9238" y="20343"/>
                  <a:pt x="9907" y="19742"/>
                  <a:pt x="10527" y="19194"/>
                </a:cubicBezTo>
                <a:cubicBezTo>
                  <a:pt x="11026" y="18755"/>
                  <a:pt x="11626" y="18249"/>
                  <a:pt x="12292" y="17703"/>
                </a:cubicBezTo>
                <a:cubicBezTo>
                  <a:pt x="13223" y="18361"/>
                  <a:pt x="17658" y="21405"/>
                  <a:pt x="20039" y="21405"/>
                </a:cubicBezTo>
                <a:cubicBezTo>
                  <a:pt x="20668" y="21405"/>
                  <a:pt x="21154" y="21192"/>
                  <a:pt x="21393" y="20666"/>
                </a:cubicBezTo>
                <a:cubicBezTo>
                  <a:pt x="22518" y="18195"/>
                  <a:pt x="14163" y="17671"/>
                  <a:pt x="12429" y="17590"/>
                </a:cubicBezTo>
                <a:cubicBezTo>
                  <a:pt x="13473" y="16737"/>
                  <a:pt x="14669" y="15789"/>
                  <a:pt x="15889" y="14839"/>
                </a:cubicBezTo>
                <a:cubicBezTo>
                  <a:pt x="16572" y="15469"/>
                  <a:pt x="21288" y="19753"/>
                  <a:pt x="23143" y="19753"/>
                </a:cubicBezTo>
                <a:cubicBezTo>
                  <a:pt x="23456" y="19753"/>
                  <a:pt x="23687" y="19631"/>
                  <a:pt x="23804" y="19349"/>
                </a:cubicBezTo>
                <a:cubicBezTo>
                  <a:pt x="24607" y="17414"/>
                  <a:pt x="17037" y="15122"/>
                  <a:pt x="15939" y="14801"/>
                </a:cubicBezTo>
                <a:cubicBezTo>
                  <a:pt x="16884" y="14064"/>
                  <a:pt x="17842" y="13326"/>
                  <a:pt x="18753" y="12632"/>
                </a:cubicBezTo>
                <a:cubicBezTo>
                  <a:pt x="19677" y="13167"/>
                  <a:pt x="23672" y="15409"/>
                  <a:pt x="25766" y="15409"/>
                </a:cubicBezTo>
                <a:cubicBezTo>
                  <a:pt x="26368" y="15409"/>
                  <a:pt x="26812" y="15224"/>
                  <a:pt x="26983" y="14760"/>
                </a:cubicBezTo>
                <a:cubicBezTo>
                  <a:pt x="27726" y="12728"/>
                  <a:pt x="20565" y="12536"/>
                  <a:pt x="18900" y="12519"/>
                </a:cubicBezTo>
                <a:cubicBezTo>
                  <a:pt x="19594" y="11990"/>
                  <a:pt x="20257" y="11488"/>
                  <a:pt x="20864" y="11030"/>
                </a:cubicBezTo>
                <a:cubicBezTo>
                  <a:pt x="21653" y="11329"/>
                  <a:pt x="24365" y="12297"/>
                  <a:pt x="26536" y="12297"/>
                </a:cubicBezTo>
                <a:cubicBezTo>
                  <a:pt x="27567" y="12297"/>
                  <a:pt x="28476" y="12079"/>
                  <a:pt x="29000" y="11468"/>
                </a:cubicBezTo>
                <a:cubicBezTo>
                  <a:pt x="29730" y="10616"/>
                  <a:pt x="28546" y="10360"/>
                  <a:pt x="26858" y="10360"/>
                </a:cubicBezTo>
                <a:cubicBezTo>
                  <a:pt x="24844" y="10360"/>
                  <a:pt x="22113" y="10725"/>
                  <a:pt x="21068" y="10877"/>
                </a:cubicBezTo>
                <a:cubicBezTo>
                  <a:pt x="22154" y="10058"/>
                  <a:pt x="23038" y="9398"/>
                  <a:pt x="23557" y="9010"/>
                </a:cubicBezTo>
                <a:cubicBezTo>
                  <a:pt x="24913" y="8524"/>
                  <a:pt x="28112" y="7282"/>
                  <a:pt x="30457" y="5643"/>
                </a:cubicBezTo>
                <a:cubicBezTo>
                  <a:pt x="33505" y="3511"/>
                  <a:pt x="35808" y="1748"/>
                  <a:pt x="34285" y="1564"/>
                </a:cubicBezTo>
                <a:cubicBezTo>
                  <a:pt x="34255" y="1560"/>
                  <a:pt x="34222" y="1558"/>
                  <a:pt x="34187" y="1558"/>
                </a:cubicBezTo>
                <a:cubicBezTo>
                  <a:pt x="32630" y="1558"/>
                  <a:pt x="26873" y="5224"/>
                  <a:pt x="23715" y="8376"/>
                </a:cubicBezTo>
                <a:cubicBezTo>
                  <a:pt x="23400" y="8610"/>
                  <a:pt x="22367" y="9377"/>
                  <a:pt x="20979" y="10423"/>
                </a:cubicBezTo>
                <a:cubicBezTo>
                  <a:pt x="22252" y="8480"/>
                  <a:pt x="26568" y="1726"/>
                  <a:pt x="25050" y="1726"/>
                </a:cubicBezTo>
                <a:cubicBezTo>
                  <a:pt x="24989" y="1726"/>
                  <a:pt x="24920" y="1736"/>
                  <a:pt x="24840" y="1758"/>
                </a:cubicBezTo>
                <a:cubicBezTo>
                  <a:pt x="22704" y="2355"/>
                  <a:pt x="21055" y="9093"/>
                  <a:pt x="20705" y="10630"/>
                </a:cubicBezTo>
                <a:cubicBezTo>
                  <a:pt x="19973" y="11182"/>
                  <a:pt x="19154" y="11802"/>
                  <a:pt x="18298" y="12456"/>
                </a:cubicBezTo>
                <a:cubicBezTo>
                  <a:pt x="18846" y="10632"/>
                  <a:pt x="21322" y="2040"/>
                  <a:pt x="19462" y="1752"/>
                </a:cubicBezTo>
                <a:cubicBezTo>
                  <a:pt x="19433" y="1747"/>
                  <a:pt x="19404" y="1745"/>
                  <a:pt x="19376" y="1745"/>
                </a:cubicBezTo>
                <a:cubicBezTo>
                  <a:pt x="17577" y="1745"/>
                  <a:pt x="18076" y="10917"/>
                  <a:pt x="18179" y="12548"/>
                </a:cubicBezTo>
                <a:cubicBezTo>
                  <a:pt x="17325" y="13200"/>
                  <a:pt x="16438" y="13884"/>
                  <a:pt x="15563" y="14566"/>
                </a:cubicBezTo>
                <a:cubicBezTo>
                  <a:pt x="15836" y="13622"/>
                  <a:pt x="16579" y="10903"/>
                  <a:pt x="16774" y="8720"/>
                </a:cubicBezTo>
                <a:cubicBezTo>
                  <a:pt x="17014" y="6033"/>
                  <a:pt x="16925" y="2211"/>
                  <a:pt x="16353" y="444"/>
                </a:cubicBezTo>
                <a:cubicBezTo>
                  <a:pt x="16255" y="140"/>
                  <a:pt x="16128" y="1"/>
                  <a:pt x="159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6"/>
          <p:cNvSpPr/>
          <p:nvPr/>
        </p:nvSpPr>
        <p:spPr>
          <a:xfrm rot="-1092080">
            <a:off x="-198893" y="3738006"/>
            <a:ext cx="1659432" cy="1367204"/>
          </a:xfrm>
          <a:custGeom>
            <a:rect b="b" l="l" r="r" t="t"/>
            <a:pathLst>
              <a:path extrusionOk="0" h="29503" w="35809">
                <a:moveTo>
                  <a:pt x="15987" y="1"/>
                </a:moveTo>
                <a:cubicBezTo>
                  <a:pt x="15307" y="1"/>
                  <a:pt x="14281" y="3232"/>
                  <a:pt x="14368" y="6973"/>
                </a:cubicBezTo>
                <a:cubicBezTo>
                  <a:pt x="14458" y="10828"/>
                  <a:pt x="15190" y="13875"/>
                  <a:pt x="15404" y="14690"/>
                </a:cubicBezTo>
                <a:cubicBezTo>
                  <a:pt x="14257" y="15585"/>
                  <a:pt x="13139" y="16472"/>
                  <a:pt x="12154" y="17278"/>
                </a:cubicBezTo>
                <a:cubicBezTo>
                  <a:pt x="12377" y="15499"/>
                  <a:pt x="13438" y="6337"/>
                  <a:pt x="11926" y="5049"/>
                </a:cubicBezTo>
                <a:cubicBezTo>
                  <a:pt x="11844" y="4980"/>
                  <a:pt x="11771" y="4947"/>
                  <a:pt x="11706" y="4947"/>
                </a:cubicBezTo>
                <a:cubicBezTo>
                  <a:pt x="10531" y="4947"/>
                  <a:pt x="11858" y="15586"/>
                  <a:pt x="12085" y="17335"/>
                </a:cubicBezTo>
                <a:cubicBezTo>
                  <a:pt x="11392" y="17902"/>
                  <a:pt x="10768" y="18428"/>
                  <a:pt x="10252" y="18884"/>
                </a:cubicBezTo>
                <a:cubicBezTo>
                  <a:pt x="9784" y="19295"/>
                  <a:pt x="9290" y="19737"/>
                  <a:pt x="8781" y="20197"/>
                </a:cubicBezTo>
                <a:cubicBezTo>
                  <a:pt x="8837" y="19388"/>
                  <a:pt x="8963" y="17101"/>
                  <a:pt x="8739" y="15321"/>
                </a:cubicBezTo>
                <a:cubicBezTo>
                  <a:pt x="8461" y="13121"/>
                  <a:pt x="8054" y="9892"/>
                  <a:pt x="7037" y="8882"/>
                </a:cubicBezTo>
                <a:cubicBezTo>
                  <a:pt x="6947" y="8793"/>
                  <a:pt x="6865" y="8751"/>
                  <a:pt x="6789" y="8751"/>
                </a:cubicBezTo>
                <a:cubicBezTo>
                  <a:pt x="6001" y="8751"/>
                  <a:pt x="5945" y="13255"/>
                  <a:pt x="6706" y="16066"/>
                </a:cubicBezTo>
                <a:cubicBezTo>
                  <a:pt x="7376" y="18540"/>
                  <a:pt x="8293" y="19896"/>
                  <a:pt x="8628" y="20336"/>
                </a:cubicBezTo>
                <a:cubicBezTo>
                  <a:pt x="7462" y="21390"/>
                  <a:pt x="6232" y="22525"/>
                  <a:pt x="5096" y="23580"/>
                </a:cubicBezTo>
                <a:cubicBezTo>
                  <a:pt x="4742" y="21933"/>
                  <a:pt x="2590" y="12171"/>
                  <a:pt x="1305" y="11870"/>
                </a:cubicBezTo>
                <a:cubicBezTo>
                  <a:pt x="1249" y="11856"/>
                  <a:pt x="1196" y="11850"/>
                  <a:pt x="1148" y="11850"/>
                </a:cubicBezTo>
                <a:cubicBezTo>
                  <a:pt x="0" y="11850"/>
                  <a:pt x="1144" y="15497"/>
                  <a:pt x="2010" y="18541"/>
                </a:cubicBezTo>
                <a:cubicBezTo>
                  <a:pt x="2773" y="21225"/>
                  <a:pt x="4488" y="23142"/>
                  <a:pt x="5000" y="23669"/>
                </a:cubicBezTo>
                <a:cubicBezTo>
                  <a:pt x="2665" y="25843"/>
                  <a:pt x="761" y="27656"/>
                  <a:pt x="729" y="27687"/>
                </a:cubicBezTo>
                <a:cubicBezTo>
                  <a:pt x="645" y="27766"/>
                  <a:pt x="643" y="27898"/>
                  <a:pt x="722" y="27982"/>
                </a:cubicBezTo>
                <a:cubicBezTo>
                  <a:pt x="763" y="28024"/>
                  <a:pt x="818" y="28046"/>
                  <a:pt x="873" y="28046"/>
                </a:cubicBezTo>
                <a:cubicBezTo>
                  <a:pt x="924" y="28046"/>
                  <a:pt x="976" y="28027"/>
                  <a:pt x="1015" y="27989"/>
                </a:cubicBezTo>
                <a:cubicBezTo>
                  <a:pt x="1044" y="27961"/>
                  <a:pt x="2508" y="26567"/>
                  <a:pt x="4438" y="24762"/>
                </a:cubicBezTo>
                <a:cubicBezTo>
                  <a:pt x="4937" y="25299"/>
                  <a:pt x="7022" y="27416"/>
                  <a:pt x="9822" y="28442"/>
                </a:cubicBezTo>
                <a:cubicBezTo>
                  <a:pt x="11569" y="29082"/>
                  <a:pt x="13043" y="29502"/>
                  <a:pt x="13944" y="29502"/>
                </a:cubicBezTo>
                <a:cubicBezTo>
                  <a:pt x="14706" y="29502"/>
                  <a:pt x="15060" y="29202"/>
                  <a:pt x="14824" y="28481"/>
                </a:cubicBezTo>
                <a:cubicBezTo>
                  <a:pt x="14353" y="27037"/>
                  <a:pt x="5935" y="25011"/>
                  <a:pt x="4525" y="24682"/>
                </a:cubicBezTo>
                <a:cubicBezTo>
                  <a:pt x="5736" y="23550"/>
                  <a:pt x="7122" y="22265"/>
                  <a:pt x="8453" y="21056"/>
                </a:cubicBezTo>
                <a:cubicBezTo>
                  <a:pt x="9028" y="21495"/>
                  <a:pt x="11038" y="22939"/>
                  <a:pt x="13519" y="23705"/>
                </a:cubicBezTo>
                <a:cubicBezTo>
                  <a:pt x="14917" y="24137"/>
                  <a:pt x="16280" y="24373"/>
                  <a:pt x="17219" y="24373"/>
                </a:cubicBezTo>
                <a:cubicBezTo>
                  <a:pt x="18262" y="24373"/>
                  <a:pt x="18784" y="24082"/>
                  <a:pt x="18253" y="23442"/>
                </a:cubicBezTo>
                <a:cubicBezTo>
                  <a:pt x="17346" y="22351"/>
                  <a:pt x="10041" y="21192"/>
                  <a:pt x="8551" y="20966"/>
                </a:cubicBezTo>
                <a:cubicBezTo>
                  <a:pt x="9238" y="20343"/>
                  <a:pt x="9907" y="19742"/>
                  <a:pt x="10527" y="19194"/>
                </a:cubicBezTo>
                <a:cubicBezTo>
                  <a:pt x="11026" y="18755"/>
                  <a:pt x="11626" y="18249"/>
                  <a:pt x="12292" y="17703"/>
                </a:cubicBezTo>
                <a:cubicBezTo>
                  <a:pt x="13223" y="18361"/>
                  <a:pt x="17658" y="21405"/>
                  <a:pt x="20039" y="21405"/>
                </a:cubicBezTo>
                <a:cubicBezTo>
                  <a:pt x="20668" y="21405"/>
                  <a:pt x="21154" y="21192"/>
                  <a:pt x="21393" y="20666"/>
                </a:cubicBezTo>
                <a:cubicBezTo>
                  <a:pt x="22518" y="18195"/>
                  <a:pt x="14163" y="17671"/>
                  <a:pt x="12429" y="17590"/>
                </a:cubicBezTo>
                <a:cubicBezTo>
                  <a:pt x="13473" y="16737"/>
                  <a:pt x="14669" y="15789"/>
                  <a:pt x="15889" y="14839"/>
                </a:cubicBezTo>
                <a:cubicBezTo>
                  <a:pt x="16572" y="15469"/>
                  <a:pt x="21288" y="19753"/>
                  <a:pt x="23143" y="19753"/>
                </a:cubicBezTo>
                <a:cubicBezTo>
                  <a:pt x="23456" y="19753"/>
                  <a:pt x="23687" y="19631"/>
                  <a:pt x="23804" y="19349"/>
                </a:cubicBezTo>
                <a:cubicBezTo>
                  <a:pt x="24607" y="17414"/>
                  <a:pt x="17037" y="15122"/>
                  <a:pt x="15939" y="14801"/>
                </a:cubicBezTo>
                <a:cubicBezTo>
                  <a:pt x="16884" y="14064"/>
                  <a:pt x="17842" y="13326"/>
                  <a:pt x="18753" y="12632"/>
                </a:cubicBezTo>
                <a:cubicBezTo>
                  <a:pt x="19677" y="13167"/>
                  <a:pt x="23672" y="15409"/>
                  <a:pt x="25766" y="15409"/>
                </a:cubicBezTo>
                <a:cubicBezTo>
                  <a:pt x="26368" y="15409"/>
                  <a:pt x="26812" y="15224"/>
                  <a:pt x="26983" y="14760"/>
                </a:cubicBezTo>
                <a:cubicBezTo>
                  <a:pt x="27726" y="12728"/>
                  <a:pt x="20565" y="12536"/>
                  <a:pt x="18900" y="12519"/>
                </a:cubicBezTo>
                <a:cubicBezTo>
                  <a:pt x="19594" y="11990"/>
                  <a:pt x="20257" y="11488"/>
                  <a:pt x="20864" y="11030"/>
                </a:cubicBezTo>
                <a:cubicBezTo>
                  <a:pt x="21653" y="11329"/>
                  <a:pt x="24365" y="12297"/>
                  <a:pt x="26536" y="12297"/>
                </a:cubicBezTo>
                <a:cubicBezTo>
                  <a:pt x="27567" y="12297"/>
                  <a:pt x="28476" y="12079"/>
                  <a:pt x="29000" y="11468"/>
                </a:cubicBezTo>
                <a:cubicBezTo>
                  <a:pt x="29730" y="10616"/>
                  <a:pt x="28546" y="10360"/>
                  <a:pt x="26858" y="10360"/>
                </a:cubicBezTo>
                <a:cubicBezTo>
                  <a:pt x="24844" y="10360"/>
                  <a:pt x="22113" y="10725"/>
                  <a:pt x="21068" y="10877"/>
                </a:cubicBezTo>
                <a:cubicBezTo>
                  <a:pt x="22154" y="10058"/>
                  <a:pt x="23038" y="9398"/>
                  <a:pt x="23557" y="9010"/>
                </a:cubicBezTo>
                <a:cubicBezTo>
                  <a:pt x="24913" y="8524"/>
                  <a:pt x="28112" y="7282"/>
                  <a:pt x="30457" y="5643"/>
                </a:cubicBezTo>
                <a:cubicBezTo>
                  <a:pt x="33505" y="3511"/>
                  <a:pt x="35808" y="1748"/>
                  <a:pt x="34285" y="1564"/>
                </a:cubicBezTo>
                <a:cubicBezTo>
                  <a:pt x="34255" y="1560"/>
                  <a:pt x="34222" y="1558"/>
                  <a:pt x="34187" y="1558"/>
                </a:cubicBezTo>
                <a:cubicBezTo>
                  <a:pt x="32630" y="1558"/>
                  <a:pt x="26873" y="5224"/>
                  <a:pt x="23715" y="8376"/>
                </a:cubicBezTo>
                <a:cubicBezTo>
                  <a:pt x="23400" y="8610"/>
                  <a:pt x="22367" y="9377"/>
                  <a:pt x="20979" y="10423"/>
                </a:cubicBezTo>
                <a:cubicBezTo>
                  <a:pt x="22252" y="8480"/>
                  <a:pt x="26568" y="1726"/>
                  <a:pt x="25050" y="1726"/>
                </a:cubicBezTo>
                <a:cubicBezTo>
                  <a:pt x="24989" y="1726"/>
                  <a:pt x="24920" y="1736"/>
                  <a:pt x="24840" y="1758"/>
                </a:cubicBezTo>
                <a:cubicBezTo>
                  <a:pt x="22704" y="2355"/>
                  <a:pt x="21055" y="9093"/>
                  <a:pt x="20705" y="10630"/>
                </a:cubicBezTo>
                <a:cubicBezTo>
                  <a:pt x="19973" y="11182"/>
                  <a:pt x="19154" y="11802"/>
                  <a:pt x="18298" y="12456"/>
                </a:cubicBezTo>
                <a:cubicBezTo>
                  <a:pt x="18846" y="10632"/>
                  <a:pt x="21322" y="2040"/>
                  <a:pt x="19462" y="1752"/>
                </a:cubicBezTo>
                <a:cubicBezTo>
                  <a:pt x="19433" y="1747"/>
                  <a:pt x="19404" y="1745"/>
                  <a:pt x="19376" y="1745"/>
                </a:cubicBezTo>
                <a:cubicBezTo>
                  <a:pt x="17577" y="1745"/>
                  <a:pt x="18076" y="10917"/>
                  <a:pt x="18179" y="12548"/>
                </a:cubicBezTo>
                <a:cubicBezTo>
                  <a:pt x="17325" y="13200"/>
                  <a:pt x="16438" y="13884"/>
                  <a:pt x="15563" y="14566"/>
                </a:cubicBezTo>
                <a:cubicBezTo>
                  <a:pt x="15836" y="13622"/>
                  <a:pt x="16579" y="10903"/>
                  <a:pt x="16774" y="8720"/>
                </a:cubicBezTo>
                <a:cubicBezTo>
                  <a:pt x="17014" y="6033"/>
                  <a:pt x="16925" y="2211"/>
                  <a:pt x="16353" y="444"/>
                </a:cubicBezTo>
                <a:cubicBezTo>
                  <a:pt x="16255" y="140"/>
                  <a:pt x="16128" y="1"/>
                  <a:pt x="159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6"/>
          <p:cNvSpPr/>
          <p:nvPr/>
        </p:nvSpPr>
        <p:spPr>
          <a:xfrm>
            <a:off x="4191264" y="4630379"/>
            <a:ext cx="942018" cy="874463"/>
          </a:xfrm>
          <a:custGeom>
            <a:rect b="b" l="l" r="r" t="t"/>
            <a:pathLst>
              <a:path extrusionOk="0" h="14359" w="15467">
                <a:moveTo>
                  <a:pt x="7264" y="0"/>
                </a:moveTo>
                <a:cubicBezTo>
                  <a:pt x="6577" y="727"/>
                  <a:pt x="6350" y="1783"/>
                  <a:pt x="6362" y="2782"/>
                </a:cubicBezTo>
                <a:cubicBezTo>
                  <a:pt x="6376" y="3782"/>
                  <a:pt x="6600" y="4767"/>
                  <a:pt x="6688" y="5762"/>
                </a:cubicBezTo>
                <a:cubicBezTo>
                  <a:pt x="6102" y="4477"/>
                  <a:pt x="5387" y="3251"/>
                  <a:pt x="4557" y="2108"/>
                </a:cubicBezTo>
                <a:cubicBezTo>
                  <a:pt x="4317" y="1777"/>
                  <a:pt x="3961" y="1420"/>
                  <a:pt x="3586" y="1420"/>
                </a:cubicBezTo>
                <a:cubicBezTo>
                  <a:pt x="3513" y="1420"/>
                  <a:pt x="3439" y="1434"/>
                  <a:pt x="3365" y="1464"/>
                </a:cubicBezTo>
                <a:cubicBezTo>
                  <a:pt x="3248" y="1972"/>
                  <a:pt x="3450" y="2497"/>
                  <a:pt x="3688" y="2961"/>
                </a:cubicBezTo>
                <a:cubicBezTo>
                  <a:pt x="4315" y="4194"/>
                  <a:pt x="5215" y="5287"/>
                  <a:pt x="6304" y="6141"/>
                </a:cubicBezTo>
                <a:cubicBezTo>
                  <a:pt x="4767" y="5624"/>
                  <a:pt x="3150" y="5345"/>
                  <a:pt x="1529" y="5320"/>
                </a:cubicBezTo>
                <a:cubicBezTo>
                  <a:pt x="1487" y="5319"/>
                  <a:pt x="1444" y="5319"/>
                  <a:pt x="1402" y="5319"/>
                </a:cubicBezTo>
                <a:cubicBezTo>
                  <a:pt x="1015" y="5319"/>
                  <a:pt x="619" y="5350"/>
                  <a:pt x="282" y="5537"/>
                </a:cubicBezTo>
                <a:cubicBezTo>
                  <a:pt x="140" y="5614"/>
                  <a:pt x="0" y="5751"/>
                  <a:pt x="23" y="5910"/>
                </a:cubicBezTo>
                <a:cubicBezTo>
                  <a:pt x="41" y="6027"/>
                  <a:pt x="140" y="6113"/>
                  <a:pt x="237" y="6182"/>
                </a:cubicBezTo>
                <a:cubicBezTo>
                  <a:pt x="1051" y="6763"/>
                  <a:pt x="2083" y="6950"/>
                  <a:pt x="3082" y="6992"/>
                </a:cubicBezTo>
                <a:cubicBezTo>
                  <a:pt x="3325" y="7003"/>
                  <a:pt x="3568" y="7006"/>
                  <a:pt x="3811" y="7006"/>
                </a:cubicBezTo>
                <a:cubicBezTo>
                  <a:pt x="4132" y="7006"/>
                  <a:pt x="4452" y="7001"/>
                  <a:pt x="4773" y="7001"/>
                </a:cubicBezTo>
                <a:cubicBezTo>
                  <a:pt x="5210" y="7001"/>
                  <a:pt x="5647" y="7011"/>
                  <a:pt x="6082" y="7057"/>
                </a:cubicBezTo>
                <a:cubicBezTo>
                  <a:pt x="4417" y="7961"/>
                  <a:pt x="2885" y="9110"/>
                  <a:pt x="1561" y="10465"/>
                </a:cubicBezTo>
                <a:cubicBezTo>
                  <a:pt x="1356" y="10674"/>
                  <a:pt x="1150" y="10900"/>
                  <a:pt x="1073" y="11183"/>
                </a:cubicBezTo>
                <a:cubicBezTo>
                  <a:pt x="997" y="11465"/>
                  <a:pt x="1096" y="11818"/>
                  <a:pt x="1367" y="11933"/>
                </a:cubicBezTo>
                <a:cubicBezTo>
                  <a:pt x="1437" y="11962"/>
                  <a:pt x="1513" y="11974"/>
                  <a:pt x="1589" y="11974"/>
                </a:cubicBezTo>
                <a:cubicBezTo>
                  <a:pt x="1683" y="11974"/>
                  <a:pt x="1778" y="11957"/>
                  <a:pt x="1869" y="11936"/>
                </a:cubicBezTo>
                <a:cubicBezTo>
                  <a:pt x="2847" y="11716"/>
                  <a:pt x="3688" y="11097"/>
                  <a:pt x="4416" y="10408"/>
                </a:cubicBezTo>
                <a:cubicBezTo>
                  <a:pt x="5144" y="9719"/>
                  <a:pt x="5792" y="8946"/>
                  <a:pt x="6564" y="8307"/>
                </a:cubicBezTo>
                <a:lnTo>
                  <a:pt x="6564" y="8307"/>
                </a:lnTo>
                <a:cubicBezTo>
                  <a:pt x="6070" y="10013"/>
                  <a:pt x="5891" y="11810"/>
                  <a:pt x="6040" y="13578"/>
                </a:cubicBezTo>
                <a:cubicBezTo>
                  <a:pt x="6068" y="13909"/>
                  <a:pt x="6187" y="14324"/>
                  <a:pt x="6518" y="14357"/>
                </a:cubicBezTo>
                <a:cubicBezTo>
                  <a:pt x="6531" y="14358"/>
                  <a:pt x="6545" y="14359"/>
                  <a:pt x="6558" y="14359"/>
                </a:cubicBezTo>
                <a:cubicBezTo>
                  <a:pt x="6853" y="14359"/>
                  <a:pt x="7043" y="14019"/>
                  <a:pt x="7132" y="13727"/>
                </a:cubicBezTo>
                <a:cubicBezTo>
                  <a:pt x="7410" y="12777"/>
                  <a:pt x="7514" y="11805"/>
                  <a:pt x="7501" y="10817"/>
                </a:cubicBezTo>
                <a:cubicBezTo>
                  <a:pt x="7487" y="9828"/>
                  <a:pt x="7257" y="8821"/>
                  <a:pt x="7259" y="7852"/>
                </a:cubicBezTo>
                <a:lnTo>
                  <a:pt x="7259" y="7852"/>
                </a:lnTo>
                <a:cubicBezTo>
                  <a:pt x="7866" y="9133"/>
                  <a:pt x="8464" y="10417"/>
                  <a:pt x="9092" y="11687"/>
                </a:cubicBezTo>
                <a:cubicBezTo>
                  <a:pt x="9337" y="12184"/>
                  <a:pt x="9595" y="12692"/>
                  <a:pt x="9999" y="13073"/>
                </a:cubicBezTo>
                <a:cubicBezTo>
                  <a:pt x="10125" y="13191"/>
                  <a:pt x="10289" y="13300"/>
                  <a:pt x="10455" y="13300"/>
                </a:cubicBezTo>
                <a:cubicBezTo>
                  <a:pt x="10491" y="13300"/>
                  <a:pt x="10527" y="13295"/>
                  <a:pt x="10564" y="13284"/>
                </a:cubicBezTo>
                <a:cubicBezTo>
                  <a:pt x="10820" y="13203"/>
                  <a:pt x="10885" y="12871"/>
                  <a:pt x="10878" y="12601"/>
                </a:cubicBezTo>
                <a:cubicBezTo>
                  <a:pt x="10830" y="10874"/>
                  <a:pt x="9645" y="9365"/>
                  <a:pt x="8251" y="8344"/>
                </a:cubicBezTo>
                <a:lnTo>
                  <a:pt x="8251" y="8344"/>
                </a:lnTo>
                <a:cubicBezTo>
                  <a:pt x="9532" y="9202"/>
                  <a:pt x="10878" y="9964"/>
                  <a:pt x="12274" y="10622"/>
                </a:cubicBezTo>
                <a:cubicBezTo>
                  <a:pt x="12450" y="10705"/>
                  <a:pt x="12660" y="10780"/>
                  <a:pt x="12850" y="10780"/>
                </a:cubicBezTo>
                <a:cubicBezTo>
                  <a:pt x="12985" y="10780"/>
                  <a:pt x="13110" y="10742"/>
                  <a:pt x="13205" y="10640"/>
                </a:cubicBezTo>
                <a:cubicBezTo>
                  <a:pt x="13352" y="10484"/>
                  <a:pt x="13348" y="10234"/>
                  <a:pt x="13280" y="10030"/>
                </a:cubicBezTo>
                <a:cubicBezTo>
                  <a:pt x="13100" y="9494"/>
                  <a:pt x="12577" y="9163"/>
                  <a:pt x="12090" y="8877"/>
                </a:cubicBezTo>
                <a:cubicBezTo>
                  <a:pt x="11056" y="8272"/>
                  <a:pt x="10009" y="7676"/>
                  <a:pt x="8883" y="7269"/>
                </a:cubicBezTo>
                <a:lnTo>
                  <a:pt x="8883" y="7269"/>
                </a:lnTo>
                <a:cubicBezTo>
                  <a:pt x="10238" y="7717"/>
                  <a:pt x="11592" y="8166"/>
                  <a:pt x="12974" y="8520"/>
                </a:cubicBezTo>
                <a:cubicBezTo>
                  <a:pt x="13525" y="8662"/>
                  <a:pt x="14088" y="8788"/>
                  <a:pt x="14654" y="8788"/>
                </a:cubicBezTo>
                <a:cubicBezTo>
                  <a:pt x="14745" y="8788"/>
                  <a:pt x="14837" y="8785"/>
                  <a:pt x="14929" y="8778"/>
                </a:cubicBezTo>
                <a:cubicBezTo>
                  <a:pt x="15168" y="8759"/>
                  <a:pt x="15466" y="8643"/>
                  <a:pt x="15455" y="8404"/>
                </a:cubicBezTo>
                <a:cubicBezTo>
                  <a:pt x="15446" y="8239"/>
                  <a:pt x="15287" y="8130"/>
                  <a:pt x="15143" y="8050"/>
                </a:cubicBezTo>
                <a:cubicBezTo>
                  <a:pt x="13488" y="7133"/>
                  <a:pt x="11596" y="6651"/>
                  <a:pt x="9704" y="6651"/>
                </a:cubicBezTo>
                <a:cubicBezTo>
                  <a:pt x="9226" y="6651"/>
                  <a:pt x="8748" y="6682"/>
                  <a:pt x="8274" y="6744"/>
                </a:cubicBezTo>
                <a:cubicBezTo>
                  <a:pt x="9566" y="6205"/>
                  <a:pt x="10841" y="5609"/>
                  <a:pt x="12010" y="4837"/>
                </a:cubicBezTo>
                <a:cubicBezTo>
                  <a:pt x="12598" y="4450"/>
                  <a:pt x="13173" y="4000"/>
                  <a:pt x="13512" y="3383"/>
                </a:cubicBezTo>
                <a:cubicBezTo>
                  <a:pt x="13604" y="3216"/>
                  <a:pt x="13666" y="2981"/>
                  <a:pt x="13522" y="2856"/>
                </a:cubicBezTo>
                <a:cubicBezTo>
                  <a:pt x="13461" y="2804"/>
                  <a:pt x="13381" y="2789"/>
                  <a:pt x="13299" y="2789"/>
                </a:cubicBezTo>
                <a:cubicBezTo>
                  <a:pt x="13255" y="2789"/>
                  <a:pt x="13211" y="2793"/>
                  <a:pt x="13169" y="2798"/>
                </a:cubicBezTo>
                <a:cubicBezTo>
                  <a:pt x="10949" y="3064"/>
                  <a:pt x="8886" y="4308"/>
                  <a:pt x="7522" y="6080"/>
                </a:cubicBezTo>
                <a:cubicBezTo>
                  <a:pt x="7825" y="4369"/>
                  <a:pt x="7856" y="2611"/>
                  <a:pt x="7613" y="891"/>
                </a:cubicBezTo>
                <a:cubicBezTo>
                  <a:pt x="7566" y="569"/>
                  <a:pt x="7499" y="224"/>
                  <a:pt x="72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ONE_COLUMN_TEXT_1_1">
    <p:spTree>
      <p:nvGrpSpPr>
        <p:cNvPr id="473" name="Shape 473"/>
        <p:cNvGrpSpPr/>
        <p:nvPr/>
      </p:nvGrpSpPr>
      <p:grpSpPr>
        <a:xfrm>
          <a:off x="0" y="0"/>
          <a:ext cx="0" cy="0"/>
          <a:chOff x="0" y="0"/>
          <a:chExt cx="0" cy="0"/>
        </a:xfrm>
      </p:grpSpPr>
      <p:sp>
        <p:nvSpPr>
          <p:cNvPr id="474" name="Google Shape;474;p27"/>
          <p:cNvSpPr txBox="1"/>
          <p:nvPr>
            <p:ph type="title"/>
          </p:nvPr>
        </p:nvSpPr>
        <p:spPr>
          <a:xfrm>
            <a:off x="720000" y="445025"/>
            <a:ext cx="7704000" cy="993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75" name="Google Shape;475;p27"/>
          <p:cNvSpPr txBox="1"/>
          <p:nvPr>
            <p:ph idx="1" type="body"/>
          </p:nvPr>
        </p:nvSpPr>
        <p:spPr>
          <a:xfrm>
            <a:off x="5242800" y="1709525"/>
            <a:ext cx="3181200" cy="2673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434343"/>
              </a:buClr>
              <a:buSzPts val="1400"/>
              <a:buChar char="●"/>
              <a:defRPr sz="14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
        <p:nvSpPr>
          <p:cNvPr id="476" name="Google Shape;476;p27"/>
          <p:cNvSpPr/>
          <p:nvPr/>
        </p:nvSpPr>
        <p:spPr>
          <a:xfrm flipH="1" rot="-6816878">
            <a:off x="8367414" y="4581811"/>
            <a:ext cx="122986" cy="19201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7"/>
          <p:cNvSpPr/>
          <p:nvPr/>
        </p:nvSpPr>
        <p:spPr>
          <a:xfrm flipH="1" rot="3524071">
            <a:off x="1303236" y="4648594"/>
            <a:ext cx="122996" cy="192036"/>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7"/>
          <p:cNvSpPr/>
          <p:nvPr/>
        </p:nvSpPr>
        <p:spPr>
          <a:xfrm>
            <a:off x="1523297" y="220730"/>
            <a:ext cx="164586" cy="546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7"/>
          <p:cNvSpPr/>
          <p:nvPr/>
        </p:nvSpPr>
        <p:spPr>
          <a:xfrm>
            <a:off x="8731324" y="3334621"/>
            <a:ext cx="106526" cy="101620"/>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7"/>
          <p:cNvSpPr/>
          <p:nvPr/>
        </p:nvSpPr>
        <p:spPr>
          <a:xfrm rot="3523992">
            <a:off x="288466" y="4163846"/>
            <a:ext cx="68124" cy="64986"/>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7"/>
          <p:cNvSpPr/>
          <p:nvPr/>
        </p:nvSpPr>
        <p:spPr>
          <a:xfrm flipH="1" rot="-5735881">
            <a:off x="250999" y="2661952"/>
            <a:ext cx="143061" cy="11772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7"/>
          <p:cNvSpPr/>
          <p:nvPr/>
        </p:nvSpPr>
        <p:spPr>
          <a:xfrm flipH="1">
            <a:off x="223267" y="2017800"/>
            <a:ext cx="205140" cy="205140"/>
          </a:xfrm>
          <a:custGeom>
            <a:rect b="b" l="l" r="r" t="t"/>
            <a:pathLst>
              <a:path extrusionOk="0" h="7602" w="7602">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7"/>
          <p:cNvSpPr/>
          <p:nvPr/>
        </p:nvSpPr>
        <p:spPr>
          <a:xfrm flipH="1" rot="-570776">
            <a:off x="8346100" y="4253614"/>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7"/>
          <p:cNvSpPr/>
          <p:nvPr/>
        </p:nvSpPr>
        <p:spPr>
          <a:xfrm rot="570776">
            <a:off x="-62100" y="4253614"/>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7"/>
          <p:cNvSpPr/>
          <p:nvPr/>
        </p:nvSpPr>
        <p:spPr>
          <a:xfrm flipH="1">
            <a:off x="7093550" y="4768189"/>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TITLE_AND_BODY_1_1">
    <p:spTree>
      <p:nvGrpSpPr>
        <p:cNvPr id="486" name="Shape 486"/>
        <p:cNvGrpSpPr/>
        <p:nvPr/>
      </p:nvGrpSpPr>
      <p:grpSpPr>
        <a:xfrm>
          <a:off x="0" y="0"/>
          <a:ext cx="0" cy="0"/>
          <a:chOff x="0" y="0"/>
          <a:chExt cx="0" cy="0"/>
        </a:xfrm>
      </p:grpSpPr>
      <p:sp>
        <p:nvSpPr>
          <p:cNvPr id="487" name="Google Shape;487;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8" name="Google Shape;488;p28"/>
          <p:cNvSpPr txBox="1"/>
          <p:nvPr>
            <p:ph idx="1" type="body"/>
          </p:nvPr>
        </p:nvSpPr>
        <p:spPr>
          <a:xfrm>
            <a:off x="720000" y="1000075"/>
            <a:ext cx="7704000" cy="3599400"/>
          </a:xfrm>
          <a:prstGeom prst="rect">
            <a:avLst/>
          </a:prstGeom>
          <a:noFill/>
        </p:spPr>
        <p:txBody>
          <a:bodyPr anchorCtr="0" anchor="t" bIns="91425" lIns="91425" spcFirstLastPara="1" rIns="91425" wrap="square" tIns="91425">
            <a:noAutofit/>
          </a:bodyPr>
          <a:lstStyle>
            <a:lvl1pPr indent="-317500" lvl="0" marL="457200" rtl="0">
              <a:spcBef>
                <a:spcPts val="0"/>
              </a:spcBef>
              <a:spcAft>
                <a:spcPts val="0"/>
              </a:spcAft>
              <a:buClr>
                <a:srgbClr val="434343"/>
              </a:buClr>
              <a:buSzPts val="1400"/>
              <a:buChar char="●"/>
              <a:defRPr sz="1400"/>
            </a:lvl1pPr>
            <a:lvl2pPr indent="-317500" lvl="1" marL="914400" rtl="0">
              <a:lnSpc>
                <a:spcPct val="115000"/>
              </a:lnSpc>
              <a:spcBef>
                <a:spcPts val="100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grpSp>
        <p:nvGrpSpPr>
          <p:cNvPr id="489" name="Google Shape;489;p28"/>
          <p:cNvGrpSpPr/>
          <p:nvPr/>
        </p:nvGrpSpPr>
        <p:grpSpPr>
          <a:xfrm>
            <a:off x="8110321" y="782267"/>
            <a:ext cx="637156" cy="696384"/>
            <a:chOff x="849771" y="662017"/>
            <a:chExt cx="637156" cy="696384"/>
          </a:xfrm>
        </p:grpSpPr>
        <p:sp>
          <p:nvSpPr>
            <p:cNvPr id="490" name="Google Shape;490;p28"/>
            <p:cNvSpPr/>
            <p:nvPr/>
          </p:nvSpPr>
          <p:spPr>
            <a:xfrm>
              <a:off x="849771" y="788329"/>
              <a:ext cx="576393" cy="570073"/>
            </a:xfrm>
            <a:custGeom>
              <a:rect b="b" l="l" r="r" t="t"/>
              <a:pathLst>
                <a:path extrusionOk="0" h="19483" w="19699">
                  <a:moveTo>
                    <a:pt x="12988" y="0"/>
                  </a:moveTo>
                  <a:cubicBezTo>
                    <a:pt x="12287" y="539"/>
                    <a:pt x="11418" y="753"/>
                    <a:pt x="10545" y="753"/>
                  </a:cubicBezTo>
                  <a:cubicBezTo>
                    <a:pt x="10308" y="753"/>
                    <a:pt x="10072" y="737"/>
                    <a:pt x="9838" y="708"/>
                  </a:cubicBezTo>
                  <a:cubicBezTo>
                    <a:pt x="9413" y="645"/>
                    <a:pt x="8955" y="549"/>
                    <a:pt x="8522" y="549"/>
                  </a:cubicBezTo>
                  <a:cubicBezTo>
                    <a:pt x="8163" y="549"/>
                    <a:pt x="7822" y="615"/>
                    <a:pt x="7532" y="822"/>
                  </a:cubicBezTo>
                  <a:cubicBezTo>
                    <a:pt x="7373" y="959"/>
                    <a:pt x="7236" y="1119"/>
                    <a:pt x="7099" y="1301"/>
                  </a:cubicBezTo>
                  <a:cubicBezTo>
                    <a:pt x="4337" y="4771"/>
                    <a:pt x="2009" y="8582"/>
                    <a:pt x="206" y="12645"/>
                  </a:cubicBezTo>
                  <a:cubicBezTo>
                    <a:pt x="0" y="13216"/>
                    <a:pt x="206" y="13787"/>
                    <a:pt x="479" y="14266"/>
                  </a:cubicBezTo>
                  <a:cubicBezTo>
                    <a:pt x="1461" y="15978"/>
                    <a:pt x="3150" y="17142"/>
                    <a:pt x="4908" y="18032"/>
                  </a:cubicBezTo>
                  <a:cubicBezTo>
                    <a:pt x="6494" y="18836"/>
                    <a:pt x="8217" y="19483"/>
                    <a:pt x="9986" y="19483"/>
                  </a:cubicBezTo>
                  <a:cubicBezTo>
                    <a:pt x="10127" y="19483"/>
                    <a:pt x="10268" y="19478"/>
                    <a:pt x="10408" y="19470"/>
                  </a:cubicBezTo>
                  <a:cubicBezTo>
                    <a:pt x="11139" y="19447"/>
                    <a:pt x="11892" y="19287"/>
                    <a:pt x="12463" y="18831"/>
                  </a:cubicBezTo>
                  <a:cubicBezTo>
                    <a:pt x="12919" y="18489"/>
                    <a:pt x="13216" y="17986"/>
                    <a:pt x="13536" y="17507"/>
                  </a:cubicBezTo>
                  <a:cubicBezTo>
                    <a:pt x="15635" y="14129"/>
                    <a:pt x="17735" y="10751"/>
                    <a:pt x="19516" y="7167"/>
                  </a:cubicBezTo>
                  <a:cubicBezTo>
                    <a:pt x="19698" y="6346"/>
                    <a:pt x="19539" y="5866"/>
                    <a:pt x="19288" y="5478"/>
                  </a:cubicBezTo>
                  <a:cubicBezTo>
                    <a:pt x="19036" y="5090"/>
                    <a:pt x="18671" y="4771"/>
                    <a:pt x="18420" y="4405"/>
                  </a:cubicBezTo>
                  <a:cubicBezTo>
                    <a:pt x="18009" y="3858"/>
                    <a:pt x="17781" y="3196"/>
                    <a:pt x="17735" y="2511"/>
                  </a:cubicBezTo>
                  <a:cubicBezTo>
                    <a:pt x="16092" y="1780"/>
                    <a:pt x="14494" y="959"/>
                    <a:pt x="129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8"/>
            <p:cNvSpPr/>
            <p:nvPr/>
          </p:nvSpPr>
          <p:spPr>
            <a:xfrm>
              <a:off x="921222" y="935912"/>
              <a:ext cx="384710" cy="367476"/>
            </a:xfrm>
            <a:custGeom>
              <a:rect b="b" l="l" r="r" t="t"/>
              <a:pathLst>
                <a:path extrusionOk="0" h="12559" w="13148">
                  <a:moveTo>
                    <a:pt x="4246" y="0"/>
                  </a:moveTo>
                  <a:cubicBezTo>
                    <a:pt x="3036" y="1849"/>
                    <a:pt x="1849" y="3721"/>
                    <a:pt x="662" y="5593"/>
                  </a:cubicBezTo>
                  <a:cubicBezTo>
                    <a:pt x="480" y="5889"/>
                    <a:pt x="274" y="6186"/>
                    <a:pt x="183" y="6529"/>
                  </a:cubicBezTo>
                  <a:cubicBezTo>
                    <a:pt x="0" y="7099"/>
                    <a:pt x="69" y="7738"/>
                    <a:pt x="274" y="8332"/>
                  </a:cubicBezTo>
                  <a:cubicBezTo>
                    <a:pt x="685" y="9473"/>
                    <a:pt x="1530" y="10432"/>
                    <a:pt x="2557" y="11116"/>
                  </a:cubicBezTo>
                  <a:cubicBezTo>
                    <a:pt x="3584" y="11778"/>
                    <a:pt x="4771" y="12166"/>
                    <a:pt x="5958" y="12417"/>
                  </a:cubicBezTo>
                  <a:cubicBezTo>
                    <a:pt x="6344" y="12497"/>
                    <a:pt x="6753" y="12559"/>
                    <a:pt x="7148" y="12559"/>
                  </a:cubicBezTo>
                  <a:cubicBezTo>
                    <a:pt x="7664" y="12559"/>
                    <a:pt x="8160" y="12453"/>
                    <a:pt x="8560" y="12144"/>
                  </a:cubicBezTo>
                  <a:cubicBezTo>
                    <a:pt x="8879" y="11915"/>
                    <a:pt x="9108" y="11550"/>
                    <a:pt x="9336" y="11208"/>
                  </a:cubicBezTo>
                  <a:cubicBezTo>
                    <a:pt x="10591" y="9268"/>
                    <a:pt x="11824" y="7327"/>
                    <a:pt x="12988" y="5342"/>
                  </a:cubicBezTo>
                  <a:cubicBezTo>
                    <a:pt x="13057" y="5227"/>
                    <a:pt x="13125" y="5113"/>
                    <a:pt x="13125" y="4976"/>
                  </a:cubicBezTo>
                  <a:cubicBezTo>
                    <a:pt x="13148" y="4862"/>
                    <a:pt x="13102" y="4748"/>
                    <a:pt x="13057" y="4634"/>
                  </a:cubicBezTo>
                  <a:cubicBezTo>
                    <a:pt x="12783" y="3995"/>
                    <a:pt x="12189" y="3561"/>
                    <a:pt x="11596" y="3196"/>
                  </a:cubicBezTo>
                  <a:cubicBezTo>
                    <a:pt x="9313" y="1712"/>
                    <a:pt x="6825" y="457"/>
                    <a:pt x="424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8"/>
            <p:cNvSpPr/>
            <p:nvPr/>
          </p:nvSpPr>
          <p:spPr>
            <a:xfrm>
              <a:off x="1162317" y="662017"/>
              <a:ext cx="324610" cy="227848"/>
            </a:xfrm>
            <a:custGeom>
              <a:rect b="b" l="l" r="r" t="t"/>
              <a:pathLst>
                <a:path extrusionOk="0" h="7787" w="11094">
                  <a:moveTo>
                    <a:pt x="2001" y="0"/>
                  </a:moveTo>
                  <a:cubicBezTo>
                    <a:pt x="1958" y="0"/>
                    <a:pt x="1915" y="1"/>
                    <a:pt x="1872" y="3"/>
                  </a:cubicBezTo>
                  <a:cubicBezTo>
                    <a:pt x="1644" y="26"/>
                    <a:pt x="1438" y="72"/>
                    <a:pt x="1256" y="209"/>
                  </a:cubicBezTo>
                  <a:cubicBezTo>
                    <a:pt x="1073" y="346"/>
                    <a:pt x="982" y="528"/>
                    <a:pt x="868" y="688"/>
                  </a:cubicBezTo>
                  <a:cubicBezTo>
                    <a:pt x="571" y="1236"/>
                    <a:pt x="297" y="1806"/>
                    <a:pt x="69" y="2400"/>
                  </a:cubicBezTo>
                  <a:cubicBezTo>
                    <a:pt x="46" y="2491"/>
                    <a:pt x="0" y="2605"/>
                    <a:pt x="0" y="2697"/>
                  </a:cubicBezTo>
                  <a:cubicBezTo>
                    <a:pt x="23" y="2856"/>
                    <a:pt x="115" y="2970"/>
                    <a:pt x="206" y="3085"/>
                  </a:cubicBezTo>
                  <a:cubicBezTo>
                    <a:pt x="754" y="3746"/>
                    <a:pt x="1461" y="4249"/>
                    <a:pt x="2169" y="4728"/>
                  </a:cubicBezTo>
                  <a:cubicBezTo>
                    <a:pt x="4246" y="6097"/>
                    <a:pt x="6551" y="7125"/>
                    <a:pt x="8948" y="7787"/>
                  </a:cubicBezTo>
                  <a:cubicBezTo>
                    <a:pt x="9907" y="7330"/>
                    <a:pt x="10591" y="6440"/>
                    <a:pt x="11002" y="5436"/>
                  </a:cubicBezTo>
                  <a:cubicBezTo>
                    <a:pt x="11048" y="5321"/>
                    <a:pt x="11093" y="5162"/>
                    <a:pt x="11071" y="5025"/>
                  </a:cubicBezTo>
                  <a:cubicBezTo>
                    <a:pt x="11048" y="4865"/>
                    <a:pt x="10911" y="4705"/>
                    <a:pt x="10774" y="4591"/>
                  </a:cubicBezTo>
                  <a:cubicBezTo>
                    <a:pt x="8674" y="2605"/>
                    <a:pt x="6118" y="1099"/>
                    <a:pt x="3333" y="254"/>
                  </a:cubicBezTo>
                  <a:cubicBezTo>
                    <a:pt x="2895" y="108"/>
                    <a:pt x="2456" y="0"/>
                    <a:pt x="20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8"/>
            <p:cNvSpPr/>
            <p:nvPr/>
          </p:nvSpPr>
          <p:spPr>
            <a:xfrm>
              <a:off x="1216417" y="693207"/>
              <a:ext cx="221089" cy="119176"/>
            </a:xfrm>
            <a:custGeom>
              <a:rect b="b" l="l" r="r" t="t"/>
              <a:pathLst>
                <a:path extrusionOk="0" h="4073" w="7556">
                  <a:moveTo>
                    <a:pt x="109" y="1"/>
                  </a:moveTo>
                  <a:cubicBezTo>
                    <a:pt x="95" y="1"/>
                    <a:pt x="81" y="4"/>
                    <a:pt x="69" y="10"/>
                  </a:cubicBezTo>
                  <a:cubicBezTo>
                    <a:pt x="23" y="56"/>
                    <a:pt x="0" y="124"/>
                    <a:pt x="46" y="170"/>
                  </a:cubicBezTo>
                  <a:cubicBezTo>
                    <a:pt x="594" y="1037"/>
                    <a:pt x="1552" y="1562"/>
                    <a:pt x="2420" y="1996"/>
                  </a:cubicBezTo>
                  <a:cubicBezTo>
                    <a:pt x="4017" y="2795"/>
                    <a:pt x="5707" y="3502"/>
                    <a:pt x="7418" y="4073"/>
                  </a:cubicBezTo>
                  <a:lnTo>
                    <a:pt x="7441" y="4073"/>
                  </a:lnTo>
                  <a:cubicBezTo>
                    <a:pt x="7487" y="4073"/>
                    <a:pt x="7533" y="4050"/>
                    <a:pt x="7555" y="4004"/>
                  </a:cubicBezTo>
                  <a:cubicBezTo>
                    <a:pt x="7555" y="3936"/>
                    <a:pt x="7533" y="3890"/>
                    <a:pt x="7487" y="3867"/>
                  </a:cubicBezTo>
                  <a:cubicBezTo>
                    <a:pt x="5775" y="3297"/>
                    <a:pt x="4109" y="2612"/>
                    <a:pt x="2511" y="1813"/>
                  </a:cubicBezTo>
                  <a:cubicBezTo>
                    <a:pt x="1666" y="1402"/>
                    <a:pt x="753" y="877"/>
                    <a:pt x="206" y="56"/>
                  </a:cubicBezTo>
                  <a:cubicBezTo>
                    <a:pt x="189" y="22"/>
                    <a:pt x="148" y="1"/>
                    <a:pt x="1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8"/>
            <p:cNvSpPr/>
            <p:nvPr/>
          </p:nvSpPr>
          <p:spPr>
            <a:xfrm>
              <a:off x="1034748" y="929416"/>
              <a:ext cx="275190" cy="161866"/>
            </a:xfrm>
            <a:custGeom>
              <a:rect b="b" l="l" r="r" t="t"/>
              <a:pathLst>
                <a:path extrusionOk="0" h="5532" w="9405">
                  <a:moveTo>
                    <a:pt x="928" y="1"/>
                  </a:moveTo>
                  <a:cubicBezTo>
                    <a:pt x="832" y="1"/>
                    <a:pt x="736" y="6"/>
                    <a:pt x="640" y="17"/>
                  </a:cubicBezTo>
                  <a:cubicBezTo>
                    <a:pt x="480" y="40"/>
                    <a:pt x="275" y="131"/>
                    <a:pt x="206" y="291"/>
                  </a:cubicBezTo>
                  <a:cubicBezTo>
                    <a:pt x="1" y="930"/>
                    <a:pt x="480" y="1569"/>
                    <a:pt x="982" y="2003"/>
                  </a:cubicBezTo>
                  <a:cubicBezTo>
                    <a:pt x="2626" y="3509"/>
                    <a:pt x="4634" y="4605"/>
                    <a:pt x="6803" y="5176"/>
                  </a:cubicBezTo>
                  <a:cubicBezTo>
                    <a:pt x="7259" y="5290"/>
                    <a:pt x="7716" y="5381"/>
                    <a:pt x="8195" y="5472"/>
                  </a:cubicBezTo>
                  <a:cubicBezTo>
                    <a:pt x="8334" y="5507"/>
                    <a:pt x="8488" y="5532"/>
                    <a:pt x="8640" y="5532"/>
                  </a:cubicBezTo>
                  <a:cubicBezTo>
                    <a:pt x="8888" y="5532"/>
                    <a:pt x="9126" y="5465"/>
                    <a:pt x="9268" y="5267"/>
                  </a:cubicBezTo>
                  <a:cubicBezTo>
                    <a:pt x="9405" y="5084"/>
                    <a:pt x="9382" y="4810"/>
                    <a:pt x="9291" y="4582"/>
                  </a:cubicBezTo>
                  <a:cubicBezTo>
                    <a:pt x="9177" y="4377"/>
                    <a:pt x="9017" y="4217"/>
                    <a:pt x="8834" y="4057"/>
                  </a:cubicBezTo>
                  <a:cubicBezTo>
                    <a:pt x="6985" y="2345"/>
                    <a:pt x="4794" y="1067"/>
                    <a:pt x="2397" y="291"/>
                  </a:cubicBezTo>
                  <a:cubicBezTo>
                    <a:pt x="1919" y="138"/>
                    <a:pt x="1425" y="1"/>
                    <a:pt x="928" y="1"/>
                  </a:cubicBezTo>
                  <a:close/>
                </a:path>
              </a:pathLst>
            </a:custGeom>
            <a:solidFill>
              <a:schemeClr val="lt1">
                <a:alpha val="432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5" name="Google Shape;495;p28"/>
          <p:cNvSpPr/>
          <p:nvPr/>
        </p:nvSpPr>
        <p:spPr>
          <a:xfrm flipH="1" rot="-6816878">
            <a:off x="540997" y="4282636"/>
            <a:ext cx="122986" cy="19201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p:nvPr/>
        </p:nvSpPr>
        <p:spPr>
          <a:xfrm>
            <a:off x="627781" y="335313"/>
            <a:ext cx="174640" cy="113416"/>
          </a:xfrm>
          <a:custGeom>
            <a:rect b="b" l="l" r="r" t="t"/>
            <a:pathLst>
              <a:path extrusionOk="0" h="5663" w="872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8"/>
          <p:cNvSpPr/>
          <p:nvPr/>
        </p:nvSpPr>
        <p:spPr>
          <a:xfrm>
            <a:off x="6560881" y="4965629"/>
            <a:ext cx="106526" cy="101620"/>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8"/>
          <p:cNvSpPr/>
          <p:nvPr/>
        </p:nvSpPr>
        <p:spPr>
          <a:xfrm>
            <a:off x="3615878" y="4837952"/>
            <a:ext cx="68123" cy="64985"/>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8"/>
          <p:cNvSpPr/>
          <p:nvPr/>
        </p:nvSpPr>
        <p:spPr>
          <a:xfrm>
            <a:off x="7395953" y="260865"/>
            <a:ext cx="68123" cy="64985"/>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8"/>
          <p:cNvSpPr/>
          <p:nvPr/>
        </p:nvSpPr>
        <p:spPr>
          <a:xfrm>
            <a:off x="4489705" y="4147767"/>
            <a:ext cx="164586" cy="546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8"/>
          <p:cNvSpPr/>
          <p:nvPr/>
        </p:nvSpPr>
        <p:spPr>
          <a:xfrm flipH="1" rot="-5735881">
            <a:off x="8422919" y="4767152"/>
            <a:ext cx="143061" cy="11772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8"/>
          <p:cNvSpPr/>
          <p:nvPr/>
        </p:nvSpPr>
        <p:spPr>
          <a:xfrm>
            <a:off x="355986" y="2578906"/>
            <a:ext cx="68096" cy="64973"/>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8"/>
          <p:cNvSpPr/>
          <p:nvPr/>
        </p:nvSpPr>
        <p:spPr>
          <a:xfrm rot="-1531528">
            <a:off x="8645969" y="2554671"/>
            <a:ext cx="174638" cy="113415"/>
          </a:xfrm>
          <a:custGeom>
            <a:rect b="b" l="l" r="r" t="t"/>
            <a:pathLst>
              <a:path extrusionOk="0" h="5663" w="872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8"/>
          <p:cNvSpPr/>
          <p:nvPr/>
        </p:nvSpPr>
        <p:spPr>
          <a:xfrm>
            <a:off x="8821275" y="2017800"/>
            <a:ext cx="205140" cy="205140"/>
          </a:xfrm>
          <a:custGeom>
            <a:rect b="b" l="l" r="r" t="t"/>
            <a:pathLst>
              <a:path extrusionOk="0" h="7602" w="7602">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8"/>
          <p:cNvSpPr/>
          <p:nvPr/>
        </p:nvSpPr>
        <p:spPr>
          <a:xfrm>
            <a:off x="1951612" y="4768189"/>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8"/>
          <p:cNvSpPr/>
          <p:nvPr/>
        </p:nvSpPr>
        <p:spPr>
          <a:xfrm flipH="1" rot="-570776">
            <a:off x="8346100" y="4253614"/>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8"/>
          <p:cNvSpPr/>
          <p:nvPr/>
        </p:nvSpPr>
        <p:spPr>
          <a:xfrm rot="570776">
            <a:off x="-62100" y="4253614"/>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8" name="Google Shape;508;p28"/>
          <p:cNvGrpSpPr/>
          <p:nvPr/>
        </p:nvGrpSpPr>
        <p:grpSpPr>
          <a:xfrm flipH="1" rot="-1130991">
            <a:off x="4134722" y="4303983"/>
            <a:ext cx="874559" cy="1481121"/>
            <a:chOff x="-117729" y="1733810"/>
            <a:chExt cx="874530" cy="1481072"/>
          </a:xfrm>
        </p:grpSpPr>
        <p:sp>
          <p:nvSpPr>
            <p:cNvPr id="509" name="Google Shape;509;p28"/>
            <p:cNvSpPr/>
            <p:nvPr/>
          </p:nvSpPr>
          <p:spPr>
            <a:xfrm>
              <a:off x="21973" y="1733810"/>
              <a:ext cx="518652" cy="505591"/>
            </a:xfrm>
            <a:custGeom>
              <a:rect b="b" l="l" r="r" t="t"/>
              <a:pathLst>
                <a:path extrusionOk="0" h="18736" w="1922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8"/>
            <p:cNvSpPr/>
            <p:nvPr/>
          </p:nvSpPr>
          <p:spPr>
            <a:xfrm>
              <a:off x="182722" y="1995375"/>
              <a:ext cx="268582" cy="236173"/>
            </a:xfrm>
            <a:custGeom>
              <a:rect b="b" l="l" r="r" t="t"/>
              <a:pathLst>
                <a:path extrusionOk="0" h="8752" w="9953">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8"/>
            <p:cNvSpPr/>
            <p:nvPr/>
          </p:nvSpPr>
          <p:spPr>
            <a:xfrm>
              <a:off x="-117729" y="2086450"/>
              <a:ext cx="874530" cy="1128432"/>
            </a:xfrm>
            <a:custGeom>
              <a:rect b="b" l="l" r="r" t="t"/>
              <a:pathLst>
                <a:path extrusionOk="0" h="41817" w="32408">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2" name="Google Shape;512;p28"/>
          <p:cNvGrpSpPr/>
          <p:nvPr/>
        </p:nvGrpSpPr>
        <p:grpSpPr>
          <a:xfrm rot="-1703417">
            <a:off x="523237" y="933608"/>
            <a:ext cx="199308" cy="251696"/>
            <a:chOff x="3311031" y="3025663"/>
            <a:chExt cx="308584" cy="389695"/>
          </a:xfrm>
        </p:grpSpPr>
        <p:sp>
          <p:nvSpPr>
            <p:cNvPr id="513" name="Google Shape;513;p28"/>
            <p:cNvSpPr/>
            <p:nvPr/>
          </p:nvSpPr>
          <p:spPr>
            <a:xfrm flipH="1">
              <a:off x="3311031" y="3025663"/>
              <a:ext cx="308584" cy="389695"/>
            </a:xfrm>
            <a:custGeom>
              <a:rect b="b" l="l" r="r" t="t"/>
              <a:pathLst>
                <a:path extrusionOk="0" h="19458" w="15408">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8"/>
            <p:cNvSpPr/>
            <p:nvPr/>
          </p:nvSpPr>
          <p:spPr>
            <a:xfrm flipH="1">
              <a:off x="3311033" y="3038519"/>
              <a:ext cx="285712" cy="376837"/>
            </a:xfrm>
            <a:custGeom>
              <a:rect b="b" l="l" r="r" t="t"/>
              <a:pathLst>
                <a:path extrusionOk="0" h="18816" w="14266">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8"/>
            <p:cNvSpPr/>
            <p:nvPr/>
          </p:nvSpPr>
          <p:spPr>
            <a:xfrm flipH="1">
              <a:off x="3397429" y="3183403"/>
              <a:ext cx="222185" cy="231938"/>
            </a:xfrm>
            <a:custGeom>
              <a:rect b="b" l="l" r="r" t="t"/>
              <a:pathLst>
                <a:path extrusionOk="0" h="11581" w="11094">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8"/>
            <p:cNvSpPr/>
            <p:nvPr/>
          </p:nvSpPr>
          <p:spPr>
            <a:xfrm flipH="1">
              <a:off x="3397432" y="3259740"/>
              <a:ext cx="199314" cy="155594"/>
            </a:xfrm>
            <a:custGeom>
              <a:rect b="b" l="l" r="r" t="t"/>
              <a:pathLst>
                <a:path extrusionOk="0" h="7769" w="9952">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 name="Google Shape;517;p28"/>
          <p:cNvGrpSpPr/>
          <p:nvPr/>
        </p:nvGrpSpPr>
        <p:grpSpPr>
          <a:xfrm>
            <a:off x="8596540" y="1478649"/>
            <a:ext cx="150927" cy="143533"/>
            <a:chOff x="3716290" y="4256524"/>
            <a:chExt cx="150927" cy="143533"/>
          </a:xfrm>
        </p:grpSpPr>
        <p:sp>
          <p:nvSpPr>
            <p:cNvPr id="518" name="Google Shape;518;p28"/>
            <p:cNvSpPr/>
            <p:nvPr/>
          </p:nvSpPr>
          <p:spPr>
            <a:xfrm>
              <a:off x="3723063" y="4256524"/>
              <a:ext cx="144154" cy="125102"/>
            </a:xfrm>
            <a:custGeom>
              <a:rect b="b" l="l" r="r" t="t"/>
              <a:pathLst>
                <a:path extrusionOk="0" h="4636" w="5342">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8"/>
            <p:cNvSpPr/>
            <p:nvPr/>
          </p:nvSpPr>
          <p:spPr>
            <a:xfrm>
              <a:off x="3752018" y="4279812"/>
              <a:ext cx="83195" cy="76610"/>
            </a:xfrm>
            <a:custGeom>
              <a:rect b="b" l="l" r="r" t="t"/>
              <a:pathLst>
                <a:path extrusionOk="0" h="2839" w="3083">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8"/>
            <p:cNvSpPr/>
            <p:nvPr/>
          </p:nvSpPr>
          <p:spPr>
            <a:xfrm>
              <a:off x="3716290" y="4291065"/>
              <a:ext cx="138001" cy="108992"/>
            </a:xfrm>
            <a:custGeom>
              <a:rect b="b" l="l" r="r" t="t"/>
              <a:pathLst>
                <a:path extrusionOk="0" h="4039" w="5114">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521" name="Shape 521"/>
        <p:cNvGrpSpPr/>
        <p:nvPr/>
      </p:nvGrpSpPr>
      <p:grpSpPr>
        <a:xfrm>
          <a:off x="0" y="0"/>
          <a:ext cx="0" cy="0"/>
          <a:chOff x="0" y="0"/>
          <a:chExt cx="0" cy="0"/>
        </a:xfrm>
      </p:grpSpPr>
      <p:sp>
        <p:nvSpPr>
          <p:cNvPr id="522" name="Google Shape;522;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23" name="Google Shape;523;p29"/>
          <p:cNvSpPr/>
          <p:nvPr/>
        </p:nvSpPr>
        <p:spPr>
          <a:xfrm flipH="1" rot="-6816878">
            <a:off x="1150597" y="4587436"/>
            <a:ext cx="122986" cy="19201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9"/>
          <p:cNvSpPr/>
          <p:nvPr/>
        </p:nvSpPr>
        <p:spPr>
          <a:xfrm>
            <a:off x="627781" y="335313"/>
            <a:ext cx="174640" cy="113416"/>
          </a:xfrm>
          <a:custGeom>
            <a:rect b="b" l="l" r="r" t="t"/>
            <a:pathLst>
              <a:path extrusionOk="0" h="5663" w="872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9"/>
          <p:cNvSpPr/>
          <p:nvPr/>
        </p:nvSpPr>
        <p:spPr>
          <a:xfrm>
            <a:off x="6560881" y="4965629"/>
            <a:ext cx="106526" cy="101620"/>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9"/>
          <p:cNvSpPr/>
          <p:nvPr/>
        </p:nvSpPr>
        <p:spPr>
          <a:xfrm>
            <a:off x="7395953" y="260865"/>
            <a:ext cx="68123" cy="64985"/>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9"/>
          <p:cNvSpPr/>
          <p:nvPr/>
        </p:nvSpPr>
        <p:spPr>
          <a:xfrm flipH="1" rot="-5735881">
            <a:off x="8422919" y="4767152"/>
            <a:ext cx="143061" cy="11772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9"/>
          <p:cNvSpPr/>
          <p:nvPr/>
        </p:nvSpPr>
        <p:spPr>
          <a:xfrm>
            <a:off x="355986" y="2578906"/>
            <a:ext cx="68096" cy="64973"/>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9"/>
          <p:cNvSpPr/>
          <p:nvPr/>
        </p:nvSpPr>
        <p:spPr>
          <a:xfrm rot="-1531528">
            <a:off x="8645969" y="2554671"/>
            <a:ext cx="174638" cy="113415"/>
          </a:xfrm>
          <a:custGeom>
            <a:rect b="b" l="l" r="r" t="t"/>
            <a:pathLst>
              <a:path extrusionOk="0" h="5663" w="872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9"/>
          <p:cNvSpPr/>
          <p:nvPr/>
        </p:nvSpPr>
        <p:spPr>
          <a:xfrm>
            <a:off x="8821275" y="2017800"/>
            <a:ext cx="205140" cy="205140"/>
          </a:xfrm>
          <a:custGeom>
            <a:rect b="b" l="l" r="r" t="t"/>
            <a:pathLst>
              <a:path extrusionOk="0" h="7602" w="7602">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9"/>
          <p:cNvSpPr/>
          <p:nvPr/>
        </p:nvSpPr>
        <p:spPr>
          <a:xfrm>
            <a:off x="1951612" y="4768189"/>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9"/>
          <p:cNvSpPr/>
          <p:nvPr/>
        </p:nvSpPr>
        <p:spPr>
          <a:xfrm flipH="1" rot="-570776">
            <a:off x="8364275" y="4253589"/>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9"/>
          <p:cNvSpPr/>
          <p:nvPr/>
        </p:nvSpPr>
        <p:spPr>
          <a:xfrm rot="783234">
            <a:off x="-897830" y="4006315"/>
            <a:ext cx="1699397" cy="1359253"/>
          </a:xfrm>
          <a:custGeom>
            <a:rect b="b" l="l" r="r" t="t"/>
            <a:pathLst>
              <a:path extrusionOk="0" h="50371" w="62976">
                <a:moveTo>
                  <a:pt x="58341" y="1"/>
                </a:moveTo>
                <a:cubicBezTo>
                  <a:pt x="58190" y="1"/>
                  <a:pt x="58038" y="12"/>
                  <a:pt x="57886" y="34"/>
                </a:cubicBezTo>
                <a:cubicBezTo>
                  <a:pt x="56174" y="285"/>
                  <a:pt x="54964" y="1860"/>
                  <a:pt x="54371" y="3481"/>
                </a:cubicBezTo>
                <a:cubicBezTo>
                  <a:pt x="53503" y="5832"/>
                  <a:pt x="53595" y="8388"/>
                  <a:pt x="53435" y="10899"/>
                </a:cubicBezTo>
                <a:cubicBezTo>
                  <a:pt x="53275" y="13387"/>
                  <a:pt x="52750" y="16034"/>
                  <a:pt x="50992" y="17815"/>
                </a:cubicBezTo>
                <a:cubicBezTo>
                  <a:pt x="48984" y="19892"/>
                  <a:pt x="45857" y="20303"/>
                  <a:pt x="43255" y="21558"/>
                </a:cubicBezTo>
                <a:cubicBezTo>
                  <a:pt x="41109" y="22585"/>
                  <a:pt x="39283" y="24252"/>
                  <a:pt x="38051" y="26283"/>
                </a:cubicBezTo>
                <a:cubicBezTo>
                  <a:pt x="36270" y="29205"/>
                  <a:pt x="35745" y="32857"/>
                  <a:pt x="33600" y="35550"/>
                </a:cubicBezTo>
                <a:cubicBezTo>
                  <a:pt x="31751" y="37878"/>
                  <a:pt x="28829" y="39248"/>
                  <a:pt x="25862" y="39544"/>
                </a:cubicBezTo>
                <a:cubicBezTo>
                  <a:pt x="23762" y="39773"/>
                  <a:pt x="21616" y="39499"/>
                  <a:pt x="19539" y="39887"/>
                </a:cubicBezTo>
                <a:cubicBezTo>
                  <a:pt x="16047" y="40549"/>
                  <a:pt x="13194" y="42968"/>
                  <a:pt x="10341" y="45091"/>
                </a:cubicBezTo>
                <a:cubicBezTo>
                  <a:pt x="7671" y="47061"/>
                  <a:pt x="4608" y="48914"/>
                  <a:pt x="878" y="48914"/>
                </a:cubicBezTo>
                <a:cubicBezTo>
                  <a:pt x="589" y="48914"/>
                  <a:pt x="297" y="48903"/>
                  <a:pt x="1" y="48880"/>
                </a:cubicBezTo>
                <a:lnTo>
                  <a:pt x="1" y="48880"/>
                </a:lnTo>
                <a:cubicBezTo>
                  <a:pt x="1602" y="49874"/>
                  <a:pt x="3492" y="50371"/>
                  <a:pt x="5384" y="50371"/>
                </a:cubicBezTo>
                <a:cubicBezTo>
                  <a:pt x="7402" y="50371"/>
                  <a:pt x="9421" y="49806"/>
                  <a:pt x="11094" y="48675"/>
                </a:cubicBezTo>
                <a:cubicBezTo>
                  <a:pt x="12281" y="47853"/>
                  <a:pt x="13308" y="46803"/>
                  <a:pt x="14563" y="46072"/>
                </a:cubicBezTo>
                <a:cubicBezTo>
                  <a:pt x="16350" y="45060"/>
                  <a:pt x="18397" y="44844"/>
                  <a:pt x="20484" y="44844"/>
                </a:cubicBezTo>
                <a:cubicBezTo>
                  <a:pt x="21784" y="44844"/>
                  <a:pt x="23100" y="44928"/>
                  <a:pt x="24378" y="44954"/>
                </a:cubicBezTo>
                <a:cubicBezTo>
                  <a:pt x="24588" y="44958"/>
                  <a:pt x="24798" y="44959"/>
                  <a:pt x="25009" y="44959"/>
                </a:cubicBezTo>
                <a:cubicBezTo>
                  <a:pt x="28796" y="44959"/>
                  <a:pt x="32604" y="44364"/>
                  <a:pt x="36042" y="42786"/>
                </a:cubicBezTo>
                <a:cubicBezTo>
                  <a:pt x="39694" y="41119"/>
                  <a:pt x="42867" y="38312"/>
                  <a:pt x="44556" y="34705"/>
                </a:cubicBezTo>
                <a:cubicBezTo>
                  <a:pt x="45514" y="32674"/>
                  <a:pt x="46062" y="30323"/>
                  <a:pt x="47683" y="28771"/>
                </a:cubicBezTo>
                <a:cubicBezTo>
                  <a:pt x="49486" y="27059"/>
                  <a:pt x="52179" y="26739"/>
                  <a:pt x="54462" y="25712"/>
                </a:cubicBezTo>
                <a:cubicBezTo>
                  <a:pt x="57680" y="24252"/>
                  <a:pt x="60054" y="21261"/>
                  <a:pt x="61355" y="17975"/>
                </a:cubicBezTo>
                <a:cubicBezTo>
                  <a:pt x="62656" y="14688"/>
                  <a:pt x="62976" y="11081"/>
                  <a:pt x="62953" y="7543"/>
                </a:cubicBezTo>
                <a:cubicBezTo>
                  <a:pt x="62953" y="5832"/>
                  <a:pt x="62839" y="4051"/>
                  <a:pt x="62040" y="2522"/>
                </a:cubicBezTo>
                <a:cubicBezTo>
                  <a:pt x="61312" y="1129"/>
                  <a:pt x="59884" y="1"/>
                  <a:pt x="58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9"/>
          <p:cNvSpPr/>
          <p:nvPr/>
        </p:nvSpPr>
        <p:spPr>
          <a:xfrm rot="1607863">
            <a:off x="-2808" y="3477367"/>
            <a:ext cx="449022" cy="1683379"/>
          </a:xfrm>
          <a:custGeom>
            <a:rect b="b" l="l" r="r" t="t"/>
            <a:pathLst>
              <a:path extrusionOk="0" h="62387" w="16641">
                <a:moveTo>
                  <a:pt x="5438" y="1"/>
                </a:moveTo>
                <a:cubicBezTo>
                  <a:pt x="5170" y="1"/>
                  <a:pt x="4901" y="24"/>
                  <a:pt x="4634" y="73"/>
                </a:cubicBezTo>
                <a:cubicBezTo>
                  <a:pt x="2831" y="415"/>
                  <a:pt x="1393" y="1853"/>
                  <a:pt x="708" y="3543"/>
                </a:cubicBezTo>
                <a:cubicBezTo>
                  <a:pt x="0" y="5232"/>
                  <a:pt x="0" y="7103"/>
                  <a:pt x="274" y="8906"/>
                </a:cubicBezTo>
                <a:cubicBezTo>
                  <a:pt x="959" y="13152"/>
                  <a:pt x="3173" y="16964"/>
                  <a:pt x="4839" y="20913"/>
                </a:cubicBezTo>
                <a:cubicBezTo>
                  <a:pt x="6483" y="24884"/>
                  <a:pt x="7579" y="29472"/>
                  <a:pt x="5912" y="33421"/>
                </a:cubicBezTo>
                <a:cubicBezTo>
                  <a:pt x="5136" y="35224"/>
                  <a:pt x="3858" y="36776"/>
                  <a:pt x="3196" y="38602"/>
                </a:cubicBezTo>
                <a:cubicBezTo>
                  <a:pt x="2078" y="41752"/>
                  <a:pt x="2945" y="45267"/>
                  <a:pt x="3972" y="48440"/>
                </a:cubicBezTo>
                <a:cubicBezTo>
                  <a:pt x="4520" y="50083"/>
                  <a:pt x="5091" y="51727"/>
                  <a:pt x="5227" y="53461"/>
                </a:cubicBezTo>
                <a:cubicBezTo>
                  <a:pt x="5433" y="56566"/>
                  <a:pt x="4109" y="59556"/>
                  <a:pt x="2831" y="62386"/>
                </a:cubicBezTo>
                <a:cubicBezTo>
                  <a:pt x="7738" y="57889"/>
                  <a:pt x="9975" y="51110"/>
                  <a:pt x="9359" y="44560"/>
                </a:cubicBezTo>
                <a:cubicBezTo>
                  <a:pt x="9199" y="42802"/>
                  <a:pt x="8834" y="40999"/>
                  <a:pt x="9222" y="39264"/>
                </a:cubicBezTo>
                <a:cubicBezTo>
                  <a:pt x="9633" y="37392"/>
                  <a:pt x="10843" y="35817"/>
                  <a:pt x="11824" y="34174"/>
                </a:cubicBezTo>
                <a:cubicBezTo>
                  <a:pt x="16640" y="26117"/>
                  <a:pt x="15887" y="15777"/>
                  <a:pt x="12577" y="7012"/>
                </a:cubicBezTo>
                <a:cubicBezTo>
                  <a:pt x="11915" y="5209"/>
                  <a:pt x="11116" y="3406"/>
                  <a:pt x="9793" y="2036"/>
                </a:cubicBezTo>
                <a:cubicBezTo>
                  <a:pt x="8658" y="842"/>
                  <a:pt x="7053" y="1"/>
                  <a:pt x="54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5" name="Google Shape;535;p29"/>
          <p:cNvGrpSpPr/>
          <p:nvPr/>
        </p:nvGrpSpPr>
        <p:grpSpPr>
          <a:xfrm>
            <a:off x="8204794" y="382155"/>
            <a:ext cx="355216" cy="305683"/>
            <a:chOff x="2581492" y="1663973"/>
            <a:chExt cx="447094" cy="384748"/>
          </a:xfrm>
        </p:grpSpPr>
        <p:sp>
          <p:nvSpPr>
            <p:cNvPr id="536" name="Google Shape;536;p29"/>
            <p:cNvSpPr/>
            <p:nvPr/>
          </p:nvSpPr>
          <p:spPr>
            <a:xfrm flipH="1">
              <a:off x="2581492" y="1663973"/>
              <a:ext cx="447094" cy="384748"/>
            </a:xfrm>
            <a:custGeom>
              <a:rect b="b" l="l" r="r" t="t"/>
              <a:pathLst>
                <a:path extrusionOk="0" h="19211" w="22324">
                  <a:moveTo>
                    <a:pt x="17667" y="1"/>
                  </a:moveTo>
                  <a:cubicBezTo>
                    <a:pt x="17065" y="1"/>
                    <a:pt x="16463" y="115"/>
                    <a:pt x="15909" y="347"/>
                  </a:cubicBezTo>
                  <a:cubicBezTo>
                    <a:pt x="14973" y="735"/>
                    <a:pt x="14197" y="1443"/>
                    <a:pt x="13444" y="2105"/>
                  </a:cubicBezTo>
                  <a:cubicBezTo>
                    <a:pt x="10020" y="5140"/>
                    <a:pt x="6505" y="8085"/>
                    <a:pt x="2944" y="10938"/>
                  </a:cubicBezTo>
                  <a:cubicBezTo>
                    <a:pt x="2283" y="11440"/>
                    <a:pt x="1643" y="11965"/>
                    <a:pt x="1164" y="12627"/>
                  </a:cubicBezTo>
                  <a:cubicBezTo>
                    <a:pt x="0" y="14293"/>
                    <a:pt x="297" y="16827"/>
                    <a:pt x="1826" y="18174"/>
                  </a:cubicBezTo>
                  <a:cubicBezTo>
                    <a:pt x="2610" y="18875"/>
                    <a:pt x="3686" y="19211"/>
                    <a:pt x="4730" y="19211"/>
                  </a:cubicBezTo>
                  <a:cubicBezTo>
                    <a:pt x="5690" y="19211"/>
                    <a:pt x="6625" y="18926"/>
                    <a:pt x="7281" y="18379"/>
                  </a:cubicBezTo>
                  <a:cubicBezTo>
                    <a:pt x="11230" y="15115"/>
                    <a:pt x="15179" y="11874"/>
                    <a:pt x="19128" y="8610"/>
                  </a:cubicBezTo>
                  <a:cubicBezTo>
                    <a:pt x="20178" y="7742"/>
                    <a:pt x="21273" y="6829"/>
                    <a:pt x="21753" y="5551"/>
                  </a:cubicBezTo>
                  <a:cubicBezTo>
                    <a:pt x="22323" y="4022"/>
                    <a:pt x="21821" y="2127"/>
                    <a:pt x="20566" y="1055"/>
                  </a:cubicBezTo>
                  <a:cubicBezTo>
                    <a:pt x="19780" y="356"/>
                    <a:pt x="18725" y="1"/>
                    <a:pt x="176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9"/>
            <p:cNvSpPr/>
            <p:nvPr/>
          </p:nvSpPr>
          <p:spPr>
            <a:xfrm flipH="1">
              <a:off x="2584239" y="1703363"/>
              <a:ext cx="418294" cy="345354"/>
            </a:xfrm>
            <a:custGeom>
              <a:rect b="b" l="l" r="r" t="t"/>
              <a:pathLst>
                <a:path extrusionOk="0" h="17244" w="20886">
                  <a:moveTo>
                    <a:pt x="20041" y="1"/>
                  </a:moveTo>
                  <a:cubicBezTo>
                    <a:pt x="20041" y="23"/>
                    <a:pt x="20223" y="1827"/>
                    <a:pt x="17370" y="4360"/>
                  </a:cubicBezTo>
                  <a:cubicBezTo>
                    <a:pt x="14494" y="6917"/>
                    <a:pt x="5661" y="13924"/>
                    <a:pt x="4337" y="14677"/>
                  </a:cubicBezTo>
                  <a:cubicBezTo>
                    <a:pt x="3328" y="15251"/>
                    <a:pt x="2002" y="15785"/>
                    <a:pt x="923" y="15785"/>
                  </a:cubicBezTo>
                  <a:cubicBezTo>
                    <a:pt x="585" y="15785"/>
                    <a:pt x="272" y="15733"/>
                    <a:pt x="0" y="15613"/>
                  </a:cubicBezTo>
                  <a:lnTo>
                    <a:pt x="0" y="15613"/>
                  </a:lnTo>
                  <a:cubicBezTo>
                    <a:pt x="137" y="15819"/>
                    <a:pt x="320" y="16024"/>
                    <a:pt x="525" y="16207"/>
                  </a:cubicBezTo>
                  <a:cubicBezTo>
                    <a:pt x="1309" y="16908"/>
                    <a:pt x="2385" y="17244"/>
                    <a:pt x="3429" y="17244"/>
                  </a:cubicBezTo>
                  <a:cubicBezTo>
                    <a:pt x="4389" y="17244"/>
                    <a:pt x="5324" y="16959"/>
                    <a:pt x="5980" y="16412"/>
                  </a:cubicBezTo>
                  <a:cubicBezTo>
                    <a:pt x="9929" y="13148"/>
                    <a:pt x="13878" y="9907"/>
                    <a:pt x="17827" y="6643"/>
                  </a:cubicBezTo>
                  <a:cubicBezTo>
                    <a:pt x="18877" y="5775"/>
                    <a:pt x="19972" y="4862"/>
                    <a:pt x="20452" y="3584"/>
                  </a:cubicBezTo>
                  <a:cubicBezTo>
                    <a:pt x="20885" y="2420"/>
                    <a:pt x="20703" y="1051"/>
                    <a:pt x="200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9"/>
            <p:cNvSpPr/>
            <p:nvPr/>
          </p:nvSpPr>
          <p:spPr>
            <a:xfrm flipH="1">
              <a:off x="2754289" y="1801187"/>
              <a:ext cx="274297" cy="247520"/>
            </a:xfrm>
            <a:custGeom>
              <a:rect b="b" l="l" r="r" t="t"/>
              <a:pathLst>
                <a:path extrusionOk="0" h="12359" w="13696">
                  <a:moveTo>
                    <a:pt x="7920" y="0"/>
                  </a:moveTo>
                  <a:cubicBezTo>
                    <a:pt x="6277" y="1370"/>
                    <a:pt x="4611" y="2739"/>
                    <a:pt x="2944" y="4086"/>
                  </a:cubicBezTo>
                  <a:cubicBezTo>
                    <a:pt x="2283" y="4588"/>
                    <a:pt x="1643" y="5113"/>
                    <a:pt x="1164" y="5775"/>
                  </a:cubicBezTo>
                  <a:cubicBezTo>
                    <a:pt x="0" y="7441"/>
                    <a:pt x="297" y="9975"/>
                    <a:pt x="1826" y="11322"/>
                  </a:cubicBezTo>
                  <a:cubicBezTo>
                    <a:pt x="2610" y="12023"/>
                    <a:pt x="3686" y="12359"/>
                    <a:pt x="4730" y="12359"/>
                  </a:cubicBezTo>
                  <a:cubicBezTo>
                    <a:pt x="5690" y="12359"/>
                    <a:pt x="6625" y="12074"/>
                    <a:pt x="7281" y="11527"/>
                  </a:cubicBezTo>
                  <a:cubicBezTo>
                    <a:pt x="9381" y="9792"/>
                    <a:pt x="11481" y="8080"/>
                    <a:pt x="13581" y="6346"/>
                  </a:cubicBezTo>
                  <a:cubicBezTo>
                    <a:pt x="13695" y="4771"/>
                    <a:pt x="13170" y="3150"/>
                    <a:pt x="12120" y="1986"/>
                  </a:cubicBezTo>
                  <a:cubicBezTo>
                    <a:pt x="11070" y="799"/>
                    <a:pt x="9518" y="69"/>
                    <a:pt x="79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9"/>
            <p:cNvSpPr/>
            <p:nvPr/>
          </p:nvSpPr>
          <p:spPr>
            <a:xfrm flipH="1">
              <a:off x="2755214" y="1880708"/>
              <a:ext cx="247320" cy="167991"/>
            </a:xfrm>
            <a:custGeom>
              <a:rect b="b" l="l" r="r" t="t"/>
              <a:pathLst>
                <a:path extrusionOk="0" h="8388" w="12349">
                  <a:moveTo>
                    <a:pt x="11961" y="1"/>
                  </a:moveTo>
                  <a:cubicBezTo>
                    <a:pt x="8651" y="2649"/>
                    <a:pt x="5136" y="5365"/>
                    <a:pt x="4337" y="5821"/>
                  </a:cubicBezTo>
                  <a:cubicBezTo>
                    <a:pt x="3328" y="6395"/>
                    <a:pt x="2002" y="6929"/>
                    <a:pt x="923" y="6929"/>
                  </a:cubicBezTo>
                  <a:cubicBezTo>
                    <a:pt x="585" y="6929"/>
                    <a:pt x="272" y="6877"/>
                    <a:pt x="0" y="6757"/>
                  </a:cubicBezTo>
                  <a:lnTo>
                    <a:pt x="0" y="6757"/>
                  </a:lnTo>
                  <a:cubicBezTo>
                    <a:pt x="69" y="6871"/>
                    <a:pt x="160" y="6963"/>
                    <a:pt x="228" y="7054"/>
                  </a:cubicBezTo>
                  <a:lnTo>
                    <a:pt x="251" y="7077"/>
                  </a:lnTo>
                  <a:cubicBezTo>
                    <a:pt x="320" y="7168"/>
                    <a:pt x="411" y="7259"/>
                    <a:pt x="525" y="7351"/>
                  </a:cubicBezTo>
                  <a:cubicBezTo>
                    <a:pt x="1309" y="8052"/>
                    <a:pt x="2385" y="8388"/>
                    <a:pt x="3429" y="8388"/>
                  </a:cubicBezTo>
                  <a:cubicBezTo>
                    <a:pt x="4389" y="8388"/>
                    <a:pt x="5324" y="8103"/>
                    <a:pt x="5980" y="7556"/>
                  </a:cubicBezTo>
                  <a:cubicBezTo>
                    <a:pt x="8080" y="5821"/>
                    <a:pt x="10180" y="4109"/>
                    <a:pt x="12280" y="2375"/>
                  </a:cubicBezTo>
                  <a:cubicBezTo>
                    <a:pt x="12349" y="1576"/>
                    <a:pt x="12234" y="754"/>
                    <a:pt x="11961" y="1"/>
                  </a:cubicBezTo>
                  <a:close/>
                </a:path>
              </a:pathLst>
            </a:custGeom>
            <a:solidFill>
              <a:schemeClr val="dk1">
                <a:alpha val="297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0" name="Google Shape;540;p29"/>
          <p:cNvSpPr/>
          <p:nvPr/>
        </p:nvSpPr>
        <p:spPr>
          <a:xfrm>
            <a:off x="3615878" y="4837952"/>
            <a:ext cx="68123" cy="64985"/>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
    <p:spTree>
      <p:nvGrpSpPr>
        <p:cNvPr id="541" name="Shape 541"/>
        <p:cNvGrpSpPr/>
        <p:nvPr/>
      </p:nvGrpSpPr>
      <p:grpSpPr>
        <a:xfrm>
          <a:off x="0" y="0"/>
          <a:ext cx="0" cy="0"/>
          <a:chOff x="0" y="0"/>
          <a:chExt cx="0" cy="0"/>
        </a:xfrm>
      </p:grpSpPr>
      <p:sp>
        <p:nvSpPr>
          <p:cNvPr id="542" name="Google Shape;542;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43" name="Google Shape;543;p30"/>
          <p:cNvSpPr/>
          <p:nvPr/>
        </p:nvSpPr>
        <p:spPr>
          <a:xfrm>
            <a:off x="2911926" y="4947401"/>
            <a:ext cx="174640" cy="113416"/>
          </a:xfrm>
          <a:custGeom>
            <a:rect b="b" l="l" r="r" t="t"/>
            <a:pathLst>
              <a:path extrusionOk="0" h="5663" w="872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0"/>
          <p:cNvSpPr/>
          <p:nvPr/>
        </p:nvSpPr>
        <p:spPr>
          <a:xfrm>
            <a:off x="279440" y="999194"/>
            <a:ext cx="122989" cy="192024"/>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0"/>
          <p:cNvSpPr/>
          <p:nvPr/>
        </p:nvSpPr>
        <p:spPr>
          <a:xfrm flipH="1">
            <a:off x="5894099" y="364705"/>
            <a:ext cx="164586" cy="546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0"/>
          <p:cNvSpPr/>
          <p:nvPr/>
        </p:nvSpPr>
        <p:spPr>
          <a:xfrm flipH="1">
            <a:off x="5467076" y="4971615"/>
            <a:ext cx="68123" cy="64985"/>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0"/>
          <p:cNvSpPr/>
          <p:nvPr/>
        </p:nvSpPr>
        <p:spPr>
          <a:xfrm rot="5735881">
            <a:off x="7001722" y="4811589"/>
            <a:ext cx="143061" cy="11772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0"/>
          <p:cNvSpPr/>
          <p:nvPr/>
        </p:nvSpPr>
        <p:spPr>
          <a:xfrm flipH="1">
            <a:off x="8624320" y="2578906"/>
            <a:ext cx="68096" cy="64973"/>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0"/>
          <p:cNvSpPr/>
          <p:nvPr/>
        </p:nvSpPr>
        <p:spPr>
          <a:xfrm>
            <a:off x="3851551" y="4542164"/>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0" name="Google Shape;550;p30"/>
          <p:cNvGrpSpPr/>
          <p:nvPr/>
        </p:nvGrpSpPr>
        <p:grpSpPr>
          <a:xfrm rot="-1821919">
            <a:off x="-307246" y="3106590"/>
            <a:ext cx="1299622" cy="2651890"/>
            <a:chOff x="8154826" y="3096390"/>
            <a:chExt cx="1299652" cy="2651951"/>
          </a:xfrm>
        </p:grpSpPr>
        <p:sp>
          <p:nvSpPr>
            <p:cNvPr id="551" name="Google Shape;551;p30"/>
            <p:cNvSpPr/>
            <p:nvPr/>
          </p:nvSpPr>
          <p:spPr>
            <a:xfrm>
              <a:off x="8761530" y="3096390"/>
              <a:ext cx="692948" cy="785102"/>
            </a:xfrm>
            <a:custGeom>
              <a:rect b="b" l="l" r="r" t="t"/>
              <a:pathLst>
                <a:path extrusionOk="0" h="29094" w="25679">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0"/>
            <p:cNvSpPr/>
            <p:nvPr/>
          </p:nvSpPr>
          <p:spPr>
            <a:xfrm>
              <a:off x="8154826" y="3623515"/>
              <a:ext cx="1186935" cy="2124826"/>
            </a:xfrm>
            <a:custGeom>
              <a:rect b="b" l="l" r="r" t="t"/>
              <a:pathLst>
                <a:path extrusionOk="0" h="78741" w="43985">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3" name="Google Shape;553;p30"/>
          <p:cNvSpPr/>
          <p:nvPr/>
        </p:nvSpPr>
        <p:spPr>
          <a:xfrm flipH="1" rot="-570776">
            <a:off x="316063" y="4259764"/>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0"/>
          <p:cNvSpPr/>
          <p:nvPr/>
        </p:nvSpPr>
        <p:spPr>
          <a:xfrm>
            <a:off x="928151" y="289764"/>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5" name="Google Shape;555;p30"/>
          <p:cNvGrpSpPr/>
          <p:nvPr/>
        </p:nvGrpSpPr>
        <p:grpSpPr>
          <a:xfrm flipH="1" rot="1821919">
            <a:off x="8151624" y="3106590"/>
            <a:ext cx="1299622" cy="2651890"/>
            <a:chOff x="8154826" y="3096390"/>
            <a:chExt cx="1299652" cy="2651951"/>
          </a:xfrm>
        </p:grpSpPr>
        <p:sp>
          <p:nvSpPr>
            <p:cNvPr id="556" name="Google Shape;556;p30"/>
            <p:cNvSpPr/>
            <p:nvPr/>
          </p:nvSpPr>
          <p:spPr>
            <a:xfrm>
              <a:off x="8761530" y="3096390"/>
              <a:ext cx="692948" cy="785102"/>
            </a:xfrm>
            <a:custGeom>
              <a:rect b="b" l="l" r="r" t="t"/>
              <a:pathLst>
                <a:path extrusionOk="0" h="29094" w="25679">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0"/>
            <p:cNvSpPr/>
            <p:nvPr/>
          </p:nvSpPr>
          <p:spPr>
            <a:xfrm>
              <a:off x="8154826" y="3623515"/>
              <a:ext cx="1186935" cy="2124826"/>
            </a:xfrm>
            <a:custGeom>
              <a:rect b="b" l="l" r="r" t="t"/>
              <a:pathLst>
                <a:path extrusionOk="0" h="78741" w="43985">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8" name="Google Shape;558;p30"/>
          <p:cNvSpPr/>
          <p:nvPr/>
        </p:nvSpPr>
        <p:spPr>
          <a:xfrm rot="570776">
            <a:off x="7923686" y="4259764"/>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sp>
        <p:nvSpPr>
          <p:cNvPr id="42" name="Google Shape;42;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 name="Google Shape;43;p4"/>
          <p:cNvSpPr txBox="1"/>
          <p:nvPr>
            <p:ph idx="1" type="body"/>
          </p:nvPr>
        </p:nvSpPr>
        <p:spPr>
          <a:xfrm>
            <a:off x="720000" y="1152475"/>
            <a:ext cx="3286500" cy="3456000"/>
          </a:xfrm>
          <a:prstGeom prst="rect">
            <a:avLst/>
          </a:prstGeom>
          <a:noFill/>
        </p:spPr>
        <p:txBody>
          <a:bodyPr anchorCtr="0" anchor="t" bIns="91425" lIns="91425" spcFirstLastPara="1" rIns="91425" wrap="square" tIns="91425">
            <a:noAutofit/>
          </a:bodyPr>
          <a:lstStyle>
            <a:lvl1pPr indent="-317500" lvl="0" marL="457200" rtl="0">
              <a:spcBef>
                <a:spcPts val="0"/>
              </a:spcBef>
              <a:spcAft>
                <a:spcPts val="0"/>
              </a:spcAft>
              <a:buClr>
                <a:srgbClr val="434343"/>
              </a:buClr>
              <a:buSzPts val="1400"/>
              <a:buChar char="●"/>
              <a:defRPr sz="1400"/>
            </a:lvl1pPr>
            <a:lvl2pPr indent="-317500" lvl="1" marL="914400" rtl="0">
              <a:lnSpc>
                <a:spcPct val="115000"/>
              </a:lnSpc>
              <a:spcBef>
                <a:spcPts val="100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grpSp>
        <p:nvGrpSpPr>
          <p:cNvPr id="44" name="Google Shape;44;p4"/>
          <p:cNvGrpSpPr/>
          <p:nvPr/>
        </p:nvGrpSpPr>
        <p:grpSpPr>
          <a:xfrm>
            <a:off x="8110321" y="782267"/>
            <a:ext cx="637156" cy="696384"/>
            <a:chOff x="849771" y="662017"/>
            <a:chExt cx="637156" cy="696384"/>
          </a:xfrm>
        </p:grpSpPr>
        <p:sp>
          <p:nvSpPr>
            <p:cNvPr id="45" name="Google Shape;45;p4"/>
            <p:cNvSpPr/>
            <p:nvPr/>
          </p:nvSpPr>
          <p:spPr>
            <a:xfrm>
              <a:off x="849771" y="788329"/>
              <a:ext cx="576393" cy="570073"/>
            </a:xfrm>
            <a:custGeom>
              <a:rect b="b" l="l" r="r" t="t"/>
              <a:pathLst>
                <a:path extrusionOk="0" h="19483" w="19699">
                  <a:moveTo>
                    <a:pt x="12988" y="0"/>
                  </a:moveTo>
                  <a:cubicBezTo>
                    <a:pt x="12287" y="539"/>
                    <a:pt x="11418" y="753"/>
                    <a:pt x="10545" y="753"/>
                  </a:cubicBezTo>
                  <a:cubicBezTo>
                    <a:pt x="10308" y="753"/>
                    <a:pt x="10072" y="737"/>
                    <a:pt x="9838" y="708"/>
                  </a:cubicBezTo>
                  <a:cubicBezTo>
                    <a:pt x="9413" y="645"/>
                    <a:pt x="8955" y="549"/>
                    <a:pt x="8522" y="549"/>
                  </a:cubicBezTo>
                  <a:cubicBezTo>
                    <a:pt x="8163" y="549"/>
                    <a:pt x="7822" y="615"/>
                    <a:pt x="7532" y="822"/>
                  </a:cubicBezTo>
                  <a:cubicBezTo>
                    <a:pt x="7373" y="959"/>
                    <a:pt x="7236" y="1119"/>
                    <a:pt x="7099" y="1301"/>
                  </a:cubicBezTo>
                  <a:cubicBezTo>
                    <a:pt x="4337" y="4771"/>
                    <a:pt x="2009" y="8582"/>
                    <a:pt x="206" y="12645"/>
                  </a:cubicBezTo>
                  <a:cubicBezTo>
                    <a:pt x="0" y="13216"/>
                    <a:pt x="206" y="13787"/>
                    <a:pt x="479" y="14266"/>
                  </a:cubicBezTo>
                  <a:cubicBezTo>
                    <a:pt x="1461" y="15978"/>
                    <a:pt x="3150" y="17142"/>
                    <a:pt x="4908" y="18032"/>
                  </a:cubicBezTo>
                  <a:cubicBezTo>
                    <a:pt x="6494" y="18836"/>
                    <a:pt x="8217" y="19483"/>
                    <a:pt x="9986" y="19483"/>
                  </a:cubicBezTo>
                  <a:cubicBezTo>
                    <a:pt x="10127" y="19483"/>
                    <a:pt x="10268" y="19478"/>
                    <a:pt x="10408" y="19470"/>
                  </a:cubicBezTo>
                  <a:cubicBezTo>
                    <a:pt x="11139" y="19447"/>
                    <a:pt x="11892" y="19287"/>
                    <a:pt x="12463" y="18831"/>
                  </a:cubicBezTo>
                  <a:cubicBezTo>
                    <a:pt x="12919" y="18489"/>
                    <a:pt x="13216" y="17986"/>
                    <a:pt x="13536" y="17507"/>
                  </a:cubicBezTo>
                  <a:cubicBezTo>
                    <a:pt x="15635" y="14129"/>
                    <a:pt x="17735" y="10751"/>
                    <a:pt x="19516" y="7167"/>
                  </a:cubicBezTo>
                  <a:cubicBezTo>
                    <a:pt x="19698" y="6346"/>
                    <a:pt x="19539" y="5866"/>
                    <a:pt x="19288" y="5478"/>
                  </a:cubicBezTo>
                  <a:cubicBezTo>
                    <a:pt x="19036" y="5090"/>
                    <a:pt x="18671" y="4771"/>
                    <a:pt x="18420" y="4405"/>
                  </a:cubicBezTo>
                  <a:cubicBezTo>
                    <a:pt x="18009" y="3858"/>
                    <a:pt x="17781" y="3196"/>
                    <a:pt x="17735" y="2511"/>
                  </a:cubicBezTo>
                  <a:cubicBezTo>
                    <a:pt x="16092" y="1780"/>
                    <a:pt x="14494" y="959"/>
                    <a:pt x="129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a:off x="921222" y="935912"/>
              <a:ext cx="384710" cy="367476"/>
            </a:xfrm>
            <a:custGeom>
              <a:rect b="b" l="l" r="r" t="t"/>
              <a:pathLst>
                <a:path extrusionOk="0" h="12559" w="13148">
                  <a:moveTo>
                    <a:pt x="4246" y="0"/>
                  </a:moveTo>
                  <a:cubicBezTo>
                    <a:pt x="3036" y="1849"/>
                    <a:pt x="1849" y="3721"/>
                    <a:pt x="662" y="5593"/>
                  </a:cubicBezTo>
                  <a:cubicBezTo>
                    <a:pt x="480" y="5889"/>
                    <a:pt x="274" y="6186"/>
                    <a:pt x="183" y="6529"/>
                  </a:cubicBezTo>
                  <a:cubicBezTo>
                    <a:pt x="0" y="7099"/>
                    <a:pt x="69" y="7738"/>
                    <a:pt x="274" y="8332"/>
                  </a:cubicBezTo>
                  <a:cubicBezTo>
                    <a:pt x="685" y="9473"/>
                    <a:pt x="1530" y="10432"/>
                    <a:pt x="2557" y="11116"/>
                  </a:cubicBezTo>
                  <a:cubicBezTo>
                    <a:pt x="3584" y="11778"/>
                    <a:pt x="4771" y="12166"/>
                    <a:pt x="5958" y="12417"/>
                  </a:cubicBezTo>
                  <a:cubicBezTo>
                    <a:pt x="6344" y="12497"/>
                    <a:pt x="6753" y="12559"/>
                    <a:pt x="7148" y="12559"/>
                  </a:cubicBezTo>
                  <a:cubicBezTo>
                    <a:pt x="7664" y="12559"/>
                    <a:pt x="8160" y="12453"/>
                    <a:pt x="8560" y="12144"/>
                  </a:cubicBezTo>
                  <a:cubicBezTo>
                    <a:pt x="8879" y="11915"/>
                    <a:pt x="9108" y="11550"/>
                    <a:pt x="9336" y="11208"/>
                  </a:cubicBezTo>
                  <a:cubicBezTo>
                    <a:pt x="10591" y="9268"/>
                    <a:pt x="11824" y="7327"/>
                    <a:pt x="12988" y="5342"/>
                  </a:cubicBezTo>
                  <a:cubicBezTo>
                    <a:pt x="13057" y="5227"/>
                    <a:pt x="13125" y="5113"/>
                    <a:pt x="13125" y="4976"/>
                  </a:cubicBezTo>
                  <a:cubicBezTo>
                    <a:pt x="13148" y="4862"/>
                    <a:pt x="13102" y="4748"/>
                    <a:pt x="13057" y="4634"/>
                  </a:cubicBezTo>
                  <a:cubicBezTo>
                    <a:pt x="12783" y="3995"/>
                    <a:pt x="12189" y="3561"/>
                    <a:pt x="11596" y="3196"/>
                  </a:cubicBezTo>
                  <a:cubicBezTo>
                    <a:pt x="9313" y="1712"/>
                    <a:pt x="6825" y="457"/>
                    <a:pt x="424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1162317" y="662017"/>
              <a:ext cx="324610" cy="227848"/>
            </a:xfrm>
            <a:custGeom>
              <a:rect b="b" l="l" r="r" t="t"/>
              <a:pathLst>
                <a:path extrusionOk="0" h="7787" w="11094">
                  <a:moveTo>
                    <a:pt x="2001" y="0"/>
                  </a:moveTo>
                  <a:cubicBezTo>
                    <a:pt x="1958" y="0"/>
                    <a:pt x="1915" y="1"/>
                    <a:pt x="1872" y="3"/>
                  </a:cubicBezTo>
                  <a:cubicBezTo>
                    <a:pt x="1644" y="26"/>
                    <a:pt x="1438" y="72"/>
                    <a:pt x="1256" y="209"/>
                  </a:cubicBezTo>
                  <a:cubicBezTo>
                    <a:pt x="1073" y="346"/>
                    <a:pt x="982" y="528"/>
                    <a:pt x="868" y="688"/>
                  </a:cubicBezTo>
                  <a:cubicBezTo>
                    <a:pt x="571" y="1236"/>
                    <a:pt x="297" y="1806"/>
                    <a:pt x="69" y="2400"/>
                  </a:cubicBezTo>
                  <a:cubicBezTo>
                    <a:pt x="46" y="2491"/>
                    <a:pt x="0" y="2605"/>
                    <a:pt x="0" y="2697"/>
                  </a:cubicBezTo>
                  <a:cubicBezTo>
                    <a:pt x="23" y="2856"/>
                    <a:pt x="115" y="2970"/>
                    <a:pt x="206" y="3085"/>
                  </a:cubicBezTo>
                  <a:cubicBezTo>
                    <a:pt x="754" y="3746"/>
                    <a:pt x="1461" y="4249"/>
                    <a:pt x="2169" y="4728"/>
                  </a:cubicBezTo>
                  <a:cubicBezTo>
                    <a:pt x="4246" y="6097"/>
                    <a:pt x="6551" y="7125"/>
                    <a:pt x="8948" y="7787"/>
                  </a:cubicBezTo>
                  <a:cubicBezTo>
                    <a:pt x="9907" y="7330"/>
                    <a:pt x="10591" y="6440"/>
                    <a:pt x="11002" y="5436"/>
                  </a:cubicBezTo>
                  <a:cubicBezTo>
                    <a:pt x="11048" y="5321"/>
                    <a:pt x="11093" y="5162"/>
                    <a:pt x="11071" y="5025"/>
                  </a:cubicBezTo>
                  <a:cubicBezTo>
                    <a:pt x="11048" y="4865"/>
                    <a:pt x="10911" y="4705"/>
                    <a:pt x="10774" y="4591"/>
                  </a:cubicBezTo>
                  <a:cubicBezTo>
                    <a:pt x="8674" y="2605"/>
                    <a:pt x="6118" y="1099"/>
                    <a:pt x="3333" y="254"/>
                  </a:cubicBezTo>
                  <a:cubicBezTo>
                    <a:pt x="2895" y="108"/>
                    <a:pt x="2456" y="0"/>
                    <a:pt x="20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4"/>
            <p:cNvSpPr/>
            <p:nvPr/>
          </p:nvSpPr>
          <p:spPr>
            <a:xfrm>
              <a:off x="1216417" y="693207"/>
              <a:ext cx="221089" cy="119176"/>
            </a:xfrm>
            <a:custGeom>
              <a:rect b="b" l="l" r="r" t="t"/>
              <a:pathLst>
                <a:path extrusionOk="0" h="4073" w="7556">
                  <a:moveTo>
                    <a:pt x="109" y="1"/>
                  </a:moveTo>
                  <a:cubicBezTo>
                    <a:pt x="95" y="1"/>
                    <a:pt x="81" y="4"/>
                    <a:pt x="69" y="10"/>
                  </a:cubicBezTo>
                  <a:cubicBezTo>
                    <a:pt x="23" y="56"/>
                    <a:pt x="0" y="124"/>
                    <a:pt x="46" y="170"/>
                  </a:cubicBezTo>
                  <a:cubicBezTo>
                    <a:pt x="594" y="1037"/>
                    <a:pt x="1552" y="1562"/>
                    <a:pt x="2420" y="1996"/>
                  </a:cubicBezTo>
                  <a:cubicBezTo>
                    <a:pt x="4017" y="2795"/>
                    <a:pt x="5707" y="3502"/>
                    <a:pt x="7418" y="4073"/>
                  </a:cubicBezTo>
                  <a:lnTo>
                    <a:pt x="7441" y="4073"/>
                  </a:lnTo>
                  <a:cubicBezTo>
                    <a:pt x="7487" y="4073"/>
                    <a:pt x="7533" y="4050"/>
                    <a:pt x="7555" y="4004"/>
                  </a:cubicBezTo>
                  <a:cubicBezTo>
                    <a:pt x="7555" y="3936"/>
                    <a:pt x="7533" y="3890"/>
                    <a:pt x="7487" y="3867"/>
                  </a:cubicBezTo>
                  <a:cubicBezTo>
                    <a:pt x="5775" y="3297"/>
                    <a:pt x="4109" y="2612"/>
                    <a:pt x="2511" y="1813"/>
                  </a:cubicBezTo>
                  <a:cubicBezTo>
                    <a:pt x="1666" y="1402"/>
                    <a:pt x="753" y="877"/>
                    <a:pt x="206" y="56"/>
                  </a:cubicBezTo>
                  <a:cubicBezTo>
                    <a:pt x="189" y="22"/>
                    <a:pt x="148" y="1"/>
                    <a:pt x="1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1034748" y="929416"/>
              <a:ext cx="275190" cy="161866"/>
            </a:xfrm>
            <a:custGeom>
              <a:rect b="b" l="l" r="r" t="t"/>
              <a:pathLst>
                <a:path extrusionOk="0" h="5532" w="9405">
                  <a:moveTo>
                    <a:pt x="928" y="1"/>
                  </a:moveTo>
                  <a:cubicBezTo>
                    <a:pt x="832" y="1"/>
                    <a:pt x="736" y="6"/>
                    <a:pt x="640" y="17"/>
                  </a:cubicBezTo>
                  <a:cubicBezTo>
                    <a:pt x="480" y="40"/>
                    <a:pt x="275" y="131"/>
                    <a:pt x="206" y="291"/>
                  </a:cubicBezTo>
                  <a:cubicBezTo>
                    <a:pt x="1" y="930"/>
                    <a:pt x="480" y="1569"/>
                    <a:pt x="982" y="2003"/>
                  </a:cubicBezTo>
                  <a:cubicBezTo>
                    <a:pt x="2626" y="3509"/>
                    <a:pt x="4634" y="4605"/>
                    <a:pt x="6803" y="5176"/>
                  </a:cubicBezTo>
                  <a:cubicBezTo>
                    <a:pt x="7259" y="5290"/>
                    <a:pt x="7716" y="5381"/>
                    <a:pt x="8195" y="5472"/>
                  </a:cubicBezTo>
                  <a:cubicBezTo>
                    <a:pt x="8334" y="5507"/>
                    <a:pt x="8488" y="5532"/>
                    <a:pt x="8640" y="5532"/>
                  </a:cubicBezTo>
                  <a:cubicBezTo>
                    <a:pt x="8888" y="5532"/>
                    <a:pt x="9126" y="5465"/>
                    <a:pt x="9268" y="5267"/>
                  </a:cubicBezTo>
                  <a:cubicBezTo>
                    <a:pt x="9405" y="5084"/>
                    <a:pt x="9382" y="4810"/>
                    <a:pt x="9291" y="4582"/>
                  </a:cubicBezTo>
                  <a:cubicBezTo>
                    <a:pt x="9177" y="4377"/>
                    <a:pt x="9017" y="4217"/>
                    <a:pt x="8834" y="4057"/>
                  </a:cubicBezTo>
                  <a:cubicBezTo>
                    <a:pt x="6985" y="2345"/>
                    <a:pt x="4794" y="1067"/>
                    <a:pt x="2397" y="291"/>
                  </a:cubicBezTo>
                  <a:cubicBezTo>
                    <a:pt x="1919" y="138"/>
                    <a:pt x="1425" y="1"/>
                    <a:pt x="928" y="1"/>
                  </a:cubicBezTo>
                  <a:close/>
                </a:path>
              </a:pathLst>
            </a:custGeom>
            <a:solidFill>
              <a:schemeClr val="lt1">
                <a:alpha val="432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 name="Google Shape;50;p4"/>
          <p:cNvSpPr/>
          <p:nvPr/>
        </p:nvSpPr>
        <p:spPr>
          <a:xfrm flipH="1" rot="-6816878">
            <a:off x="540997" y="4282636"/>
            <a:ext cx="122986" cy="19201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627781" y="335313"/>
            <a:ext cx="174640" cy="113416"/>
          </a:xfrm>
          <a:custGeom>
            <a:rect b="b" l="l" r="r" t="t"/>
            <a:pathLst>
              <a:path extrusionOk="0" h="5663" w="872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6560881" y="4965629"/>
            <a:ext cx="106526" cy="101620"/>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3615878" y="4837952"/>
            <a:ext cx="68123" cy="64985"/>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7395953" y="260865"/>
            <a:ext cx="68123" cy="64985"/>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4489705" y="4147767"/>
            <a:ext cx="164586" cy="546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flipH="1" rot="-5735881">
            <a:off x="8422919" y="4767152"/>
            <a:ext cx="143061" cy="11772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355986" y="2578906"/>
            <a:ext cx="68096" cy="64973"/>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rot="-1531528">
            <a:off x="8645969" y="2554671"/>
            <a:ext cx="174638" cy="113415"/>
          </a:xfrm>
          <a:custGeom>
            <a:rect b="b" l="l" r="r" t="t"/>
            <a:pathLst>
              <a:path extrusionOk="0" h="5663" w="872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8821275" y="2017800"/>
            <a:ext cx="205140" cy="205140"/>
          </a:xfrm>
          <a:custGeom>
            <a:rect b="b" l="l" r="r" t="t"/>
            <a:pathLst>
              <a:path extrusionOk="0" h="7602" w="7602">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1951612" y="4768189"/>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flipH="1" rot="-570776">
            <a:off x="8346100" y="4253614"/>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rot="570776">
            <a:off x="-62100" y="4253614"/>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4"/>
          <p:cNvGrpSpPr/>
          <p:nvPr/>
        </p:nvGrpSpPr>
        <p:grpSpPr>
          <a:xfrm flipH="1" rot="-1130991">
            <a:off x="4134722" y="4303983"/>
            <a:ext cx="874559" cy="1481121"/>
            <a:chOff x="-117729" y="1733810"/>
            <a:chExt cx="874530" cy="1481072"/>
          </a:xfrm>
        </p:grpSpPr>
        <p:sp>
          <p:nvSpPr>
            <p:cNvPr id="64" name="Google Shape;64;p4"/>
            <p:cNvSpPr/>
            <p:nvPr/>
          </p:nvSpPr>
          <p:spPr>
            <a:xfrm>
              <a:off x="21973" y="1733810"/>
              <a:ext cx="518652" cy="505591"/>
            </a:xfrm>
            <a:custGeom>
              <a:rect b="b" l="l" r="r" t="t"/>
              <a:pathLst>
                <a:path extrusionOk="0" h="18736" w="1922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182722" y="1995375"/>
              <a:ext cx="268582" cy="236173"/>
            </a:xfrm>
            <a:custGeom>
              <a:rect b="b" l="l" r="r" t="t"/>
              <a:pathLst>
                <a:path extrusionOk="0" h="8752" w="9953">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17729" y="2086450"/>
              <a:ext cx="874530" cy="1128432"/>
            </a:xfrm>
            <a:custGeom>
              <a:rect b="b" l="l" r="r" t="t"/>
              <a:pathLst>
                <a:path extrusionOk="0" h="41817" w="32408">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4"/>
          <p:cNvGrpSpPr/>
          <p:nvPr/>
        </p:nvGrpSpPr>
        <p:grpSpPr>
          <a:xfrm rot="-1703417">
            <a:off x="675637" y="933608"/>
            <a:ext cx="199308" cy="251696"/>
            <a:chOff x="3311031" y="3025663"/>
            <a:chExt cx="308584" cy="389695"/>
          </a:xfrm>
        </p:grpSpPr>
        <p:sp>
          <p:nvSpPr>
            <p:cNvPr id="68" name="Google Shape;68;p4"/>
            <p:cNvSpPr/>
            <p:nvPr/>
          </p:nvSpPr>
          <p:spPr>
            <a:xfrm flipH="1">
              <a:off x="3311031" y="3025663"/>
              <a:ext cx="308584" cy="389695"/>
            </a:xfrm>
            <a:custGeom>
              <a:rect b="b" l="l" r="r" t="t"/>
              <a:pathLst>
                <a:path extrusionOk="0" h="19458" w="15408">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flipH="1">
              <a:off x="3311033" y="3038519"/>
              <a:ext cx="285712" cy="376837"/>
            </a:xfrm>
            <a:custGeom>
              <a:rect b="b" l="l" r="r" t="t"/>
              <a:pathLst>
                <a:path extrusionOk="0" h="18816" w="14266">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flipH="1">
              <a:off x="3397429" y="3183403"/>
              <a:ext cx="222185" cy="231938"/>
            </a:xfrm>
            <a:custGeom>
              <a:rect b="b" l="l" r="r" t="t"/>
              <a:pathLst>
                <a:path extrusionOk="0" h="11581" w="11094">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flipH="1">
              <a:off x="3397432" y="3259740"/>
              <a:ext cx="199314" cy="155594"/>
            </a:xfrm>
            <a:custGeom>
              <a:rect b="b" l="l" r="r" t="t"/>
              <a:pathLst>
                <a:path extrusionOk="0" h="7769" w="9952">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 name="Google Shape;72;p4"/>
          <p:cNvGrpSpPr/>
          <p:nvPr/>
        </p:nvGrpSpPr>
        <p:grpSpPr>
          <a:xfrm>
            <a:off x="8596540" y="1478649"/>
            <a:ext cx="150927" cy="143533"/>
            <a:chOff x="3716290" y="4256524"/>
            <a:chExt cx="150927" cy="143533"/>
          </a:xfrm>
        </p:grpSpPr>
        <p:sp>
          <p:nvSpPr>
            <p:cNvPr id="73" name="Google Shape;73;p4"/>
            <p:cNvSpPr/>
            <p:nvPr/>
          </p:nvSpPr>
          <p:spPr>
            <a:xfrm>
              <a:off x="3723063" y="4256524"/>
              <a:ext cx="144154" cy="125102"/>
            </a:xfrm>
            <a:custGeom>
              <a:rect b="b" l="l" r="r" t="t"/>
              <a:pathLst>
                <a:path extrusionOk="0" h="4636" w="5342">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3752018" y="4279812"/>
              <a:ext cx="83195" cy="76610"/>
            </a:xfrm>
            <a:custGeom>
              <a:rect b="b" l="l" r="r" t="t"/>
              <a:pathLst>
                <a:path extrusionOk="0" h="2839" w="3083">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3716290" y="4291065"/>
              <a:ext cx="138001" cy="108992"/>
            </a:xfrm>
            <a:custGeom>
              <a:rect b="b" l="l" r="r" t="t"/>
              <a:pathLst>
                <a:path extrusionOk="0" h="4039" w="5114">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1">
    <p:spTree>
      <p:nvGrpSpPr>
        <p:cNvPr id="559" name="Shape 559"/>
        <p:cNvGrpSpPr/>
        <p:nvPr/>
      </p:nvGrpSpPr>
      <p:grpSpPr>
        <a:xfrm>
          <a:off x="0" y="0"/>
          <a:ext cx="0" cy="0"/>
          <a:chOff x="0" y="0"/>
          <a:chExt cx="0" cy="0"/>
        </a:xfrm>
      </p:grpSpPr>
      <p:sp>
        <p:nvSpPr>
          <p:cNvPr id="560" name="Google Shape;560;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61" name="Google Shape;561;p31"/>
          <p:cNvSpPr/>
          <p:nvPr/>
        </p:nvSpPr>
        <p:spPr>
          <a:xfrm>
            <a:off x="8755466" y="2157738"/>
            <a:ext cx="174640" cy="113416"/>
          </a:xfrm>
          <a:custGeom>
            <a:rect b="b" l="l" r="r" t="t"/>
            <a:pathLst>
              <a:path extrusionOk="0" h="5663" w="872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1"/>
          <p:cNvSpPr/>
          <p:nvPr/>
        </p:nvSpPr>
        <p:spPr>
          <a:xfrm rot="6816878">
            <a:off x="8475106" y="274161"/>
            <a:ext cx="122986" cy="19201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1"/>
          <p:cNvSpPr/>
          <p:nvPr/>
        </p:nvSpPr>
        <p:spPr>
          <a:xfrm rot="-3524071">
            <a:off x="8627848" y="4718507"/>
            <a:ext cx="122996" cy="192036"/>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1"/>
          <p:cNvSpPr/>
          <p:nvPr/>
        </p:nvSpPr>
        <p:spPr>
          <a:xfrm flipH="1">
            <a:off x="7422948" y="220730"/>
            <a:ext cx="164586" cy="546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1"/>
          <p:cNvSpPr/>
          <p:nvPr/>
        </p:nvSpPr>
        <p:spPr>
          <a:xfrm flipH="1">
            <a:off x="272981" y="2582721"/>
            <a:ext cx="106526" cy="101620"/>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1"/>
          <p:cNvSpPr/>
          <p:nvPr/>
        </p:nvSpPr>
        <p:spPr>
          <a:xfrm flipH="1" rot="1531528">
            <a:off x="529457" y="567083"/>
            <a:ext cx="174638" cy="113415"/>
          </a:xfrm>
          <a:custGeom>
            <a:rect b="b" l="l" r="r" t="t"/>
            <a:pathLst>
              <a:path extrusionOk="0" h="5663" w="872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1"/>
          <p:cNvSpPr/>
          <p:nvPr/>
        </p:nvSpPr>
        <p:spPr>
          <a:xfrm>
            <a:off x="8511300" y="1084123"/>
            <a:ext cx="205140" cy="205140"/>
          </a:xfrm>
          <a:custGeom>
            <a:rect b="b" l="l" r="r" t="t"/>
            <a:pathLst>
              <a:path extrusionOk="0" h="7602" w="7602">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1"/>
          <p:cNvSpPr/>
          <p:nvPr/>
        </p:nvSpPr>
        <p:spPr>
          <a:xfrm flipH="1" rot="5651252">
            <a:off x="453091" y="4787187"/>
            <a:ext cx="164594" cy="54658"/>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9" name="Google Shape;569;p31"/>
          <p:cNvGrpSpPr/>
          <p:nvPr/>
        </p:nvGrpSpPr>
        <p:grpSpPr>
          <a:xfrm flipH="1">
            <a:off x="196328" y="2797748"/>
            <a:ext cx="1109326" cy="2740462"/>
            <a:chOff x="1985590" y="3490398"/>
            <a:chExt cx="1109326" cy="2740462"/>
          </a:xfrm>
        </p:grpSpPr>
        <p:sp>
          <p:nvSpPr>
            <p:cNvPr id="570" name="Google Shape;570;p31"/>
            <p:cNvSpPr/>
            <p:nvPr/>
          </p:nvSpPr>
          <p:spPr>
            <a:xfrm>
              <a:off x="2299102" y="3490398"/>
              <a:ext cx="614745" cy="567414"/>
            </a:xfrm>
            <a:custGeom>
              <a:rect b="b" l="l" r="r" t="t"/>
              <a:pathLst>
                <a:path extrusionOk="0" h="21027" w="22781">
                  <a:moveTo>
                    <a:pt x="12014" y="1"/>
                  </a:moveTo>
                  <a:cubicBezTo>
                    <a:pt x="11821" y="1"/>
                    <a:pt x="11628" y="10"/>
                    <a:pt x="11436" y="28"/>
                  </a:cubicBezTo>
                  <a:cubicBezTo>
                    <a:pt x="9496" y="210"/>
                    <a:pt x="7715" y="1214"/>
                    <a:pt x="6186" y="2447"/>
                  </a:cubicBezTo>
                  <a:cubicBezTo>
                    <a:pt x="5410" y="3086"/>
                    <a:pt x="4657" y="3839"/>
                    <a:pt x="4337" y="4798"/>
                  </a:cubicBezTo>
                  <a:cubicBezTo>
                    <a:pt x="3858" y="6259"/>
                    <a:pt x="4520" y="7834"/>
                    <a:pt x="5159" y="9249"/>
                  </a:cubicBezTo>
                  <a:cubicBezTo>
                    <a:pt x="6026" y="11189"/>
                    <a:pt x="6917" y="13129"/>
                    <a:pt x="7807" y="15069"/>
                  </a:cubicBezTo>
                  <a:cubicBezTo>
                    <a:pt x="6483" y="13746"/>
                    <a:pt x="5182" y="12422"/>
                    <a:pt x="3881" y="11098"/>
                  </a:cubicBezTo>
                  <a:cubicBezTo>
                    <a:pt x="3289" y="10506"/>
                    <a:pt x="2600" y="9876"/>
                    <a:pt x="1795" y="9876"/>
                  </a:cubicBezTo>
                  <a:cubicBezTo>
                    <a:pt x="1730" y="9876"/>
                    <a:pt x="1664" y="9880"/>
                    <a:pt x="1598" y="9888"/>
                  </a:cubicBezTo>
                  <a:cubicBezTo>
                    <a:pt x="754" y="9979"/>
                    <a:pt x="137" y="10847"/>
                    <a:pt x="69" y="11691"/>
                  </a:cubicBezTo>
                  <a:cubicBezTo>
                    <a:pt x="1" y="12536"/>
                    <a:pt x="343" y="13380"/>
                    <a:pt x="754" y="14111"/>
                  </a:cubicBezTo>
                  <a:cubicBezTo>
                    <a:pt x="2899" y="18060"/>
                    <a:pt x="7168" y="20776"/>
                    <a:pt x="11664" y="21027"/>
                  </a:cubicBezTo>
                  <a:cubicBezTo>
                    <a:pt x="17485" y="20639"/>
                    <a:pt x="22506" y="15069"/>
                    <a:pt x="22735" y="8952"/>
                  </a:cubicBezTo>
                  <a:cubicBezTo>
                    <a:pt x="22780" y="7834"/>
                    <a:pt x="22643" y="6601"/>
                    <a:pt x="21890" y="5780"/>
                  </a:cubicBezTo>
                  <a:cubicBezTo>
                    <a:pt x="21485" y="5325"/>
                    <a:pt x="20848" y="5062"/>
                    <a:pt x="20247" y="5062"/>
                  </a:cubicBezTo>
                  <a:cubicBezTo>
                    <a:pt x="19731" y="5062"/>
                    <a:pt x="19241" y="5256"/>
                    <a:pt x="18946" y="5688"/>
                  </a:cubicBezTo>
                  <a:cubicBezTo>
                    <a:pt x="18558" y="6213"/>
                    <a:pt x="18580" y="6944"/>
                    <a:pt x="18580" y="7606"/>
                  </a:cubicBezTo>
                  <a:cubicBezTo>
                    <a:pt x="18535" y="9569"/>
                    <a:pt x="17964" y="11554"/>
                    <a:pt x="16960" y="13266"/>
                  </a:cubicBezTo>
                  <a:cubicBezTo>
                    <a:pt x="17097" y="11372"/>
                    <a:pt x="17211" y="9477"/>
                    <a:pt x="17348" y="7583"/>
                  </a:cubicBezTo>
                  <a:cubicBezTo>
                    <a:pt x="17462" y="5757"/>
                    <a:pt x="17553" y="3794"/>
                    <a:pt x="16572" y="2264"/>
                  </a:cubicBezTo>
                  <a:cubicBezTo>
                    <a:pt x="15604" y="761"/>
                    <a:pt x="13799" y="1"/>
                    <a:pt x="12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1"/>
            <p:cNvSpPr/>
            <p:nvPr/>
          </p:nvSpPr>
          <p:spPr>
            <a:xfrm>
              <a:off x="1985590" y="3902567"/>
              <a:ext cx="1109326" cy="2328293"/>
            </a:xfrm>
            <a:custGeom>
              <a:rect b="b" l="l" r="r" t="t"/>
              <a:pathLst>
                <a:path extrusionOk="0" h="86281" w="41109">
                  <a:moveTo>
                    <a:pt x="3600" y="39967"/>
                  </a:moveTo>
                  <a:cubicBezTo>
                    <a:pt x="2921" y="39967"/>
                    <a:pt x="2330" y="40561"/>
                    <a:pt x="1941" y="41155"/>
                  </a:cubicBezTo>
                  <a:cubicBezTo>
                    <a:pt x="320" y="43620"/>
                    <a:pt x="0" y="46747"/>
                    <a:pt x="183" y="49691"/>
                  </a:cubicBezTo>
                  <a:cubicBezTo>
                    <a:pt x="434" y="53983"/>
                    <a:pt x="1667" y="58228"/>
                    <a:pt x="3744" y="61994"/>
                  </a:cubicBezTo>
                  <a:cubicBezTo>
                    <a:pt x="5342" y="64916"/>
                    <a:pt x="7442" y="67541"/>
                    <a:pt x="9633" y="70074"/>
                  </a:cubicBezTo>
                  <a:cubicBezTo>
                    <a:pt x="8355" y="68294"/>
                    <a:pt x="7693" y="66514"/>
                    <a:pt x="7213" y="64802"/>
                  </a:cubicBezTo>
                  <a:cubicBezTo>
                    <a:pt x="5387" y="58479"/>
                    <a:pt x="4794" y="51791"/>
                    <a:pt x="5479" y="45241"/>
                  </a:cubicBezTo>
                  <a:cubicBezTo>
                    <a:pt x="5661" y="43551"/>
                    <a:pt x="5821" y="41611"/>
                    <a:pt x="4611" y="40424"/>
                  </a:cubicBezTo>
                  <a:cubicBezTo>
                    <a:pt x="4383" y="40219"/>
                    <a:pt x="4132" y="40036"/>
                    <a:pt x="3835" y="39991"/>
                  </a:cubicBezTo>
                  <a:cubicBezTo>
                    <a:pt x="3756" y="39974"/>
                    <a:pt x="3677" y="39967"/>
                    <a:pt x="3600" y="39967"/>
                  </a:cubicBezTo>
                  <a:close/>
                  <a:moveTo>
                    <a:pt x="27756" y="1"/>
                  </a:moveTo>
                  <a:cubicBezTo>
                    <a:pt x="26889" y="708"/>
                    <a:pt x="26250" y="1713"/>
                    <a:pt x="25976" y="2808"/>
                  </a:cubicBezTo>
                  <a:cubicBezTo>
                    <a:pt x="25907" y="1941"/>
                    <a:pt x="25770" y="982"/>
                    <a:pt x="25108" y="412"/>
                  </a:cubicBezTo>
                  <a:cubicBezTo>
                    <a:pt x="24881" y="216"/>
                    <a:pt x="24573" y="125"/>
                    <a:pt x="24268" y="125"/>
                  </a:cubicBezTo>
                  <a:cubicBezTo>
                    <a:pt x="23683" y="125"/>
                    <a:pt x="23107" y="458"/>
                    <a:pt x="23122" y="1028"/>
                  </a:cubicBezTo>
                  <a:cubicBezTo>
                    <a:pt x="23145" y="1827"/>
                    <a:pt x="24218" y="2375"/>
                    <a:pt x="24035" y="3151"/>
                  </a:cubicBezTo>
                  <a:cubicBezTo>
                    <a:pt x="24022" y="2561"/>
                    <a:pt x="23437" y="2227"/>
                    <a:pt x="22850" y="2227"/>
                  </a:cubicBezTo>
                  <a:cubicBezTo>
                    <a:pt x="22415" y="2227"/>
                    <a:pt x="21980" y="2410"/>
                    <a:pt x="21776" y="2808"/>
                  </a:cubicBezTo>
                  <a:cubicBezTo>
                    <a:pt x="21388" y="3630"/>
                    <a:pt x="22050" y="4657"/>
                    <a:pt x="22917" y="4885"/>
                  </a:cubicBezTo>
                  <a:cubicBezTo>
                    <a:pt x="22780" y="4870"/>
                    <a:pt x="22641" y="4860"/>
                    <a:pt x="22501" y="4860"/>
                  </a:cubicBezTo>
                  <a:cubicBezTo>
                    <a:pt x="22222" y="4860"/>
                    <a:pt x="21943" y="4901"/>
                    <a:pt x="21684" y="5022"/>
                  </a:cubicBezTo>
                  <a:cubicBezTo>
                    <a:pt x="21205" y="5251"/>
                    <a:pt x="20908" y="5958"/>
                    <a:pt x="21274" y="6369"/>
                  </a:cubicBezTo>
                  <a:cubicBezTo>
                    <a:pt x="21433" y="6529"/>
                    <a:pt x="21662" y="6597"/>
                    <a:pt x="21890" y="6666"/>
                  </a:cubicBezTo>
                  <a:cubicBezTo>
                    <a:pt x="22532" y="6835"/>
                    <a:pt x="23194" y="6941"/>
                    <a:pt x="23888" y="6941"/>
                  </a:cubicBezTo>
                  <a:cubicBezTo>
                    <a:pt x="24502" y="6941"/>
                    <a:pt x="25141" y="6859"/>
                    <a:pt x="25816" y="6666"/>
                  </a:cubicBezTo>
                  <a:lnTo>
                    <a:pt x="25816" y="6666"/>
                  </a:lnTo>
                  <a:cubicBezTo>
                    <a:pt x="26227" y="12783"/>
                    <a:pt x="25108" y="18832"/>
                    <a:pt x="23305" y="24721"/>
                  </a:cubicBezTo>
                  <a:cubicBezTo>
                    <a:pt x="23511" y="22164"/>
                    <a:pt x="23282" y="19471"/>
                    <a:pt x="22963" y="16846"/>
                  </a:cubicBezTo>
                  <a:cubicBezTo>
                    <a:pt x="22689" y="14586"/>
                    <a:pt x="22278" y="12190"/>
                    <a:pt x="20794" y="10455"/>
                  </a:cubicBezTo>
                  <a:cubicBezTo>
                    <a:pt x="20156" y="9694"/>
                    <a:pt x="19222" y="9062"/>
                    <a:pt x="18241" y="9062"/>
                  </a:cubicBezTo>
                  <a:cubicBezTo>
                    <a:pt x="18134" y="9062"/>
                    <a:pt x="18026" y="9070"/>
                    <a:pt x="17918" y="9085"/>
                  </a:cubicBezTo>
                  <a:cubicBezTo>
                    <a:pt x="16709" y="9268"/>
                    <a:pt x="15841" y="10478"/>
                    <a:pt x="15750" y="11710"/>
                  </a:cubicBezTo>
                  <a:cubicBezTo>
                    <a:pt x="15659" y="12920"/>
                    <a:pt x="16184" y="14130"/>
                    <a:pt x="16891" y="15111"/>
                  </a:cubicBezTo>
                  <a:cubicBezTo>
                    <a:pt x="17599" y="16115"/>
                    <a:pt x="18489" y="16983"/>
                    <a:pt x="19265" y="17919"/>
                  </a:cubicBezTo>
                  <a:cubicBezTo>
                    <a:pt x="21548" y="20795"/>
                    <a:pt x="22575" y="24584"/>
                    <a:pt x="22164" y="28213"/>
                  </a:cubicBezTo>
                  <a:cubicBezTo>
                    <a:pt x="21548" y="30039"/>
                    <a:pt x="20863" y="31842"/>
                    <a:pt x="20155" y="33622"/>
                  </a:cubicBezTo>
                  <a:cubicBezTo>
                    <a:pt x="17416" y="40607"/>
                    <a:pt x="14335" y="47523"/>
                    <a:pt x="12440" y="54759"/>
                  </a:cubicBezTo>
                  <a:cubicBezTo>
                    <a:pt x="11276" y="44350"/>
                    <a:pt x="18968" y="34079"/>
                    <a:pt x="16640" y="23899"/>
                  </a:cubicBezTo>
                  <a:cubicBezTo>
                    <a:pt x="16435" y="22963"/>
                    <a:pt x="16092" y="21982"/>
                    <a:pt x="15248" y="21525"/>
                  </a:cubicBezTo>
                  <a:cubicBezTo>
                    <a:pt x="14967" y="21367"/>
                    <a:pt x="14673" y="21296"/>
                    <a:pt x="14381" y="21296"/>
                  </a:cubicBezTo>
                  <a:cubicBezTo>
                    <a:pt x="13106" y="21296"/>
                    <a:pt x="11841" y="22644"/>
                    <a:pt x="11619" y="24036"/>
                  </a:cubicBezTo>
                  <a:cubicBezTo>
                    <a:pt x="11345" y="25748"/>
                    <a:pt x="11984" y="27437"/>
                    <a:pt x="12121" y="29172"/>
                  </a:cubicBezTo>
                  <a:cubicBezTo>
                    <a:pt x="12326" y="31796"/>
                    <a:pt x="11322" y="34353"/>
                    <a:pt x="10683" y="36909"/>
                  </a:cubicBezTo>
                  <a:cubicBezTo>
                    <a:pt x="9176" y="42935"/>
                    <a:pt x="9770" y="49486"/>
                    <a:pt x="12326" y="55147"/>
                  </a:cubicBezTo>
                  <a:cubicBezTo>
                    <a:pt x="11938" y="56699"/>
                    <a:pt x="11596" y="58274"/>
                    <a:pt x="11322" y="59872"/>
                  </a:cubicBezTo>
                  <a:cubicBezTo>
                    <a:pt x="10660" y="63706"/>
                    <a:pt x="10477" y="67678"/>
                    <a:pt x="10911" y="71558"/>
                  </a:cubicBezTo>
                  <a:cubicBezTo>
                    <a:pt x="10477" y="71056"/>
                    <a:pt x="10044" y="70577"/>
                    <a:pt x="9633" y="70074"/>
                  </a:cubicBezTo>
                  <a:lnTo>
                    <a:pt x="9633" y="70074"/>
                  </a:lnTo>
                  <a:cubicBezTo>
                    <a:pt x="9998" y="70599"/>
                    <a:pt x="10432" y="71124"/>
                    <a:pt x="10934" y="71649"/>
                  </a:cubicBezTo>
                  <a:cubicBezTo>
                    <a:pt x="11527" y="76990"/>
                    <a:pt x="13330" y="82103"/>
                    <a:pt x="16686" y="86280"/>
                  </a:cubicBezTo>
                  <a:cubicBezTo>
                    <a:pt x="17234" y="85664"/>
                    <a:pt x="16709" y="84705"/>
                    <a:pt x="16229" y="84021"/>
                  </a:cubicBezTo>
                  <a:cubicBezTo>
                    <a:pt x="11025" y="76694"/>
                    <a:pt x="10546" y="66879"/>
                    <a:pt x="12486" y="58091"/>
                  </a:cubicBezTo>
                  <a:cubicBezTo>
                    <a:pt x="13604" y="52955"/>
                    <a:pt x="15476" y="48025"/>
                    <a:pt x="17507" y="43163"/>
                  </a:cubicBezTo>
                  <a:cubicBezTo>
                    <a:pt x="24857" y="39626"/>
                    <a:pt x="30815" y="33645"/>
                    <a:pt x="34421" y="26455"/>
                  </a:cubicBezTo>
                  <a:cubicBezTo>
                    <a:pt x="34923" y="25428"/>
                    <a:pt x="35403" y="24355"/>
                    <a:pt x="35357" y="23214"/>
                  </a:cubicBezTo>
                  <a:cubicBezTo>
                    <a:pt x="35311" y="22073"/>
                    <a:pt x="34604" y="20886"/>
                    <a:pt x="33485" y="20658"/>
                  </a:cubicBezTo>
                  <a:cubicBezTo>
                    <a:pt x="33343" y="20628"/>
                    <a:pt x="33201" y="20614"/>
                    <a:pt x="33061" y="20614"/>
                  </a:cubicBezTo>
                  <a:cubicBezTo>
                    <a:pt x="32236" y="20614"/>
                    <a:pt x="31458" y="21096"/>
                    <a:pt x="30815" y="21662"/>
                  </a:cubicBezTo>
                  <a:cubicBezTo>
                    <a:pt x="28943" y="23328"/>
                    <a:pt x="27893" y="25725"/>
                    <a:pt x="26797" y="28007"/>
                  </a:cubicBezTo>
                  <a:cubicBezTo>
                    <a:pt x="24446" y="32801"/>
                    <a:pt x="21548" y="37366"/>
                    <a:pt x="18192" y="41520"/>
                  </a:cubicBezTo>
                  <a:cubicBezTo>
                    <a:pt x="19425" y="38621"/>
                    <a:pt x="20680" y="35745"/>
                    <a:pt x="21867" y="32824"/>
                  </a:cubicBezTo>
                  <a:cubicBezTo>
                    <a:pt x="23602" y="28464"/>
                    <a:pt x="25177" y="23945"/>
                    <a:pt x="26135" y="19357"/>
                  </a:cubicBezTo>
                  <a:cubicBezTo>
                    <a:pt x="29468" y="14084"/>
                    <a:pt x="35197" y="10432"/>
                    <a:pt x="39739" y="5867"/>
                  </a:cubicBezTo>
                  <a:cubicBezTo>
                    <a:pt x="40219" y="5388"/>
                    <a:pt x="40698" y="4863"/>
                    <a:pt x="40835" y="4201"/>
                  </a:cubicBezTo>
                  <a:cubicBezTo>
                    <a:pt x="41109" y="2877"/>
                    <a:pt x="39716" y="1667"/>
                    <a:pt x="38347" y="1621"/>
                  </a:cubicBezTo>
                  <a:cubicBezTo>
                    <a:pt x="38309" y="1620"/>
                    <a:pt x="38271" y="1620"/>
                    <a:pt x="38233" y="1620"/>
                  </a:cubicBezTo>
                  <a:cubicBezTo>
                    <a:pt x="36930" y="1620"/>
                    <a:pt x="35715" y="2376"/>
                    <a:pt x="34672" y="3196"/>
                  </a:cubicBezTo>
                  <a:cubicBezTo>
                    <a:pt x="31317" y="5821"/>
                    <a:pt x="28669" y="9314"/>
                    <a:pt x="27003" y="13240"/>
                  </a:cubicBezTo>
                  <a:cubicBezTo>
                    <a:pt x="27163" y="11025"/>
                    <a:pt x="27140" y="8811"/>
                    <a:pt x="26866" y="6597"/>
                  </a:cubicBezTo>
                  <a:cubicBezTo>
                    <a:pt x="28715" y="5730"/>
                    <a:pt x="30153" y="4018"/>
                    <a:pt x="30678" y="2055"/>
                  </a:cubicBezTo>
                  <a:cubicBezTo>
                    <a:pt x="30532" y="2031"/>
                    <a:pt x="30386" y="2019"/>
                    <a:pt x="30239" y="2019"/>
                  </a:cubicBezTo>
                  <a:cubicBezTo>
                    <a:pt x="29283" y="2019"/>
                    <a:pt x="28339" y="2522"/>
                    <a:pt x="27824" y="3333"/>
                  </a:cubicBezTo>
                  <a:cubicBezTo>
                    <a:pt x="28395" y="2329"/>
                    <a:pt x="28372" y="1005"/>
                    <a:pt x="2775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2" name="Google Shape;572;p31"/>
          <p:cNvSpPr/>
          <p:nvPr/>
        </p:nvSpPr>
        <p:spPr>
          <a:xfrm flipH="1" rot="-570776">
            <a:off x="4356200" y="4437914"/>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1"/>
          <p:cNvSpPr/>
          <p:nvPr/>
        </p:nvSpPr>
        <p:spPr>
          <a:xfrm rot="570776">
            <a:off x="3883550" y="4437914"/>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4" name="Google Shape;574;p31"/>
          <p:cNvGrpSpPr/>
          <p:nvPr/>
        </p:nvGrpSpPr>
        <p:grpSpPr>
          <a:xfrm>
            <a:off x="7914115" y="2797748"/>
            <a:ext cx="1109326" cy="2740462"/>
            <a:chOff x="1985590" y="3490398"/>
            <a:chExt cx="1109326" cy="2740462"/>
          </a:xfrm>
        </p:grpSpPr>
        <p:sp>
          <p:nvSpPr>
            <p:cNvPr id="575" name="Google Shape;575;p31"/>
            <p:cNvSpPr/>
            <p:nvPr/>
          </p:nvSpPr>
          <p:spPr>
            <a:xfrm>
              <a:off x="2299102" y="3490398"/>
              <a:ext cx="614745" cy="567414"/>
            </a:xfrm>
            <a:custGeom>
              <a:rect b="b" l="l" r="r" t="t"/>
              <a:pathLst>
                <a:path extrusionOk="0" h="21027" w="22781">
                  <a:moveTo>
                    <a:pt x="12014" y="1"/>
                  </a:moveTo>
                  <a:cubicBezTo>
                    <a:pt x="11821" y="1"/>
                    <a:pt x="11628" y="10"/>
                    <a:pt x="11436" y="28"/>
                  </a:cubicBezTo>
                  <a:cubicBezTo>
                    <a:pt x="9496" y="210"/>
                    <a:pt x="7715" y="1214"/>
                    <a:pt x="6186" y="2447"/>
                  </a:cubicBezTo>
                  <a:cubicBezTo>
                    <a:pt x="5410" y="3086"/>
                    <a:pt x="4657" y="3839"/>
                    <a:pt x="4337" y="4798"/>
                  </a:cubicBezTo>
                  <a:cubicBezTo>
                    <a:pt x="3858" y="6259"/>
                    <a:pt x="4520" y="7834"/>
                    <a:pt x="5159" y="9249"/>
                  </a:cubicBezTo>
                  <a:cubicBezTo>
                    <a:pt x="6026" y="11189"/>
                    <a:pt x="6917" y="13129"/>
                    <a:pt x="7807" y="15069"/>
                  </a:cubicBezTo>
                  <a:cubicBezTo>
                    <a:pt x="6483" y="13746"/>
                    <a:pt x="5182" y="12422"/>
                    <a:pt x="3881" y="11098"/>
                  </a:cubicBezTo>
                  <a:cubicBezTo>
                    <a:pt x="3289" y="10506"/>
                    <a:pt x="2600" y="9876"/>
                    <a:pt x="1795" y="9876"/>
                  </a:cubicBezTo>
                  <a:cubicBezTo>
                    <a:pt x="1730" y="9876"/>
                    <a:pt x="1664" y="9880"/>
                    <a:pt x="1598" y="9888"/>
                  </a:cubicBezTo>
                  <a:cubicBezTo>
                    <a:pt x="754" y="9979"/>
                    <a:pt x="137" y="10847"/>
                    <a:pt x="69" y="11691"/>
                  </a:cubicBezTo>
                  <a:cubicBezTo>
                    <a:pt x="1" y="12536"/>
                    <a:pt x="343" y="13380"/>
                    <a:pt x="754" y="14111"/>
                  </a:cubicBezTo>
                  <a:cubicBezTo>
                    <a:pt x="2899" y="18060"/>
                    <a:pt x="7168" y="20776"/>
                    <a:pt x="11664" y="21027"/>
                  </a:cubicBezTo>
                  <a:cubicBezTo>
                    <a:pt x="17485" y="20639"/>
                    <a:pt x="22506" y="15069"/>
                    <a:pt x="22735" y="8952"/>
                  </a:cubicBezTo>
                  <a:cubicBezTo>
                    <a:pt x="22780" y="7834"/>
                    <a:pt x="22643" y="6601"/>
                    <a:pt x="21890" y="5780"/>
                  </a:cubicBezTo>
                  <a:cubicBezTo>
                    <a:pt x="21485" y="5325"/>
                    <a:pt x="20848" y="5062"/>
                    <a:pt x="20247" y="5062"/>
                  </a:cubicBezTo>
                  <a:cubicBezTo>
                    <a:pt x="19731" y="5062"/>
                    <a:pt x="19241" y="5256"/>
                    <a:pt x="18946" y="5688"/>
                  </a:cubicBezTo>
                  <a:cubicBezTo>
                    <a:pt x="18558" y="6213"/>
                    <a:pt x="18580" y="6944"/>
                    <a:pt x="18580" y="7606"/>
                  </a:cubicBezTo>
                  <a:cubicBezTo>
                    <a:pt x="18535" y="9569"/>
                    <a:pt x="17964" y="11554"/>
                    <a:pt x="16960" y="13266"/>
                  </a:cubicBezTo>
                  <a:cubicBezTo>
                    <a:pt x="17097" y="11372"/>
                    <a:pt x="17211" y="9477"/>
                    <a:pt x="17348" y="7583"/>
                  </a:cubicBezTo>
                  <a:cubicBezTo>
                    <a:pt x="17462" y="5757"/>
                    <a:pt x="17553" y="3794"/>
                    <a:pt x="16572" y="2264"/>
                  </a:cubicBezTo>
                  <a:cubicBezTo>
                    <a:pt x="15604" y="761"/>
                    <a:pt x="13799" y="1"/>
                    <a:pt x="12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1"/>
            <p:cNvSpPr/>
            <p:nvPr/>
          </p:nvSpPr>
          <p:spPr>
            <a:xfrm>
              <a:off x="1985590" y="3902567"/>
              <a:ext cx="1109326" cy="2328293"/>
            </a:xfrm>
            <a:custGeom>
              <a:rect b="b" l="l" r="r" t="t"/>
              <a:pathLst>
                <a:path extrusionOk="0" h="86281" w="41109">
                  <a:moveTo>
                    <a:pt x="3600" y="39967"/>
                  </a:moveTo>
                  <a:cubicBezTo>
                    <a:pt x="2921" y="39967"/>
                    <a:pt x="2330" y="40561"/>
                    <a:pt x="1941" y="41155"/>
                  </a:cubicBezTo>
                  <a:cubicBezTo>
                    <a:pt x="320" y="43620"/>
                    <a:pt x="0" y="46747"/>
                    <a:pt x="183" y="49691"/>
                  </a:cubicBezTo>
                  <a:cubicBezTo>
                    <a:pt x="434" y="53983"/>
                    <a:pt x="1667" y="58228"/>
                    <a:pt x="3744" y="61994"/>
                  </a:cubicBezTo>
                  <a:cubicBezTo>
                    <a:pt x="5342" y="64916"/>
                    <a:pt x="7442" y="67541"/>
                    <a:pt x="9633" y="70074"/>
                  </a:cubicBezTo>
                  <a:cubicBezTo>
                    <a:pt x="8355" y="68294"/>
                    <a:pt x="7693" y="66514"/>
                    <a:pt x="7213" y="64802"/>
                  </a:cubicBezTo>
                  <a:cubicBezTo>
                    <a:pt x="5387" y="58479"/>
                    <a:pt x="4794" y="51791"/>
                    <a:pt x="5479" y="45241"/>
                  </a:cubicBezTo>
                  <a:cubicBezTo>
                    <a:pt x="5661" y="43551"/>
                    <a:pt x="5821" y="41611"/>
                    <a:pt x="4611" y="40424"/>
                  </a:cubicBezTo>
                  <a:cubicBezTo>
                    <a:pt x="4383" y="40219"/>
                    <a:pt x="4132" y="40036"/>
                    <a:pt x="3835" y="39991"/>
                  </a:cubicBezTo>
                  <a:cubicBezTo>
                    <a:pt x="3756" y="39974"/>
                    <a:pt x="3677" y="39967"/>
                    <a:pt x="3600" y="39967"/>
                  </a:cubicBezTo>
                  <a:close/>
                  <a:moveTo>
                    <a:pt x="27756" y="1"/>
                  </a:moveTo>
                  <a:cubicBezTo>
                    <a:pt x="26889" y="708"/>
                    <a:pt x="26250" y="1713"/>
                    <a:pt x="25976" y="2808"/>
                  </a:cubicBezTo>
                  <a:cubicBezTo>
                    <a:pt x="25907" y="1941"/>
                    <a:pt x="25770" y="982"/>
                    <a:pt x="25108" y="412"/>
                  </a:cubicBezTo>
                  <a:cubicBezTo>
                    <a:pt x="24881" y="216"/>
                    <a:pt x="24573" y="125"/>
                    <a:pt x="24268" y="125"/>
                  </a:cubicBezTo>
                  <a:cubicBezTo>
                    <a:pt x="23683" y="125"/>
                    <a:pt x="23107" y="458"/>
                    <a:pt x="23122" y="1028"/>
                  </a:cubicBezTo>
                  <a:cubicBezTo>
                    <a:pt x="23145" y="1827"/>
                    <a:pt x="24218" y="2375"/>
                    <a:pt x="24035" y="3151"/>
                  </a:cubicBezTo>
                  <a:cubicBezTo>
                    <a:pt x="24022" y="2561"/>
                    <a:pt x="23437" y="2227"/>
                    <a:pt x="22850" y="2227"/>
                  </a:cubicBezTo>
                  <a:cubicBezTo>
                    <a:pt x="22415" y="2227"/>
                    <a:pt x="21980" y="2410"/>
                    <a:pt x="21776" y="2808"/>
                  </a:cubicBezTo>
                  <a:cubicBezTo>
                    <a:pt x="21388" y="3630"/>
                    <a:pt x="22050" y="4657"/>
                    <a:pt x="22917" y="4885"/>
                  </a:cubicBezTo>
                  <a:cubicBezTo>
                    <a:pt x="22780" y="4870"/>
                    <a:pt x="22641" y="4860"/>
                    <a:pt x="22501" y="4860"/>
                  </a:cubicBezTo>
                  <a:cubicBezTo>
                    <a:pt x="22222" y="4860"/>
                    <a:pt x="21943" y="4901"/>
                    <a:pt x="21684" y="5022"/>
                  </a:cubicBezTo>
                  <a:cubicBezTo>
                    <a:pt x="21205" y="5251"/>
                    <a:pt x="20908" y="5958"/>
                    <a:pt x="21274" y="6369"/>
                  </a:cubicBezTo>
                  <a:cubicBezTo>
                    <a:pt x="21433" y="6529"/>
                    <a:pt x="21662" y="6597"/>
                    <a:pt x="21890" y="6666"/>
                  </a:cubicBezTo>
                  <a:cubicBezTo>
                    <a:pt x="22532" y="6835"/>
                    <a:pt x="23194" y="6941"/>
                    <a:pt x="23888" y="6941"/>
                  </a:cubicBezTo>
                  <a:cubicBezTo>
                    <a:pt x="24502" y="6941"/>
                    <a:pt x="25141" y="6859"/>
                    <a:pt x="25816" y="6666"/>
                  </a:cubicBezTo>
                  <a:lnTo>
                    <a:pt x="25816" y="6666"/>
                  </a:lnTo>
                  <a:cubicBezTo>
                    <a:pt x="26227" y="12783"/>
                    <a:pt x="25108" y="18832"/>
                    <a:pt x="23305" y="24721"/>
                  </a:cubicBezTo>
                  <a:cubicBezTo>
                    <a:pt x="23511" y="22164"/>
                    <a:pt x="23282" y="19471"/>
                    <a:pt x="22963" y="16846"/>
                  </a:cubicBezTo>
                  <a:cubicBezTo>
                    <a:pt x="22689" y="14586"/>
                    <a:pt x="22278" y="12190"/>
                    <a:pt x="20794" y="10455"/>
                  </a:cubicBezTo>
                  <a:cubicBezTo>
                    <a:pt x="20156" y="9694"/>
                    <a:pt x="19222" y="9062"/>
                    <a:pt x="18241" y="9062"/>
                  </a:cubicBezTo>
                  <a:cubicBezTo>
                    <a:pt x="18134" y="9062"/>
                    <a:pt x="18026" y="9070"/>
                    <a:pt x="17918" y="9085"/>
                  </a:cubicBezTo>
                  <a:cubicBezTo>
                    <a:pt x="16709" y="9268"/>
                    <a:pt x="15841" y="10478"/>
                    <a:pt x="15750" y="11710"/>
                  </a:cubicBezTo>
                  <a:cubicBezTo>
                    <a:pt x="15659" y="12920"/>
                    <a:pt x="16184" y="14130"/>
                    <a:pt x="16891" y="15111"/>
                  </a:cubicBezTo>
                  <a:cubicBezTo>
                    <a:pt x="17599" y="16115"/>
                    <a:pt x="18489" y="16983"/>
                    <a:pt x="19265" y="17919"/>
                  </a:cubicBezTo>
                  <a:cubicBezTo>
                    <a:pt x="21548" y="20795"/>
                    <a:pt x="22575" y="24584"/>
                    <a:pt x="22164" y="28213"/>
                  </a:cubicBezTo>
                  <a:cubicBezTo>
                    <a:pt x="21548" y="30039"/>
                    <a:pt x="20863" y="31842"/>
                    <a:pt x="20155" y="33622"/>
                  </a:cubicBezTo>
                  <a:cubicBezTo>
                    <a:pt x="17416" y="40607"/>
                    <a:pt x="14335" y="47523"/>
                    <a:pt x="12440" y="54759"/>
                  </a:cubicBezTo>
                  <a:cubicBezTo>
                    <a:pt x="11276" y="44350"/>
                    <a:pt x="18968" y="34079"/>
                    <a:pt x="16640" y="23899"/>
                  </a:cubicBezTo>
                  <a:cubicBezTo>
                    <a:pt x="16435" y="22963"/>
                    <a:pt x="16092" y="21982"/>
                    <a:pt x="15248" y="21525"/>
                  </a:cubicBezTo>
                  <a:cubicBezTo>
                    <a:pt x="14967" y="21367"/>
                    <a:pt x="14673" y="21296"/>
                    <a:pt x="14381" y="21296"/>
                  </a:cubicBezTo>
                  <a:cubicBezTo>
                    <a:pt x="13106" y="21296"/>
                    <a:pt x="11841" y="22644"/>
                    <a:pt x="11619" y="24036"/>
                  </a:cubicBezTo>
                  <a:cubicBezTo>
                    <a:pt x="11345" y="25748"/>
                    <a:pt x="11984" y="27437"/>
                    <a:pt x="12121" y="29172"/>
                  </a:cubicBezTo>
                  <a:cubicBezTo>
                    <a:pt x="12326" y="31796"/>
                    <a:pt x="11322" y="34353"/>
                    <a:pt x="10683" y="36909"/>
                  </a:cubicBezTo>
                  <a:cubicBezTo>
                    <a:pt x="9176" y="42935"/>
                    <a:pt x="9770" y="49486"/>
                    <a:pt x="12326" y="55147"/>
                  </a:cubicBezTo>
                  <a:cubicBezTo>
                    <a:pt x="11938" y="56699"/>
                    <a:pt x="11596" y="58274"/>
                    <a:pt x="11322" y="59872"/>
                  </a:cubicBezTo>
                  <a:cubicBezTo>
                    <a:pt x="10660" y="63706"/>
                    <a:pt x="10477" y="67678"/>
                    <a:pt x="10911" y="71558"/>
                  </a:cubicBezTo>
                  <a:cubicBezTo>
                    <a:pt x="10477" y="71056"/>
                    <a:pt x="10044" y="70577"/>
                    <a:pt x="9633" y="70074"/>
                  </a:cubicBezTo>
                  <a:lnTo>
                    <a:pt x="9633" y="70074"/>
                  </a:lnTo>
                  <a:cubicBezTo>
                    <a:pt x="9998" y="70599"/>
                    <a:pt x="10432" y="71124"/>
                    <a:pt x="10934" y="71649"/>
                  </a:cubicBezTo>
                  <a:cubicBezTo>
                    <a:pt x="11527" y="76990"/>
                    <a:pt x="13330" y="82103"/>
                    <a:pt x="16686" y="86280"/>
                  </a:cubicBezTo>
                  <a:cubicBezTo>
                    <a:pt x="17234" y="85664"/>
                    <a:pt x="16709" y="84705"/>
                    <a:pt x="16229" y="84021"/>
                  </a:cubicBezTo>
                  <a:cubicBezTo>
                    <a:pt x="11025" y="76694"/>
                    <a:pt x="10546" y="66879"/>
                    <a:pt x="12486" y="58091"/>
                  </a:cubicBezTo>
                  <a:cubicBezTo>
                    <a:pt x="13604" y="52955"/>
                    <a:pt x="15476" y="48025"/>
                    <a:pt x="17507" y="43163"/>
                  </a:cubicBezTo>
                  <a:cubicBezTo>
                    <a:pt x="24857" y="39626"/>
                    <a:pt x="30815" y="33645"/>
                    <a:pt x="34421" y="26455"/>
                  </a:cubicBezTo>
                  <a:cubicBezTo>
                    <a:pt x="34923" y="25428"/>
                    <a:pt x="35403" y="24355"/>
                    <a:pt x="35357" y="23214"/>
                  </a:cubicBezTo>
                  <a:cubicBezTo>
                    <a:pt x="35311" y="22073"/>
                    <a:pt x="34604" y="20886"/>
                    <a:pt x="33485" y="20658"/>
                  </a:cubicBezTo>
                  <a:cubicBezTo>
                    <a:pt x="33343" y="20628"/>
                    <a:pt x="33201" y="20614"/>
                    <a:pt x="33061" y="20614"/>
                  </a:cubicBezTo>
                  <a:cubicBezTo>
                    <a:pt x="32236" y="20614"/>
                    <a:pt x="31458" y="21096"/>
                    <a:pt x="30815" y="21662"/>
                  </a:cubicBezTo>
                  <a:cubicBezTo>
                    <a:pt x="28943" y="23328"/>
                    <a:pt x="27893" y="25725"/>
                    <a:pt x="26797" y="28007"/>
                  </a:cubicBezTo>
                  <a:cubicBezTo>
                    <a:pt x="24446" y="32801"/>
                    <a:pt x="21548" y="37366"/>
                    <a:pt x="18192" y="41520"/>
                  </a:cubicBezTo>
                  <a:cubicBezTo>
                    <a:pt x="19425" y="38621"/>
                    <a:pt x="20680" y="35745"/>
                    <a:pt x="21867" y="32824"/>
                  </a:cubicBezTo>
                  <a:cubicBezTo>
                    <a:pt x="23602" y="28464"/>
                    <a:pt x="25177" y="23945"/>
                    <a:pt x="26135" y="19357"/>
                  </a:cubicBezTo>
                  <a:cubicBezTo>
                    <a:pt x="29468" y="14084"/>
                    <a:pt x="35197" y="10432"/>
                    <a:pt x="39739" y="5867"/>
                  </a:cubicBezTo>
                  <a:cubicBezTo>
                    <a:pt x="40219" y="5388"/>
                    <a:pt x="40698" y="4863"/>
                    <a:pt x="40835" y="4201"/>
                  </a:cubicBezTo>
                  <a:cubicBezTo>
                    <a:pt x="41109" y="2877"/>
                    <a:pt x="39716" y="1667"/>
                    <a:pt x="38347" y="1621"/>
                  </a:cubicBezTo>
                  <a:cubicBezTo>
                    <a:pt x="38309" y="1620"/>
                    <a:pt x="38271" y="1620"/>
                    <a:pt x="38233" y="1620"/>
                  </a:cubicBezTo>
                  <a:cubicBezTo>
                    <a:pt x="36930" y="1620"/>
                    <a:pt x="35715" y="2376"/>
                    <a:pt x="34672" y="3196"/>
                  </a:cubicBezTo>
                  <a:cubicBezTo>
                    <a:pt x="31317" y="5821"/>
                    <a:pt x="28669" y="9314"/>
                    <a:pt x="27003" y="13240"/>
                  </a:cubicBezTo>
                  <a:cubicBezTo>
                    <a:pt x="27163" y="11025"/>
                    <a:pt x="27140" y="8811"/>
                    <a:pt x="26866" y="6597"/>
                  </a:cubicBezTo>
                  <a:cubicBezTo>
                    <a:pt x="28715" y="5730"/>
                    <a:pt x="30153" y="4018"/>
                    <a:pt x="30678" y="2055"/>
                  </a:cubicBezTo>
                  <a:cubicBezTo>
                    <a:pt x="30532" y="2031"/>
                    <a:pt x="30386" y="2019"/>
                    <a:pt x="30239" y="2019"/>
                  </a:cubicBezTo>
                  <a:cubicBezTo>
                    <a:pt x="29283" y="2019"/>
                    <a:pt x="28339" y="2522"/>
                    <a:pt x="27824" y="3333"/>
                  </a:cubicBezTo>
                  <a:cubicBezTo>
                    <a:pt x="28395" y="2329"/>
                    <a:pt x="28372" y="1005"/>
                    <a:pt x="2775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3_1_1_1">
    <p:spTree>
      <p:nvGrpSpPr>
        <p:cNvPr id="577" name="Shape 577"/>
        <p:cNvGrpSpPr/>
        <p:nvPr/>
      </p:nvGrpSpPr>
      <p:grpSpPr>
        <a:xfrm>
          <a:off x="0" y="0"/>
          <a:ext cx="0" cy="0"/>
          <a:chOff x="0" y="0"/>
          <a:chExt cx="0" cy="0"/>
        </a:xfrm>
      </p:grpSpPr>
      <p:sp>
        <p:nvSpPr>
          <p:cNvPr id="578" name="Google Shape;578;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79" name="Google Shape;579;p32"/>
          <p:cNvSpPr/>
          <p:nvPr/>
        </p:nvSpPr>
        <p:spPr>
          <a:xfrm flipH="1" rot="-6816878">
            <a:off x="540997" y="4282636"/>
            <a:ext cx="122986" cy="19201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2"/>
          <p:cNvSpPr/>
          <p:nvPr/>
        </p:nvSpPr>
        <p:spPr>
          <a:xfrm>
            <a:off x="627781" y="335313"/>
            <a:ext cx="174640" cy="113416"/>
          </a:xfrm>
          <a:custGeom>
            <a:rect b="b" l="l" r="r" t="t"/>
            <a:pathLst>
              <a:path extrusionOk="0" h="5663" w="872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2"/>
          <p:cNvSpPr/>
          <p:nvPr/>
        </p:nvSpPr>
        <p:spPr>
          <a:xfrm>
            <a:off x="6560881" y="4965629"/>
            <a:ext cx="106526" cy="101620"/>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2"/>
          <p:cNvSpPr/>
          <p:nvPr/>
        </p:nvSpPr>
        <p:spPr>
          <a:xfrm>
            <a:off x="3615878" y="4837952"/>
            <a:ext cx="68123" cy="64985"/>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2"/>
          <p:cNvSpPr/>
          <p:nvPr/>
        </p:nvSpPr>
        <p:spPr>
          <a:xfrm>
            <a:off x="7395953" y="260865"/>
            <a:ext cx="68123" cy="64985"/>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2"/>
          <p:cNvSpPr/>
          <p:nvPr/>
        </p:nvSpPr>
        <p:spPr>
          <a:xfrm>
            <a:off x="355986" y="2578906"/>
            <a:ext cx="68096" cy="64973"/>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2"/>
          <p:cNvSpPr/>
          <p:nvPr/>
        </p:nvSpPr>
        <p:spPr>
          <a:xfrm rot="-1531528">
            <a:off x="8645969" y="2554671"/>
            <a:ext cx="174638" cy="113415"/>
          </a:xfrm>
          <a:custGeom>
            <a:rect b="b" l="l" r="r" t="t"/>
            <a:pathLst>
              <a:path extrusionOk="0" h="5663" w="872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2"/>
          <p:cNvSpPr/>
          <p:nvPr/>
        </p:nvSpPr>
        <p:spPr>
          <a:xfrm>
            <a:off x="8821275" y="2017800"/>
            <a:ext cx="205140" cy="205140"/>
          </a:xfrm>
          <a:custGeom>
            <a:rect b="b" l="l" r="r" t="t"/>
            <a:pathLst>
              <a:path extrusionOk="0" h="7602" w="7602">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2"/>
          <p:cNvSpPr/>
          <p:nvPr/>
        </p:nvSpPr>
        <p:spPr>
          <a:xfrm>
            <a:off x="1951612" y="4768189"/>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2"/>
          <p:cNvSpPr/>
          <p:nvPr/>
        </p:nvSpPr>
        <p:spPr>
          <a:xfrm rot="570776">
            <a:off x="-62100" y="4253614"/>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2"/>
          <p:cNvSpPr/>
          <p:nvPr/>
        </p:nvSpPr>
        <p:spPr>
          <a:xfrm flipH="1" rot="-570776">
            <a:off x="8346100" y="4253614"/>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2"/>
          <p:cNvSpPr/>
          <p:nvPr/>
        </p:nvSpPr>
        <p:spPr>
          <a:xfrm flipH="1" rot="-5735881">
            <a:off x="8422919" y="4767152"/>
            <a:ext cx="143061" cy="11772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3_1_1_1_1">
    <p:spTree>
      <p:nvGrpSpPr>
        <p:cNvPr id="591" name="Shape 591"/>
        <p:cNvGrpSpPr/>
        <p:nvPr/>
      </p:nvGrpSpPr>
      <p:grpSpPr>
        <a:xfrm>
          <a:off x="0" y="0"/>
          <a:ext cx="0" cy="0"/>
          <a:chOff x="0" y="0"/>
          <a:chExt cx="0" cy="0"/>
        </a:xfrm>
      </p:grpSpPr>
      <p:sp>
        <p:nvSpPr>
          <p:cNvPr id="592" name="Google Shape;592;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93" name="Google Shape;593;p33"/>
          <p:cNvSpPr/>
          <p:nvPr/>
        </p:nvSpPr>
        <p:spPr>
          <a:xfrm flipH="1" rot="-6816878">
            <a:off x="8367414" y="4581811"/>
            <a:ext cx="122986" cy="19201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3"/>
          <p:cNvSpPr/>
          <p:nvPr/>
        </p:nvSpPr>
        <p:spPr>
          <a:xfrm flipH="1" rot="3524071">
            <a:off x="1303236" y="4648594"/>
            <a:ext cx="122996" cy="192036"/>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3"/>
          <p:cNvSpPr/>
          <p:nvPr/>
        </p:nvSpPr>
        <p:spPr>
          <a:xfrm>
            <a:off x="1523297" y="220730"/>
            <a:ext cx="164586" cy="546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3"/>
          <p:cNvSpPr/>
          <p:nvPr/>
        </p:nvSpPr>
        <p:spPr>
          <a:xfrm rot="3523992">
            <a:off x="288466" y="4163846"/>
            <a:ext cx="68124" cy="64986"/>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3"/>
          <p:cNvSpPr/>
          <p:nvPr/>
        </p:nvSpPr>
        <p:spPr>
          <a:xfrm flipH="1" rot="-5735881">
            <a:off x="8607186" y="350977"/>
            <a:ext cx="143061" cy="11772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3"/>
          <p:cNvSpPr/>
          <p:nvPr/>
        </p:nvSpPr>
        <p:spPr>
          <a:xfrm flipH="1">
            <a:off x="223267" y="2017800"/>
            <a:ext cx="205140" cy="205140"/>
          </a:xfrm>
          <a:custGeom>
            <a:rect b="b" l="l" r="r" t="t"/>
            <a:pathLst>
              <a:path extrusionOk="0" h="7602" w="7602">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3"/>
          <p:cNvSpPr/>
          <p:nvPr/>
        </p:nvSpPr>
        <p:spPr>
          <a:xfrm flipH="1">
            <a:off x="7093550" y="4768189"/>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3"/>
          <p:cNvSpPr/>
          <p:nvPr/>
        </p:nvSpPr>
        <p:spPr>
          <a:xfrm rot="-1531528">
            <a:off x="4322561" y="4879083"/>
            <a:ext cx="174638" cy="113415"/>
          </a:xfrm>
          <a:custGeom>
            <a:rect b="b" l="l" r="r" t="t"/>
            <a:pathLst>
              <a:path extrusionOk="0" h="5663" w="872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3"/>
          <p:cNvSpPr/>
          <p:nvPr/>
        </p:nvSpPr>
        <p:spPr>
          <a:xfrm>
            <a:off x="8731324" y="3334621"/>
            <a:ext cx="106526" cy="101620"/>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3"/>
          <p:cNvSpPr/>
          <p:nvPr/>
        </p:nvSpPr>
        <p:spPr>
          <a:xfrm rot="570776">
            <a:off x="-62100" y="4253614"/>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3"/>
          <p:cNvSpPr/>
          <p:nvPr/>
        </p:nvSpPr>
        <p:spPr>
          <a:xfrm flipH="1" rot="-570776">
            <a:off x="8346100" y="4253614"/>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3_1_1_1_2">
    <p:spTree>
      <p:nvGrpSpPr>
        <p:cNvPr id="604" name="Shape 604"/>
        <p:cNvGrpSpPr/>
        <p:nvPr/>
      </p:nvGrpSpPr>
      <p:grpSpPr>
        <a:xfrm>
          <a:off x="0" y="0"/>
          <a:ext cx="0" cy="0"/>
          <a:chOff x="0" y="0"/>
          <a:chExt cx="0" cy="0"/>
        </a:xfrm>
      </p:grpSpPr>
      <p:sp>
        <p:nvSpPr>
          <p:cNvPr id="605" name="Google Shape;605;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06" name="Google Shape;606;p34"/>
          <p:cNvSpPr/>
          <p:nvPr/>
        </p:nvSpPr>
        <p:spPr>
          <a:xfrm>
            <a:off x="8163661" y="4346168"/>
            <a:ext cx="68096" cy="64973"/>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4"/>
          <p:cNvSpPr/>
          <p:nvPr/>
        </p:nvSpPr>
        <p:spPr>
          <a:xfrm rot="-1531528">
            <a:off x="302706" y="1754371"/>
            <a:ext cx="174638" cy="113415"/>
          </a:xfrm>
          <a:custGeom>
            <a:rect b="b" l="l" r="r" t="t"/>
            <a:pathLst>
              <a:path extrusionOk="0" h="5663" w="872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4"/>
          <p:cNvSpPr/>
          <p:nvPr/>
        </p:nvSpPr>
        <p:spPr>
          <a:xfrm>
            <a:off x="5719312" y="4599414"/>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4"/>
          <p:cNvSpPr/>
          <p:nvPr/>
        </p:nvSpPr>
        <p:spPr>
          <a:xfrm flipH="1" rot="-5735881">
            <a:off x="8485844" y="557577"/>
            <a:ext cx="143061" cy="11772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4"/>
          <p:cNvSpPr/>
          <p:nvPr/>
        </p:nvSpPr>
        <p:spPr>
          <a:xfrm>
            <a:off x="1547325" y="4817750"/>
            <a:ext cx="111775" cy="105400"/>
          </a:xfrm>
          <a:custGeom>
            <a:rect b="b" l="l" r="r" t="t"/>
            <a:pathLst>
              <a:path extrusionOk="0" h="4216" w="4471">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4"/>
          <p:cNvSpPr/>
          <p:nvPr/>
        </p:nvSpPr>
        <p:spPr>
          <a:xfrm>
            <a:off x="8692250" y="2945500"/>
            <a:ext cx="260825" cy="141725"/>
          </a:xfrm>
          <a:custGeom>
            <a:rect b="b" l="l" r="r" t="t"/>
            <a:pathLst>
              <a:path extrusionOk="0" h="5669" w="10433">
                <a:moveTo>
                  <a:pt x="3622" y="2187"/>
                </a:moveTo>
                <a:cubicBezTo>
                  <a:pt x="4122" y="2187"/>
                  <a:pt x="4610" y="2289"/>
                  <a:pt x="5046" y="2496"/>
                </a:cubicBezTo>
                <a:cubicBezTo>
                  <a:pt x="5440" y="2683"/>
                  <a:pt x="5699" y="2904"/>
                  <a:pt x="5838" y="3172"/>
                </a:cubicBezTo>
                <a:cubicBezTo>
                  <a:pt x="5979" y="3446"/>
                  <a:pt x="6004" y="3802"/>
                  <a:pt x="5906" y="4173"/>
                </a:cubicBezTo>
                <a:cubicBezTo>
                  <a:pt x="5763" y="4715"/>
                  <a:pt x="5399" y="5162"/>
                  <a:pt x="4936" y="5368"/>
                </a:cubicBezTo>
                <a:cubicBezTo>
                  <a:pt x="4751" y="5450"/>
                  <a:pt x="4550" y="5490"/>
                  <a:pt x="4352" y="5490"/>
                </a:cubicBezTo>
                <a:cubicBezTo>
                  <a:pt x="4022" y="5490"/>
                  <a:pt x="3699" y="5380"/>
                  <a:pt x="3467" y="5171"/>
                </a:cubicBezTo>
                <a:cubicBezTo>
                  <a:pt x="3041" y="4788"/>
                  <a:pt x="2893" y="4104"/>
                  <a:pt x="3069" y="3341"/>
                </a:cubicBezTo>
                <a:cubicBezTo>
                  <a:pt x="3163" y="2932"/>
                  <a:pt x="3330" y="2544"/>
                  <a:pt x="3556" y="2188"/>
                </a:cubicBezTo>
                <a:cubicBezTo>
                  <a:pt x="3578" y="2187"/>
                  <a:pt x="3600" y="2187"/>
                  <a:pt x="3622" y="2187"/>
                </a:cubicBezTo>
                <a:close/>
                <a:moveTo>
                  <a:pt x="7372" y="1"/>
                </a:moveTo>
                <a:cubicBezTo>
                  <a:pt x="6895" y="1"/>
                  <a:pt x="6425" y="64"/>
                  <a:pt x="5976" y="193"/>
                </a:cubicBezTo>
                <a:cubicBezTo>
                  <a:pt x="4925" y="494"/>
                  <a:pt x="4027" y="1159"/>
                  <a:pt x="3458" y="2012"/>
                </a:cubicBezTo>
                <a:cubicBezTo>
                  <a:pt x="3026" y="2032"/>
                  <a:pt x="2588" y="2124"/>
                  <a:pt x="2163" y="2290"/>
                </a:cubicBezTo>
                <a:cubicBezTo>
                  <a:pt x="1166" y="2679"/>
                  <a:pt x="383" y="3422"/>
                  <a:pt x="19" y="4328"/>
                </a:cubicBezTo>
                <a:cubicBezTo>
                  <a:pt x="0" y="4373"/>
                  <a:pt x="22" y="4425"/>
                  <a:pt x="67" y="4444"/>
                </a:cubicBezTo>
                <a:cubicBezTo>
                  <a:pt x="78" y="4448"/>
                  <a:pt x="90" y="4450"/>
                  <a:pt x="101" y="4450"/>
                </a:cubicBezTo>
                <a:cubicBezTo>
                  <a:pt x="136" y="4450"/>
                  <a:pt x="169" y="4429"/>
                  <a:pt x="183" y="4394"/>
                </a:cubicBezTo>
                <a:cubicBezTo>
                  <a:pt x="530" y="3534"/>
                  <a:pt x="1276" y="2828"/>
                  <a:pt x="2228" y="2456"/>
                </a:cubicBezTo>
                <a:cubicBezTo>
                  <a:pt x="2594" y="2313"/>
                  <a:pt x="2969" y="2227"/>
                  <a:pt x="3341" y="2198"/>
                </a:cubicBezTo>
                <a:lnTo>
                  <a:pt x="3341" y="2198"/>
                </a:lnTo>
                <a:cubicBezTo>
                  <a:pt x="3136" y="2543"/>
                  <a:pt x="2985" y="2913"/>
                  <a:pt x="2896" y="3300"/>
                </a:cubicBezTo>
                <a:cubicBezTo>
                  <a:pt x="2705" y="4128"/>
                  <a:pt x="2874" y="4876"/>
                  <a:pt x="3348" y="5303"/>
                </a:cubicBezTo>
                <a:cubicBezTo>
                  <a:pt x="3612" y="5542"/>
                  <a:pt x="3980" y="5667"/>
                  <a:pt x="4353" y="5667"/>
                </a:cubicBezTo>
                <a:lnTo>
                  <a:pt x="4353" y="5668"/>
                </a:lnTo>
                <a:cubicBezTo>
                  <a:pt x="4576" y="5668"/>
                  <a:pt x="4801" y="5623"/>
                  <a:pt x="5009" y="5532"/>
                </a:cubicBezTo>
                <a:cubicBezTo>
                  <a:pt x="5521" y="5303"/>
                  <a:pt x="5921" y="4812"/>
                  <a:pt x="6078" y="4220"/>
                </a:cubicBezTo>
                <a:cubicBezTo>
                  <a:pt x="6188" y="3805"/>
                  <a:pt x="6158" y="3403"/>
                  <a:pt x="5996" y="3090"/>
                </a:cubicBezTo>
                <a:cubicBezTo>
                  <a:pt x="5839" y="2786"/>
                  <a:pt x="5553" y="2539"/>
                  <a:pt x="5123" y="2335"/>
                </a:cubicBezTo>
                <a:cubicBezTo>
                  <a:pt x="4678" y="2125"/>
                  <a:pt x="4185" y="2016"/>
                  <a:pt x="3676" y="2009"/>
                </a:cubicBezTo>
                <a:cubicBezTo>
                  <a:pt x="4224" y="1239"/>
                  <a:pt x="5056" y="641"/>
                  <a:pt x="6025" y="364"/>
                </a:cubicBezTo>
                <a:cubicBezTo>
                  <a:pt x="6458" y="240"/>
                  <a:pt x="6912" y="179"/>
                  <a:pt x="7373" y="179"/>
                </a:cubicBezTo>
                <a:cubicBezTo>
                  <a:pt x="8352" y="179"/>
                  <a:pt x="9365" y="454"/>
                  <a:pt x="10286" y="986"/>
                </a:cubicBezTo>
                <a:cubicBezTo>
                  <a:pt x="10300" y="994"/>
                  <a:pt x="10315" y="998"/>
                  <a:pt x="10330" y="998"/>
                </a:cubicBezTo>
                <a:cubicBezTo>
                  <a:pt x="10360" y="998"/>
                  <a:pt x="10391" y="982"/>
                  <a:pt x="10408" y="953"/>
                </a:cubicBezTo>
                <a:cubicBezTo>
                  <a:pt x="10432" y="912"/>
                  <a:pt x="10417" y="857"/>
                  <a:pt x="10374" y="832"/>
                </a:cubicBezTo>
                <a:cubicBezTo>
                  <a:pt x="9426" y="284"/>
                  <a:pt x="8382" y="1"/>
                  <a:pt x="7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4"/>
          <p:cNvSpPr/>
          <p:nvPr/>
        </p:nvSpPr>
        <p:spPr>
          <a:xfrm rot="10354931">
            <a:off x="987231" y="121960"/>
            <a:ext cx="260817" cy="141721"/>
          </a:xfrm>
          <a:custGeom>
            <a:rect b="b" l="l" r="r" t="t"/>
            <a:pathLst>
              <a:path extrusionOk="0" h="5669" w="10433">
                <a:moveTo>
                  <a:pt x="3622" y="2187"/>
                </a:moveTo>
                <a:cubicBezTo>
                  <a:pt x="4122" y="2187"/>
                  <a:pt x="4610" y="2289"/>
                  <a:pt x="5046" y="2496"/>
                </a:cubicBezTo>
                <a:cubicBezTo>
                  <a:pt x="5440" y="2683"/>
                  <a:pt x="5699" y="2904"/>
                  <a:pt x="5838" y="3172"/>
                </a:cubicBezTo>
                <a:cubicBezTo>
                  <a:pt x="5979" y="3446"/>
                  <a:pt x="6004" y="3802"/>
                  <a:pt x="5906" y="4173"/>
                </a:cubicBezTo>
                <a:cubicBezTo>
                  <a:pt x="5763" y="4715"/>
                  <a:pt x="5399" y="5162"/>
                  <a:pt x="4936" y="5368"/>
                </a:cubicBezTo>
                <a:cubicBezTo>
                  <a:pt x="4751" y="5450"/>
                  <a:pt x="4550" y="5490"/>
                  <a:pt x="4352" y="5490"/>
                </a:cubicBezTo>
                <a:cubicBezTo>
                  <a:pt x="4022" y="5490"/>
                  <a:pt x="3699" y="5380"/>
                  <a:pt x="3467" y="5171"/>
                </a:cubicBezTo>
                <a:cubicBezTo>
                  <a:pt x="3041" y="4788"/>
                  <a:pt x="2893" y="4104"/>
                  <a:pt x="3069" y="3341"/>
                </a:cubicBezTo>
                <a:cubicBezTo>
                  <a:pt x="3163" y="2932"/>
                  <a:pt x="3330" y="2544"/>
                  <a:pt x="3556" y="2188"/>
                </a:cubicBezTo>
                <a:cubicBezTo>
                  <a:pt x="3578" y="2187"/>
                  <a:pt x="3600" y="2187"/>
                  <a:pt x="3622" y="2187"/>
                </a:cubicBezTo>
                <a:close/>
                <a:moveTo>
                  <a:pt x="7372" y="1"/>
                </a:moveTo>
                <a:cubicBezTo>
                  <a:pt x="6895" y="1"/>
                  <a:pt x="6425" y="64"/>
                  <a:pt x="5976" y="193"/>
                </a:cubicBezTo>
                <a:cubicBezTo>
                  <a:pt x="4925" y="494"/>
                  <a:pt x="4027" y="1159"/>
                  <a:pt x="3458" y="2012"/>
                </a:cubicBezTo>
                <a:cubicBezTo>
                  <a:pt x="3026" y="2032"/>
                  <a:pt x="2588" y="2124"/>
                  <a:pt x="2163" y="2290"/>
                </a:cubicBezTo>
                <a:cubicBezTo>
                  <a:pt x="1166" y="2679"/>
                  <a:pt x="383" y="3422"/>
                  <a:pt x="19" y="4328"/>
                </a:cubicBezTo>
                <a:cubicBezTo>
                  <a:pt x="0" y="4373"/>
                  <a:pt x="22" y="4425"/>
                  <a:pt x="67" y="4444"/>
                </a:cubicBezTo>
                <a:cubicBezTo>
                  <a:pt x="78" y="4448"/>
                  <a:pt x="90" y="4450"/>
                  <a:pt x="101" y="4450"/>
                </a:cubicBezTo>
                <a:cubicBezTo>
                  <a:pt x="136" y="4450"/>
                  <a:pt x="169" y="4429"/>
                  <a:pt x="183" y="4394"/>
                </a:cubicBezTo>
                <a:cubicBezTo>
                  <a:pt x="530" y="3534"/>
                  <a:pt x="1276" y="2828"/>
                  <a:pt x="2228" y="2456"/>
                </a:cubicBezTo>
                <a:cubicBezTo>
                  <a:pt x="2594" y="2313"/>
                  <a:pt x="2969" y="2227"/>
                  <a:pt x="3341" y="2198"/>
                </a:cubicBezTo>
                <a:lnTo>
                  <a:pt x="3341" y="2198"/>
                </a:lnTo>
                <a:cubicBezTo>
                  <a:pt x="3136" y="2543"/>
                  <a:pt x="2985" y="2913"/>
                  <a:pt x="2896" y="3300"/>
                </a:cubicBezTo>
                <a:cubicBezTo>
                  <a:pt x="2705" y="4128"/>
                  <a:pt x="2874" y="4876"/>
                  <a:pt x="3348" y="5303"/>
                </a:cubicBezTo>
                <a:cubicBezTo>
                  <a:pt x="3612" y="5542"/>
                  <a:pt x="3980" y="5667"/>
                  <a:pt x="4353" y="5667"/>
                </a:cubicBezTo>
                <a:lnTo>
                  <a:pt x="4353" y="5668"/>
                </a:lnTo>
                <a:cubicBezTo>
                  <a:pt x="4576" y="5668"/>
                  <a:pt x="4801" y="5623"/>
                  <a:pt x="5009" y="5532"/>
                </a:cubicBezTo>
                <a:cubicBezTo>
                  <a:pt x="5521" y="5303"/>
                  <a:pt x="5921" y="4812"/>
                  <a:pt x="6078" y="4220"/>
                </a:cubicBezTo>
                <a:cubicBezTo>
                  <a:pt x="6188" y="3805"/>
                  <a:pt x="6158" y="3403"/>
                  <a:pt x="5996" y="3090"/>
                </a:cubicBezTo>
                <a:cubicBezTo>
                  <a:pt x="5839" y="2786"/>
                  <a:pt x="5553" y="2539"/>
                  <a:pt x="5123" y="2335"/>
                </a:cubicBezTo>
                <a:cubicBezTo>
                  <a:pt x="4678" y="2125"/>
                  <a:pt x="4185" y="2016"/>
                  <a:pt x="3676" y="2009"/>
                </a:cubicBezTo>
                <a:cubicBezTo>
                  <a:pt x="4224" y="1239"/>
                  <a:pt x="5056" y="641"/>
                  <a:pt x="6025" y="364"/>
                </a:cubicBezTo>
                <a:cubicBezTo>
                  <a:pt x="6458" y="240"/>
                  <a:pt x="6912" y="179"/>
                  <a:pt x="7373" y="179"/>
                </a:cubicBezTo>
                <a:cubicBezTo>
                  <a:pt x="8352" y="179"/>
                  <a:pt x="9365" y="454"/>
                  <a:pt x="10286" y="986"/>
                </a:cubicBezTo>
                <a:cubicBezTo>
                  <a:pt x="10300" y="994"/>
                  <a:pt x="10315" y="998"/>
                  <a:pt x="10330" y="998"/>
                </a:cubicBezTo>
                <a:cubicBezTo>
                  <a:pt x="10360" y="998"/>
                  <a:pt x="10391" y="982"/>
                  <a:pt x="10408" y="953"/>
                </a:cubicBezTo>
                <a:cubicBezTo>
                  <a:pt x="10432" y="912"/>
                  <a:pt x="10417" y="857"/>
                  <a:pt x="10374" y="832"/>
                </a:cubicBezTo>
                <a:cubicBezTo>
                  <a:pt x="9426" y="284"/>
                  <a:pt x="8382" y="1"/>
                  <a:pt x="7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4"/>
          <p:cNvSpPr/>
          <p:nvPr/>
        </p:nvSpPr>
        <p:spPr>
          <a:xfrm>
            <a:off x="7292125" y="339625"/>
            <a:ext cx="111775" cy="105400"/>
          </a:xfrm>
          <a:custGeom>
            <a:rect b="b" l="l" r="r" t="t"/>
            <a:pathLst>
              <a:path extrusionOk="0" h="4216" w="4471">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4"/>
          <p:cNvSpPr/>
          <p:nvPr/>
        </p:nvSpPr>
        <p:spPr>
          <a:xfrm rot="651101">
            <a:off x="-70067" y="3719816"/>
            <a:ext cx="666084" cy="1380435"/>
          </a:xfrm>
          <a:custGeom>
            <a:rect b="b" l="l" r="r" t="t"/>
            <a:pathLst>
              <a:path extrusionOk="0" h="33862" w="16339">
                <a:moveTo>
                  <a:pt x="3138" y="679"/>
                </a:moveTo>
                <a:cubicBezTo>
                  <a:pt x="3139" y="680"/>
                  <a:pt x="3140" y="681"/>
                  <a:pt x="3141" y="683"/>
                </a:cubicBezTo>
                <a:cubicBezTo>
                  <a:pt x="3186" y="742"/>
                  <a:pt x="3227" y="795"/>
                  <a:pt x="3248" y="831"/>
                </a:cubicBezTo>
                <a:cubicBezTo>
                  <a:pt x="3407" y="1099"/>
                  <a:pt x="3540" y="1341"/>
                  <a:pt x="3657" y="1573"/>
                </a:cubicBezTo>
                <a:cubicBezTo>
                  <a:pt x="3938" y="2126"/>
                  <a:pt x="4138" y="2632"/>
                  <a:pt x="4269" y="3119"/>
                </a:cubicBezTo>
                <a:cubicBezTo>
                  <a:pt x="4361" y="3464"/>
                  <a:pt x="4397" y="3813"/>
                  <a:pt x="4380" y="4187"/>
                </a:cubicBezTo>
                <a:cubicBezTo>
                  <a:pt x="4363" y="4563"/>
                  <a:pt x="4287" y="4944"/>
                  <a:pt x="4214" y="5313"/>
                </a:cubicBezTo>
                <a:cubicBezTo>
                  <a:pt x="4153" y="5623"/>
                  <a:pt x="4090" y="5945"/>
                  <a:pt x="4060" y="6266"/>
                </a:cubicBezTo>
                <a:cubicBezTo>
                  <a:pt x="4005" y="6842"/>
                  <a:pt x="4054" y="7397"/>
                  <a:pt x="4105" y="7934"/>
                </a:cubicBezTo>
                <a:cubicBezTo>
                  <a:pt x="3799" y="7054"/>
                  <a:pt x="3602" y="6203"/>
                  <a:pt x="3529" y="5403"/>
                </a:cubicBezTo>
                <a:cubicBezTo>
                  <a:pt x="3496" y="5035"/>
                  <a:pt x="3544" y="4655"/>
                  <a:pt x="3590" y="4287"/>
                </a:cubicBezTo>
                <a:cubicBezTo>
                  <a:pt x="3665" y="3698"/>
                  <a:pt x="3742" y="3088"/>
                  <a:pt x="3503" y="2473"/>
                </a:cubicBezTo>
                <a:cubicBezTo>
                  <a:pt x="3485" y="2427"/>
                  <a:pt x="3441" y="2399"/>
                  <a:pt x="3395" y="2399"/>
                </a:cubicBezTo>
                <a:cubicBezTo>
                  <a:pt x="3381" y="2399"/>
                  <a:pt x="3367" y="2402"/>
                  <a:pt x="3353" y="2407"/>
                </a:cubicBezTo>
                <a:cubicBezTo>
                  <a:pt x="3294" y="2430"/>
                  <a:pt x="3264" y="2497"/>
                  <a:pt x="3287" y="2557"/>
                </a:cubicBezTo>
                <a:cubicBezTo>
                  <a:pt x="3505" y="3117"/>
                  <a:pt x="3435" y="3671"/>
                  <a:pt x="3360" y="4258"/>
                </a:cubicBezTo>
                <a:cubicBezTo>
                  <a:pt x="3313" y="4637"/>
                  <a:pt x="3263" y="5031"/>
                  <a:pt x="3298" y="5424"/>
                </a:cubicBezTo>
                <a:cubicBezTo>
                  <a:pt x="3370" y="6218"/>
                  <a:pt x="3559" y="7058"/>
                  <a:pt x="3856" y="7927"/>
                </a:cubicBezTo>
                <a:cubicBezTo>
                  <a:pt x="3839" y="7903"/>
                  <a:pt x="3824" y="7877"/>
                  <a:pt x="3808" y="7853"/>
                </a:cubicBezTo>
                <a:cubicBezTo>
                  <a:pt x="3714" y="7709"/>
                  <a:pt x="3620" y="7566"/>
                  <a:pt x="3532" y="7421"/>
                </a:cubicBezTo>
                <a:cubicBezTo>
                  <a:pt x="2833" y="6265"/>
                  <a:pt x="2586" y="4936"/>
                  <a:pt x="2753" y="3237"/>
                </a:cubicBezTo>
                <a:cubicBezTo>
                  <a:pt x="2794" y="2821"/>
                  <a:pt x="2870" y="2399"/>
                  <a:pt x="2942" y="1991"/>
                </a:cubicBezTo>
                <a:cubicBezTo>
                  <a:pt x="3018" y="1561"/>
                  <a:pt x="3097" y="1123"/>
                  <a:pt x="3138" y="679"/>
                </a:cubicBezTo>
                <a:close/>
                <a:moveTo>
                  <a:pt x="588" y="8057"/>
                </a:moveTo>
                <a:lnTo>
                  <a:pt x="588" y="8057"/>
                </a:lnTo>
                <a:cubicBezTo>
                  <a:pt x="854" y="8178"/>
                  <a:pt x="1125" y="8269"/>
                  <a:pt x="1183" y="8285"/>
                </a:cubicBezTo>
                <a:cubicBezTo>
                  <a:pt x="1356" y="8333"/>
                  <a:pt x="1527" y="8372"/>
                  <a:pt x="1696" y="8412"/>
                </a:cubicBezTo>
                <a:cubicBezTo>
                  <a:pt x="2086" y="8501"/>
                  <a:pt x="2455" y="8587"/>
                  <a:pt x="2818" y="8769"/>
                </a:cubicBezTo>
                <a:cubicBezTo>
                  <a:pt x="3170" y="8945"/>
                  <a:pt x="3489" y="9183"/>
                  <a:pt x="3792" y="9496"/>
                </a:cubicBezTo>
                <a:cubicBezTo>
                  <a:pt x="4167" y="9884"/>
                  <a:pt x="4466" y="10326"/>
                  <a:pt x="4818" y="10864"/>
                </a:cubicBezTo>
                <a:cubicBezTo>
                  <a:pt x="4890" y="10974"/>
                  <a:pt x="4956" y="11087"/>
                  <a:pt x="5026" y="11198"/>
                </a:cubicBezTo>
                <a:cubicBezTo>
                  <a:pt x="5100" y="11365"/>
                  <a:pt x="5177" y="11533"/>
                  <a:pt x="5264" y="11704"/>
                </a:cubicBezTo>
                <a:cubicBezTo>
                  <a:pt x="5038" y="11509"/>
                  <a:pt x="4788" y="11337"/>
                  <a:pt x="4544" y="11168"/>
                </a:cubicBezTo>
                <a:lnTo>
                  <a:pt x="4437" y="11094"/>
                </a:lnTo>
                <a:cubicBezTo>
                  <a:pt x="3560" y="10486"/>
                  <a:pt x="2720" y="9808"/>
                  <a:pt x="1941" y="9082"/>
                </a:cubicBezTo>
                <a:cubicBezTo>
                  <a:pt x="1918" y="9061"/>
                  <a:pt x="1890" y="9051"/>
                  <a:pt x="1862" y="9051"/>
                </a:cubicBezTo>
                <a:cubicBezTo>
                  <a:pt x="1830" y="9051"/>
                  <a:pt x="1799" y="9064"/>
                  <a:pt x="1776" y="9088"/>
                </a:cubicBezTo>
                <a:cubicBezTo>
                  <a:pt x="1733" y="9134"/>
                  <a:pt x="1735" y="9208"/>
                  <a:pt x="1782" y="9252"/>
                </a:cubicBezTo>
                <a:cubicBezTo>
                  <a:pt x="2571" y="9986"/>
                  <a:pt x="3418" y="10670"/>
                  <a:pt x="4305" y="11285"/>
                </a:cubicBezTo>
                <a:lnTo>
                  <a:pt x="4412" y="11359"/>
                </a:lnTo>
                <a:cubicBezTo>
                  <a:pt x="4728" y="11577"/>
                  <a:pt x="5050" y="11801"/>
                  <a:pt x="5315" y="12070"/>
                </a:cubicBezTo>
                <a:cubicBezTo>
                  <a:pt x="5280" y="12052"/>
                  <a:pt x="5250" y="12035"/>
                  <a:pt x="5224" y="12022"/>
                </a:cubicBezTo>
                <a:cubicBezTo>
                  <a:pt x="4784" y="11759"/>
                  <a:pt x="4313" y="11567"/>
                  <a:pt x="3856" y="11381"/>
                </a:cubicBezTo>
                <a:cubicBezTo>
                  <a:pt x="2985" y="11026"/>
                  <a:pt x="2161" y="10691"/>
                  <a:pt x="1552" y="9906"/>
                </a:cubicBezTo>
                <a:cubicBezTo>
                  <a:pt x="1245" y="9509"/>
                  <a:pt x="1042" y="9056"/>
                  <a:pt x="826" y="8575"/>
                </a:cubicBezTo>
                <a:cubicBezTo>
                  <a:pt x="749" y="8404"/>
                  <a:pt x="672" y="8230"/>
                  <a:pt x="588" y="8057"/>
                </a:cubicBezTo>
                <a:close/>
                <a:moveTo>
                  <a:pt x="7516" y="5870"/>
                </a:moveTo>
                <a:cubicBezTo>
                  <a:pt x="7784" y="6765"/>
                  <a:pt x="8028" y="7737"/>
                  <a:pt x="7966" y="8690"/>
                </a:cubicBezTo>
                <a:cubicBezTo>
                  <a:pt x="7917" y="9470"/>
                  <a:pt x="7666" y="10263"/>
                  <a:pt x="7240" y="10987"/>
                </a:cubicBezTo>
                <a:cubicBezTo>
                  <a:pt x="7148" y="11146"/>
                  <a:pt x="7051" y="11297"/>
                  <a:pt x="6957" y="11446"/>
                </a:cubicBezTo>
                <a:cubicBezTo>
                  <a:pt x="6831" y="11646"/>
                  <a:pt x="6708" y="11843"/>
                  <a:pt x="6597" y="12046"/>
                </a:cubicBezTo>
                <a:cubicBezTo>
                  <a:pt x="6674" y="11191"/>
                  <a:pt x="6834" y="10460"/>
                  <a:pt x="7098" y="9745"/>
                </a:cubicBezTo>
                <a:cubicBezTo>
                  <a:pt x="7384" y="8966"/>
                  <a:pt x="7647" y="8139"/>
                  <a:pt x="7447" y="7345"/>
                </a:cubicBezTo>
                <a:cubicBezTo>
                  <a:pt x="7434" y="7291"/>
                  <a:pt x="7385" y="7257"/>
                  <a:pt x="7333" y="7257"/>
                </a:cubicBezTo>
                <a:cubicBezTo>
                  <a:pt x="7324" y="7257"/>
                  <a:pt x="7315" y="7258"/>
                  <a:pt x="7306" y="7260"/>
                </a:cubicBezTo>
                <a:cubicBezTo>
                  <a:pt x="7245" y="7276"/>
                  <a:pt x="7207" y="7339"/>
                  <a:pt x="7223" y="7400"/>
                </a:cubicBezTo>
                <a:cubicBezTo>
                  <a:pt x="7407" y="8132"/>
                  <a:pt x="7166" y="8889"/>
                  <a:pt x="6881" y="9665"/>
                </a:cubicBezTo>
                <a:cubicBezTo>
                  <a:pt x="6568" y="10512"/>
                  <a:pt x="6397" y="11380"/>
                  <a:pt x="6334" y="12439"/>
                </a:cubicBezTo>
                <a:cubicBezTo>
                  <a:pt x="6234" y="11910"/>
                  <a:pt x="6138" y="11368"/>
                  <a:pt x="6129" y="10833"/>
                </a:cubicBezTo>
                <a:cubicBezTo>
                  <a:pt x="6111" y="9916"/>
                  <a:pt x="6216" y="9125"/>
                  <a:pt x="6449" y="8414"/>
                </a:cubicBezTo>
                <a:cubicBezTo>
                  <a:pt x="6590" y="7987"/>
                  <a:pt x="6787" y="7567"/>
                  <a:pt x="6976" y="7160"/>
                </a:cubicBezTo>
                <a:cubicBezTo>
                  <a:pt x="7171" y="6744"/>
                  <a:pt x="7370" y="6317"/>
                  <a:pt x="7516" y="5870"/>
                </a:cubicBezTo>
                <a:close/>
                <a:moveTo>
                  <a:pt x="11531" y="10010"/>
                </a:moveTo>
                <a:lnTo>
                  <a:pt x="11531" y="10010"/>
                </a:lnTo>
                <a:cubicBezTo>
                  <a:pt x="11517" y="10747"/>
                  <a:pt x="11471" y="11487"/>
                  <a:pt x="11394" y="12218"/>
                </a:cubicBezTo>
                <a:cubicBezTo>
                  <a:pt x="11322" y="12900"/>
                  <a:pt x="11232" y="13463"/>
                  <a:pt x="11022" y="13992"/>
                </a:cubicBezTo>
                <a:cubicBezTo>
                  <a:pt x="10748" y="14682"/>
                  <a:pt x="10269" y="15281"/>
                  <a:pt x="9881" y="15724"/>
                </a:cubicBezTo>
                <a:cubicBezTo>
                  <a:pt x="9590" y="16058"/>
                  <a:pt x="9267" y="16401"/>
                  <a:pt x="8877" y="16652"/>
                </a:cubicBezTo>
                <a:cubicBezTo>
                  <a:pt x="8834" y="16680"/>
                  <a:pt x="8799" y="16698"/>
                  <a:pt x="8769" y="16713"/>
                </a:cubicBezTo>
                <a:cubicBezTo>
                  <a:pt x="8886" y="16452"/>
                  <a:pt x="8994" y="16189"/>
                  <a:pt x="9094" y="15930"/>
                </a:cubicBezTo>
                <a:cubicBezTo>
                  <a:pt x="9269" y="15484"/>
                  <a:pt x="9450" y="15020"/>
                  <a:pt x="9699" y="14594"/>
                </a:cubicBezTo>
                <a:lnTo>
                  <a:pt x="9857" y="14327"/>
                </a:lnTo>
                <a:cubicBezTo>
                  <a:pt x="10217" y="13725"/>
                  <a:pt x="10589" y="13103"/>
                  <a:pt x="10684" y="12382"/>
                </a:cubicBezTo>
                <a:cubicBezTo>
                  <a:pt x="10692" y="12318"/>
                  <a:pt x="10647" y="12260"/>
                  <a:pt x="10584" y="12251"/>
                </a:cubicBezTo>
                <a:cubicBezTo>
                  <a:pt x="10579" y="12251"/>
                  <a:pt x="10574" y="12250"/>
                  <a:pt x="10570" y="12250"/>
                </a:cubicBezTo>
                <a:cubicBezTo>
                  <a:pt x="10512" y="12250"/>
                  <a:pt x="10462" y="12293"/>
                  <a:pt x="10454" y="12351"/>
                </a:cubicBezTo>
                <a:cubicBezTo>
                  <a:pt x="10366" y="13025"/>
                  <a:pt x="10007" y="13627"/>
                  <a:pt x="9659" y="14209"/>
                </a:cubicBezTo>
                <a:lnTo>
                  <a:pt x="9499" y="14477"/>
                </a:lnTo>
                <a:cubicBezTo>
                  <a:pt x="9240" y="14919"/>
                  <a:pt x="9057" y="15391"/>
                  <a:pt x="8878" y="15847"/>
                </a:cubicBezTo>
                <a:cubicBezTo>
                  <a:pt x="8785" y="16086"/>
                  <a:pt x="8686" y="16329"/>
                  <a:pt x="8580" y="16571"/>
                </a:cubicBezTo>
                <a:cubicBezTo>
                  <a:pt x="8573" y="16477"/>
                  <a:pt x="8573" y="16367"/>
                  <a:pt x="8573" y="16285"/>
                </a:cubicBezTo>
                <a:lnTo>
                  <a:pt x="8573" y="16167"/>
                </a:lnTo>
                <a:cubicBezTo>
                  <a:pt x="8564" y="15208"/>
                  <a:pt x="8784" y="14252"/>
                  <a:pt x="9209" y="13404"/>
                </a:cubicBezTo>
                <a:cubicBezTo>
                  <a:pt x="9500" y="12824"/>
                  <a:pt x="9890" y="12285"/>
                  <a:pt x="10265" y="11763"/>
                </a:cubicBezTo>
                <a:lnTo>
                  <a:pt x="11531" y="10010"/>
                </a:lnTo>
                <a:close/>
                <a:moveTo>
                  <a:pt x="1994" y="14108"/>
                </a:moveTo>
                <a:lnTo>
                  <a:pt x="1994" y="14108"/>
                </a:lnTo>
                <a:cubicBezTo>
                  <a:pt x="2699" y="14402"/>
                  <a:pt x="3454" y="14559"/>
                  <a:pt x="4187" y="14713"/>
                </a:cubicBezTo>
                <a:cubicBezTo>
                  <a:pt x="4586" y="14796"/>
                  <a:pt x="5001" y="14883"/>
                  <a:pt x="5397" y="14990"/>
                </a:cubicBezTo>
                <a:cubicBezTo>
                  <a:pt x="6409" y="15262"/>
                  <a:pt x="7164" y="15653"/>
                  <a:pt x="7703" y="16186"/>
                </a:cubicBezTo>
                <a:lnTo>
                  <a:pt x="7703" y="16187"/>
                </a:lnTo>
                <a:cubicBezTo>
                  <a:pt x="7845" y="16326"/>
                  <a:pt x="7960" y="16486"/>
                  <a:pt x="8069" y="16657"/>
                </a:cubicBezTo>
                <a:cubicBezTo>
                  <a:pt x="7841" y="16541"/>
                  <a:pt x="7592" y="16458"/>
                  <a:pt x="7344" y="16391"/>
                </a:cubicBezTo>
                <a:cubicBezTo>
                  <a:pt x="7042" y="16310"/>
                  <a:pt x="6736" y="16237"/>
                  <a:pt x="6428" y="16165"/>
                </a:cubicBezTo>
                <a:cubicBezTo>
                  <a:pt x="5419" y="15927"/>
                  <a:pt x="4375" y="15682"/>
                  <a:pt x="3533" y="15088"/>
                </a:cubicBezTo>
                <a:cubicBezTo>
                  <a:pt x="3513" y="15074"/>
                  <a:pt x="3490" y="15067"/>
                  <a:pt x="3467" y="15067"/>
                </a:cubicBezTo>
                <a:cubicBezTo>
                  <a:pt x="3430" y="15067"/>
                  <a:pt x="3394" y="15085"/>
                  <a:pt x="3372" y="15117"/>
                </a:cubicBezTo>
                <a:cubicBezTo>
                  <a:pt x="3335" y="15170"/>
                  <a:pt x="3348" y="15241"/>
                  <a:pt x="3400" y="15279"/>
                </a:cubicBezTo>
                <a:cubicBezTo>
                  <a:pt x="4279" y="15897"/>
                  <a:pt x="5345" y="16147"/>
                  <a:pt x="6375" y="16391"/>
                </a:cubicBezTo>
                <a:cubicBezTo>
                  <a:pt x="6680" y="16462"/>
                  <a:pt x="6984" y="16534"/>
                  <a:pt x="7283" y="16615"/>
                </a:cubicBezTo>
                <a:cubicBezTo>
                  <a:pt x="7651" y="16713"/>
                  <a:pt x="8060" y="16848"/>
                  <a:pt x="8342" y="17132"/>
                </a:cubicBezTo>
                <a:cubicBezTo>
                  <a:pt x="8241" y="17139"/>
                  <a:pt x="8140" y="17147"/>
                  <a:pt x="8040" y="17155"/>
                </a:cubicBezTo>
                <a:cubicBezTo>
                  <a:pt x="7694" y="17181"/>
                  <a:pt x="7335" y="17209"/>
                  <a:pt x="6985" y="17209"/>
                </a:cubicBezTo>
                <a:cubicBezTo>
                  <a:pt x="6978" y="17209"/>
                  <a:pt x="6970" y="17209"/>
                  <a:pt x="6963" y="17209"/>
                </a:cubicBezTo>
                <a:cubicBezTo>
                  <a:pt x="5720" y="17205"/>
                  <a:pt x="4611" y="16487"/>
                  <a:pt x="3492" y="15689"/>
                </a:cubicBezTo>
                <a:cubicBezTo>
                  <a:pt x="2865" y="15243"/>
                  <a:pt x="2242" y="14754"/>
                  <a:pt x="1994" y="14108"/>
                </a:cubicBezTo>
                <a:close/>
                <a:moveTo>
                  <a:pt x="13245" y="14791"/>
                </a:moveTo>
                <a:cubicBezTo>
                  <a:pt x="13570" y="16232"/>
                  <a:pt x="13590" y="17442"/>
                  <a:pt x="13307" y="18485"/>
                </a:cubicBezTo>
                <a:cubicBezTo>
                  <a:pt x="12953" y="19783"/>
                  <a:pt x="12118" y="20632"/>
                  <a:pt x="11179" y="21456"/>
                </a:cubicBezTo>
                <a:cubicBezTo>
                  <a:pt x="11744" y="20102"/>
                  <a:pt x="12209" y="18699"/>
                  <a:pt x="12552" y="17274"/>
                </a:cubicBezTo>
                <a:cubicBezTo>
                  <a:pt x="12567" y="17211"/>
                  <a:pt x="12528" y="17150"/>
                  <a:pt x="12466" y="17134"/>
                </a:cubicBezTo>
                <a:cubicBezTo>
                  <a:pt x="12457" y="17132"/>
                  <a:pt x="12448" y="17131"/>
                  <a:pt x="12439" y="17131"/>
                </a:cubicBezTo>
                <a:cubicBezTo>
                  <a:pt x="12387" y="17131"/>
                  <a:pt x="12339" y="17167"/>
                  <a:pt x="12327" y="17220"/>
                </a:cubicBezTo>
                <a:cubicBezTo>
                  <a:pt x="11986" y="18641"/>
                  <a:pt x="11522" y="20039"/>
                  <a:pt x="10957" y="21390"/>
                </a:cubicBezTo>
                <a:cubicBezTo>
                  <a:pt x="10954" y="21368"/>
                  <a:pt x="10953" y="21346"/>
                  <a:pt x="10951" y="21324"/>
                </a:cubicBezTo>
                <a:cubicBezTo>
                  <a:pt x="10867" y="20317"/>
                  <a:pt x="10789" y="19366"/>
                  <a:pt x="11082" y="18421"/>
                </a:cubicBezTo>
                <a:cubicBezTo>
                  <a:pt x="11371" y="17489"/>
                  <a:pt x="11857" y="16635"/>
                  <a:pt x="12330" y="15839"/>
                </a:cubicBezTo>
                <a:cubicBezTo>
                  <a:pt x="12579" y="15419"/>
                  <a:pt x="12856" y="14998"/>
                  <a:pt x="13245" y="14791"/>
                </a:cubicBezTo>
                <a:close/>
                <a:moveTo>
                  <a:pt x="3318" y="18297"/>
                </a:moveTo>
                <a:cubicBezTo>
                  <a:pt x="4575" y="18392"/>
                  <a:pt x="5974" y="18556"/>
                  <a:pt x="7238" y="19055"/>
                </a:cubicBezTo>
                <a:cubicBezTo>
                  <a:pt x="7989" y="19351"/>
                  <a:pt x="8646" y="19751"/>
                  <a:pt x="9191" y="20244"/>
                </a:cubicBezTo>
                <a:cubicBezTo>
                  <a:pt x="9566" y="20583"/>
                  <a:pt x="9854" y="21029"/>
                  <a:pt x="10123" y="21482"/>
                </a:cubicBezTo>
                <a:cubicBezTo>
                  <a:pt x="8872" y="20585"/>
                  <a:pt x="7446" y="19916"/>
                  <a:pt x="5961" y="19531"/>
                </a:cubicBezTo>
                <a:cubicBezTo>
                  <a:pt x="5951" y="19528"/>
                  <a:pt x="5942" y="19527"/>
                  <a:pt x="5932" y="19527"/>
                </a:cubicBezTo>
                <a:cubicBezTo>
                  <a:pt x="5881" y="19527"/>
                  <a:pt x="5833" y="19562"/>
                  <a:pt x="5819" y="19614"/>
                </a:cubicBezTo>
                <a:cubicBezTo>
                  <a:pt x="5803" y="19677"/>
                  <a:pt x="5840" y="19740"/>
                  <a:pt x="5903" y="19756"/>
                </a:cubicBezTo>
                <a:cubicBezTo>
                  <a:pt x="7404" y="20144"/>
                  <a:pt x="8842" y="20831"/>
                  <a:pt x="10096" y="21750"/>
                </a:cubicBezTo>
                <a:cubicBezTo>
                  <a:pt x="9752" y="21648"/>
                  <a:pt x="9413" y="21604"/>
                  <a:pt x="9064" y="21562"/>
                </a:cubicBezTo>
                <a:cubicBezTo>
                  <a:pt x="8901" y="21542"/>
                  <a:pt x="8733" y="21522"/>
                  <a:pt x="8557" y="21496"/>
                </a:cubicBezTo>
                <a:cubicBezTo>
                  <a:pt x="7823" y="21383"/>
                  <a:pt x="7101" y="21166"/>
                  <a:pt x="6412" y="20852"/>
                </a:cubicBezTo>
                <a:cubicBezTo>
                  <a:pt x="5727" y="20538"/>
                  <a:pt x="5090" y="20134"/>
                  <a:pt x="4520" y="19651"/>
                </a:cubicBezTo>
                <a:cubicBezTo>
                  <a:pt x="4241" y="19416"/>
                  <a:pt x="3979" y="19161"/>
                  <a:pt x="3737" y="18892"/>
                </a:cubicBezTo>
                <a:cubicBezTo>
                  <a:pt x="3711" y="18862"/>
                  <a:pt x="3633" y="18748"/>
                  <a:pt x="3558" y="18639"/>
                </a:cubicBezTo>
                <a:cubicBezTo>
                  <a:pt x="3461" y="18498"/>
                  <a:pt x="3384" y="18386"/>
                  <a:pt x="3318" y="18297"/>
                </a:cubicBezTo>
                <a:close/>
                <a:moveTo>
                  <a:pt x="12167" y="21170"/>
                </a:moveTo>
                <a:cubicBezTo>
                  <a:pt x="12636" y="21170"/>
                  <a:pt x="13092" y="21416"/>
                  <a:pt x="13480" y="21660"/>
                </a:cubicBezTo>
                <a:cubicBezTo>
                  <a:pt x="14352" y="22209"/>
                  <a:pt x="15143" y="22874"/>
                  <a:pt x="15832" y="23638"/>
                </a:cubicBezTo>
                <a:cubicBezTo>
                  <a:pt x="15041" y="23633"/>
                  <a:pt x="14231" y="23614"/>
                  <a:pt x="13452" y="23468"/>
                </a:cubicBezTo>
                <a:cubicBezTo>
                  <a:pt x="12894" y="23364"/>
                  <a:pt x="12482" y="23215"/>
                  <a:pt x="12156" y="22997"/>
                </a:cubicBezTo>
                <a:cubicBezTo>
                  <a:pt x="11761" y="22731"/>
                  <a:pt x="11457" y="22344"/>
                  <a:pt x="11167" y="21962"/>
                </a:cubicBezTo>
                <a:lnTo>
                  <a:pt x="11167" y="21962"/>
                </a:lnTo>
                <a:cubicBezTo>
                  <a:pt x="12205" y="22032"/>
                  <a:pt x="13217" y="22342"/>
                  <a:pt x="14116" y="22873"/>
                </a:cubicBezTo>
                <a:cubicBezTo>
                  <a:pt x="14135" y="22884"/>
                  <a:pt x="14155" y="22888"/>
                  <a:pt x="14175" y="22888"/>
                </a:cubicBezTo>
                <a:cubicBezTo>
                  <a:pt x="14182" y="22888"/>
                  <a:pt x="14189" y="22888"/>
                  <a:pt x="14196" y="22886"/>
                </a:cubicBezTo>
                <a:cubicBezTo>
                  <a:pt x="14228" y="22881"/>
                  <a:pt x="14258" y="22862"/>
                  <a:pt x="14275" y="22832"/>
                </a:cubicBezTo>
                <a:cubicBezTo>
                  <a:pt x="14308" y="22776"/>
                  <a:pt x="14289" y="22706"/>
                  <a:pt x="14235" y="22673"/>
                </a:cubicBezTo>
                <a:cubicBezTo>
                  <a:pt x="13345" y="22149"/>
                  <a:pt x="12347" y="21833"/>
                  <a:pt x="11323" y="21743"/>
                </a:cubicBezTo>
                <a:cubicBezTo>
                  <a:pt x="11503" y="21586"/>
                  <a:pt x="11679" y="21427"/>
                  <a:pt x="11850" y="21266"/>
                </a:cubicBezTo>
                <a:cubicBezTo>
                  <a:pt x="11853" y="21266"/>
                  <a:pt x="11856" y="21266"/>
                  <a:pt x="11860" y="21266"/>
                </a:cubicBezTo>
                <a:cubicBezTo>
                  <a:pt x="11913" y="21266"/>
                  <a:pt x="11965" y="21240"/>
                  <a:pt x="11994" y="21190"/>
                </a:cubicBezTo>
                <a:cubicBezTo>
                  <a:pt x="11999" y="21186"/>
                  <a:pt x="12022" y="21176"/>
                  <a:pt x="12076" y="21173"/>
                </a:cubicBezTo>
                <a:cubicBezTo>
                  <a:pt x="12106" y="21171"/>
                  <a:pt x="12137" y="21170"/>
                  <a:pt x="12167" y="21170"/>
                </a:cubicBezTo>
                <a:close/>
                <a:moveTo>
                  <a:pt x="10385" y="24577"/>
                </a:moveTo>
                <a:cubicBezTo>
                  <a:pt x="10620" y="24577"/>
                  <a:pt x="10851" y="24590"/>
                  <a:pt x="11079" y="24617"/>
                </a:cubicBezTo>
                <a:cubicBezTo>
                  <a:pt x="9975" y="24796"/>
                  <a:pt x="8979" y="25350"/>
                  <a:pt x="8016" y="25891"/>
                </a:cubicBezTo>
                <a:cubicBezTo>
                  <a:pt x="7512" y="26174"/>
                  <a:pt x="6991" y="26466"/>
                  <a:pt x="6462" y="26699"/>
                </a:cubicBezTo>
                <a:cubicBezTo>
                  <a:pt x="6404" y="26725"/>
                  <a:pt x="6377" y="26793"/>
                  <a:pt x="6403" y="26852"/>
                </a:cubicBezTo>
                <a:cubicBezTo>
                  <a:pt x="6422" y="26896"/>
                  <a:pt x="6465" y="26921"/>
                  <a:pt x="6509" y="26921"/>
                </a:cubicBezTo>
                <a:cubicBezTo>
                  <a:pt x="6516" y="26921"/>
                  <a:pt x="6523" y="26921"/>
                  <a:pt x="6529" y="26920"/>
                </a:cubicBezTo>
                <a:cubicBezTo>
                  <a:pt x="6539" y="26917"/>
                  <a:pt x="6548" y="26915"/>
                  <a:pt x="6556" y="26911"/>
                </a:cubicBezTo>
                <a:cubicBezTo>
                  <a:pt x="7094" y="26674"/>
                  <a:pt x="7621" y="26378"/>
                  <a:pt x="8130" y="26092"/>
                </a:cubicBezTo>
                <a:cubicBezTo>
                  <a:pt x="9075" y="25562"/>
                  <a:pt x="10053" y="25018"/>
                  <a:pt x="11117" y="24846"/>
                </a:cubicBezTo>
                <a:lnTo>
                  <a:pt x="11117" y="24846"/>
                </a:lnTo>
                <a:cubicBezTo>
                  <a:pt x="10801" y="25169"/>
                  <a:pt x="10435" y="25499"/>
                  <a:pt x="9986" y="25767"/>
                </a:cubicBezTo>
                <a:cubicBezTo>
                  <a:pt x="9318" y="26167"/>
                  <a:pt x="8606" y="26505"/>
                  <a:pt x="7871" y="26775"/>
                </a:cubicBezTo>
                <a:cubicBezTo>
                  <a:pt x="7681" y="26843"/>
                  <a:pt x="6308" y="27230"/>
                  <a:pt x="5851" y="27332"/>
                </a:cubicBezTo>
                <a:cubicBezTo>
                  <a:pt x="5866" y="26605"/>
                  <a:pt x="6484" y="26007"/>
                  <a:pt x="6765" y="25772"/>
                </a:cubicBezTo>
                <a:cubicBezTo>
                  <a:pt x="7377" y="25261"/>
                  <a:pt x="8127" y="24902"/>
                  <a:pt x="8932" y="24735"/>
                </a:cubicBezTo>
                <a:cubicBezTo>
                  <a:pt x="9450" y="24628"/>
                  <a:pt x="9927" y="24577"/>
                  <a:pt x="10385" y="24577"/>
                </a:cubicBezTo>
                <a:close/>
                <a:moveTo>
                  <a:pt x="3017" y="0"/>
                </a:moveTo>
                <a:cubicBezTo>
                  <a:pt x="2930" y="0"/>
                  <a:pt x="2862" y="69"/>
                  <a:pt x="2859" y="154"/>
                </a:cubicBezTo>
                <a:lnTo>
                  <a:pt x="2859" y="156"/>
                </a:lnTo>
                <a:cubicBezTo>
                  <a:pt x="2849" y="752"/>
                  <a:pt x="2742" y="1354"/>
                  <a:pt x="2639" y="1936"/>
                </a:cubicBezTo>
                <a:cubicBezTo>
                  <a:pt x="2565" y="2350"/>
                  <a:pt x="2488" y="2778"/>
                  <a:pt x="2446" y="3206"/>
                </a:cubicBezTo>
                <a:cubicBezTo>
                  <a:pt x="2272" y="4975"/>
                  <a:pt x="2533" y="6365"/>
                  <a:pt x="3269" y="7580"/>
                </a:cubicBezTo>
                <a:cubicBezTo>
                  <a:pt x="3358" y="7729"/>
                  <a:pt x="3454" y="7876"/>
                  <a:pt x="3551" y="8022"/>
                </a:cubicBezTo>
                <a:cubicBezTo>
                  <a:pt x="3817" y="8428"/>
                  <a:pt x="4069" y="8812"/>
                  <a:pt x="4196" y="9252"/>
                </a:cubicBezTo>
                <a:cubicBezTo>
                  <a:pt x="4215" y="9318"/>
                  <a:pt x="4276" y="9361"/>
                  <a:pt x="4344" y="9361"/>
                </a:cubicBezTo>
                <a:cubicBezTo>
                  <a:pt x="4345" y="9361"/>
                  <a:pt x="4345" y="9361"/>
                  <a:pt x="4346" y="9361"/>
                </a:cubicBezTo>
                <a:cubicBezTo>
                  <a:pt x="4378" y="9452"/>
                  <a:pt x="4411" y="9546"/>
                  <a:pt x="4441" y="9637"/>
                </a:cubicBezTo>
                <a:cubicBezTo>
                  <a:pt x="4472" y="9725"/>
                  <a:pt x="4502" y="9813"/>
                  <a:pt x="4532" y="9900"/>
                </a:cubicBezTo>
                <a:cubicBezTo>
                  <a:pt x="4368" y="9680"/>
                  <a:pt x="4201" y="9474"/>
                  <a:pt x="4015" y="9281"/>
                </a:cubicBezTo>
                <a:cubicBezTo>
                  <a:pt x="3686" y="8942"/>
                  <a:pt x="3341" y="8684"/>
                  <a:pt x="2957" y="8492"/>
                </a:cubicBezTo>
                <a:cubicBezTo>
                  <a:pt x="2560" y="8294"/>
                  <a:pt x="2156" y="8201"/>
                  <a:pt x="1766" y="8110"/>
                </a:cubicBezTo>
                <a:cubicBezTo>
                  <a:pt x="1601" y="8072"/>
                  <a:pt x="1435" y="8034"/>
                  <a:pt x="1267" y="7987"/>
                </a:cubicBezTo>
                <a:cubicBezTo>
                  <a:pt x="986" y="7910"/>
                  <a:pt x="378" y="7642"/>
                  <a:pt x="308" y="7534"/>
                </a:cubicBezTo>
                <a:cubicBezTo>
                  <a:pt x="278" y="7486"/>
                  <a:pt x="227" y="7460"/>
                  <a:pt x="175" y="7460"/>
                </a:cubicBezTo>
                <a:cubicBezTo>
                  <a:pt x="148" y="7460"/>
                  <a:pt x="120" y="7467"/>
                  <a:pt x="95" y="7483"/>
                </a:cubicBezTo>
                <a:cubicBezTo>
                  <a:pt x="25" y="7526"/>
                  <a:pt x="0" y="7616"/>
                  <a:pt x="40" y="7688"/>
                </a:cubicBezTo>
                <a:cubicBezTo>
                  <a:pt x="40" y="7688"/>
                  <a:pt x="39" y="7688"/>
                  <a:pt x="39" y="7688"/>
                </a:cubicBezTo>
                <a:lnTo>
                  <a:pt x="39" y="7688"/>
                </a:lnTo>
                <a:cubicBezTo>
                  <a:pt x="39" y="7688"/>
                  <a:pt x="39" y="7688"/>
                  <a:pt x="40" y="7689"/>
                </a:cubicBezTo>
                <a:cubicBezTo>
                  <a:pt x="41" y="7690"/>
                  <a:pt x="42" y="7693"/>
                  <a:pt x="43" y="7695"/>
                </a:cubicBezTo>
                <a:cubicBezTo>
                  <a:pt x="237" y="8012"/>
                  <a:pt x="393" y="8362"/>
                  <a:pt x="545" y="8701"/>
                </a:cubicBezTo>
                <a:cubicBezTo>
                  <a:pt x="758" y="9177"/>
                  <a:pt x="978" y="9669"/>
                  <a:pt x="1307" y="10095"/>
                </a:cubicBezTo>
                <a:cubicBezTo>
                  <a:pt x="1967" y="10945"/>
                  <a:pt x="2869" y="11313"/>
                  <a:pt x="3740" y="11667"/>
                </a:cubicBezTo>
                <a:cubicBezTo>
                  <a:pt x="4185" y="11849"/>
                  <a:pt x="4646" y="12037"/>
                  <a:pt x="5068" y="12286"/>
                </a:cubicBezTo>
                <a:cubicBezTo>
                  <a:pt x="5122" y="12320"/>
                  <a:pt x="5205" y="12360"/>
                  <a:pt x="5297" y="12408"/>
                </a:cubicBezTo>
                <a:cubicBezTo>
                  <a:pt x="5462" y="12491"/>
                  <a:pt x="5743" y="12634"/>
                  <a:pt x="5870" y="12748"/>
                </a:cubicBezTo>
                <a:cubicBezTo>
                  <a:pt x="5973" y="12912"/>
                  <a:pt x="6073" y="13078"/>
                  <a:pt x="6174" y="13245"/>
                </a:cubicBezTo>
                <a:lnTo>
                  <a:pt x="6176" y="13256"/>
                </a:lnTo>
                <a:cubicBezTo>
                  <a:pt x="6184" y="13297"/>
                  <a:pt x="6208" y="13331"/>
                  <a:pt x="6239" y="13353"/>
                </a:cubicBezTo>
                <a:cubicBezTo>
                  <a:pt x="6702" y="14119"/>
                  <a:pt x="7160" y="14898"/>
                  <a:pt x="7607" y="15693"/>
                </a:cubicBezTo>
                <a:cubicBezTo>
                  <a:pt x="7063" y="15260"/>
                  <a:pt x="6363" y="14929"/>
                  <a:pt x="5478" y="14692"/>
                </a:cubicBezTo>
                <a:cubicBezTo>
                  <a:pt x="5072" y="14583"/>
                  <a:pt x="4655" y="14494"/>
                  <a:pt x="4250" y="14410"/>
                </a:cubicBezTo>
                <a:cubicBezTo>
                  <a:pt x="3429" y="14238"/>
                  <a:pt x="2580" y="14061"/>
                  <a:pt x="1824" y="13693"/>
                </a:cubicBezTo>
                <a:cubicBezTo>
                  <a:pt x="1802" y="13683"/>
                  <a:pt x="1780" y="13678"/>
                  <a:pt x="1757" y="13678"/>
                </a:cubicBezTo>
                <a:cubicBezTo>
                  <a:pt x="1724" y="13678"/>
                  <a:pt x="1691" y="13688"/>
                  <a:pt x="1663" y="13709"/>
                </a:cubicBezTo>
                <a:cubicBezTo>
                  <a:pt x="1617" y="13745"/>
                  <a:pt x="1594" y="13803"/>
                  <a:pt x="1604" y="13860"/>
                </a:cubicBezTo>
                <a:cubicBezTo>
                  <a:pt x="1771" y="14775"/>
                  <a:pt x="2540" y="15390"/>
                  <a:pt x="3313" y="15940"/>
                </a:cubicBezTo>
                <a:cubicBezTo>
                  <a:pt x="4475" y="16769"/>
                  <a:pt x="5628" y="17514"/>
                  <a:pt x="6963" y="17518"/>
                </a:cubicBezTo>
                <a:cubicBezTo>
                  <a:pt x="7332" y="17518"/>
                  <a:pt x="7704" y="17491"/>
                  <a:pt x="8064" y="17463"/>
                </a:cubicBezTo>
                <a:cubicBezTo>
                  <a:pt x="8225" y="17450"/>
                  <a:pt x="8386" y="17438"/>
                  <a:pt x="8548" y="17429"/>
                </a:cubicBezTo>
                <a:cubicBezTo>
                  <a:pt x="9166" y="18619"/>
                  <a:pt x="9741" y="19836"/>
                  <a:pt x="10239" y="21079"/>
                </a:cubicBezTo>
                <a:cubicBezTo>
                  <a:pt x="9999" y="20692"/>
                  <a:pt x="9735" y="20318"/>
                  <a:pt x="9399" y="20015"/>
                </a:cubicBezTo>
                <a:cubicBezTo>
                  <a:pt x="8826" y="19497"/>
                  <a:pt x="8137" y="19077"/>
                  <a:pt x="7353" y="18768"/>
                </a:cubicBezTo>
                <a:cubicBezTo>
                  <a:pt x="5915" y="18202"/>
                  <a:pt x="4328" y="18054"/>
                  <a:pt x="2953" y="17961"/>
                </a:cubicBezTo>
                <a:cubicBezTo>
                  <a:pt x="2953" y="17961"/>
                  <a:pt x="2953" y="17961"/>
                  <a:pt x="2953" y="17961"/>
                </a:cubicBezTo>
                <a:cubicBezTo>
                  <a:pt x="2953" y="17961"/>
                  <a:pt x="2953" y="17961"/>
                  <a:pt x="2952" y="17961"/>
                </a:cubicBezTo>
                <a:cubicBezTo>
                  <a:pt x="2949" y="17961"/>
                  <a:pt x="2946" y="17961"/>
                  <a:pt x="2943" y="17961"/>
                </a:cubicBezTo>
                <a:cubicBezTo>
                  <a:pt x="2864" y="17961"/>
                  <a:pt x="2794" y="18022"/>
                  <a:pt x="2789" y="18105"/>
                </a:cubicBezTo>
                <a:cubicBezTo>
                  <a:pt x="2783" y="18176"/>
                  <a:pt x="2827" y="18239"/>
                  <a:pt x="2891" y="18261"/>
                </a:cubicBezTo>
                <a:cubicBezTo>
                  <a:pt x="2970" y="18328"/>
                  <a:pt x="3193" y="18654"/>
                  <a:pt x="3304" y="18814"/>
                </a:cubicBezTo>
                <a:cubicBezTo>
                  <a:pt x="3408" y="18967"/>
                  <a:pt x="3469" y="19055"/>
                  <a:pt x="3508" y="19098"/>
                </a:cubicBezTo>
                <a:cubicBezTo>
                  <a:pt x="3758" y="19378"/>
                  <a:pt x="4031" y="19643"/>
                  <a:pt x="4321" y="19888"/>
                </a:cubicBezTo>
                <a:cubicBezTo>
                  <a:pt x="4912" y="20388"/>
                  <a:pt x="5572" y="20807"/>
                  <a:pt x="6285" y="21133"/>
                </a:cubicBezTo>
                <a:cubicBezTo>
                  <a:pt x="6999" y="21460"/>
                  <a:pt x="7748" y="21685"/>
                  <a:pt x="8510" y="21801"/>
                </a:cubicBezTo>
                <a:cubicBezTo>
                  <a:pt x="8690" y="21829"/>
                  <a:pt x="8862" y="21850"/>
                  <a:pt x="9028" y="21869"/>
                </a:cubicBezTo>
                <a:cubicBezTo>
                  <a:pt x="9604" y="21938"/>
                  <a:pt x="10103" y="21997"/>
                  <a:pt x="10653" y="22327"/>
                </a:cubicBezTo>
                <a:cubicBezTo>
                  <a:pt x="10674" y="22339"/>
                  <a:pt x="10695" y="22345"/>
                  <a:pt x="10717" y="22346"/>
                </a:cubicBezTo>
                <a:cubicBezTo>
                  <a:pt x="10950" y="23005"/>
                  <a:pt x="11157" y="23669"/>
                  <a:pt x="11338" y="24341"/>
                </a:cubicBezTo>
                <a:cubicBezTo>
                  <a:pt x="11026" y="24292"/>
                  <a:pt x="10710" y="24267"/>
                  <a:pt x="10386" y="24267"/>
                </a:cubicBezTo>
                <a:cubicBezTo>
                  <a:pt x="9907" y="24267"/>
                  <a:pt x="9408" y="24322"/>
                  <a:pt x="8869" y="24434"/>
                </a:cubicBezTo>
                <a:cubicBezTo>
                  <a:pt x="8015" y="24610"/>
                  <a:pt x="7218" y="24992"/>
                  <a:pt x="6566" y="25536"/>
                </a:cubicBezTo>
                <a:cubicBezTo>
                  <a:pt x="6147" y="25887"/>
                  <a:pt x="5455" y="26612"/>
                  <a:pt x="5552" y="27524"/>
                </a:cubicBezTo>
                <a:cubicBezTo>
                  <a:pt x="5556" y="27570"/>
                  <a:pt x="5584" y="27615"/>
                  <a:pt x="5625" y="27640"/>
                </a:cubicBezTo>
                <a:cubicBezTo>
                  <a:pt x="5637" y="27648"/>
                  <a:pt x="5661" y="27652"/>
                  <a:pt x="5694" y="27652"/>
                </a:cubicBezTo>
                <a:cubicBezTo>
                  <a:pt x="5747" y="27652"/>
                  <a:pt x="5825" y="27642"/>
                  <a:pt x="5919" y="27625"/>
                </a:cubicBezTo>
                <a:cubicBezTo>
                  <a:pt x="6554" y="27510"/>
                  <a:pt x="7961" y="27070"/>
                  <a:pt x="7977" y="27065"/>
                </a:cubicBezTo>
                <a:cubicBezTo>
                  <a:pt x="8730" y="26790"/>
                  <a:pt x="9459" y="26442"/>
                  <a:pt x="10145" y="26032"/>
                </a:cubicBezTo>
                <a:cubicBezTo>
                  <a:pt x="10697" y="25702"/>
                  <a:pt x="11126" y="25291"/>
                  <a:pt x="11483" y="24909"/>
                </a:cubicBezTo>
                <a:cubicBezTo>
                  <a:pt x="12172" y="27742"/>
                  <a:pt x="12343" y="30674"/>
                  <a:pt x="11649" y="33673"/>
                </a:cubicBezTo>
                <a:cubicBezTo>
                  <a:pt x="11629" y="33756"/>
                  <a:pt x="11682" y="33838"/>
                  <a:pt x="11765" y="33858"/>
                </a:cubicBezTo>
                <a:cubicBezTo>
                  <a:pt x="11776" y="33861"/>
                  <a:pt x="11788" y="33862"/>
                  <a:pt x="11799" y="33862"/>
                </a:cubicBezTo>
                <a:cubicBezTo>
                  <a:pt x="11808" y="33862"/>
                  <a:pt x="11818" y="33861"/>
                  <a:pt x="11827" y="33859"/>
                </a:cubicBezTo>
                <a:cubicBezTo>
                  <a:pt x="11886" y="33849"/>
                  <a:pt x="11936" y="33804"/>
                  <a:pt x="11950" y="33742"/>
                </a:cubicBezTo>
                <a:cubicBezTo>
                  <a:pt x="12868" y="29773"/>
                  <a:pt x="12305" y="25927"/>
                  <a:pt x="11022" y="22280"/>
                </a:cubicBezTo>
                <a:lnTo>
                  <a:pt x="11022" y="22280"/>
                </a:lnTo>
                <a:cubicBezTo>
                  <a:pt x="11292" y="22629"/>
                  <a:pt x="11596" y="22993"/>
                  <a:pt x="11984" y="23253"/>
                </a:cubicBezTo>
                <a:cubicBezTo>
                  <a:pt x="12346" y="23495"/>
                  <a:pt x="12794" y="23660"/>
                  <a:pt x="13395" y="23771"/>
                </a:cubicBezTo>
                <a:cubicBezTo>
                  <a:pt x="14315" y="23944"/>
                  <a:pt x="15260" y="23947"/>
                  <a:pt x="16174" y="23949"/>
                </a:cubicBezTo>
                <a:cubicBezTo>
                  <a:pt x="16183" y="23948"/>
                  <a:pt x="16193" y="23948"/>
                  <a:pt x="16201" y="23945"/>
                </a:cubicBezTo>
                <a:cubicBezTo>
                  <a:pt x="16251" y="23937"/>
                  <a:pt x="16292" y="23905"/>
                  <a:pt x="16314" y="23860"/>
                </a:cubicBezTo>
                <a:cubicBezTo>
                  <a:pt x="16339" y="23804"/>
                  <a:pt x="16331" y="23740"/>
                  <a:pt x="16291" y="23694"/>
                </a:cubicBezTo>
                <a:cubicBezTo>
                  <a:pt x="15530" y="22797"/>
                  <a:pt x="14639" y="22026"/>
                  <a:pt x="13644" y="21398"/>
                </a:cubicBezTo>
                <a:cubicBezTo>
                  <a:pt x="13241" y="21144"/>
                  <a:pt x="12766" y="20891"/>
                  <a:pt x="12254" y="20865"/>
                </a:cubicBezTo>
                <a:cubicBezTo>
                  <a:pt x="12852" y="20231"/>
                  <a:pt x="13345" y="19517"/>
                  <a:pt x="13605" y="18566"/>
                </a:cubicBezTo>
                <a:cubicBezTo>
                  <a:pt x="13913" y="17428"/>
                  <a:pt x="13881" y="16111"/>
                  <a:pt x="13504" y="14540"/>
                </a:cubicBezTo>
                <a:cubicBezTo>
                  <a:pt x="13493" y="14498"/>
                  <a:pt x="13467" y="14462"/>
                  <a:pt x="13429" y="14441"/>
                </a:cubicBezTo>
                <a:cubicBezTo>
                  <a:pt x="13405" y="14428"/>
                  <a:pt x="13380" y="14421"/>
                  <a:pt x="13354" y="14421"/>
                </a:cubicBezTo>
                <a:cubicBezTo>
                  <a:pt x="13337" y="14421"/>
                  <a:pt x="13320" y="14424"/>
                  <a:pt x="13303" y="14429"/>
                </a:cubicBezTo>
                <a:cubicBezTo>
                  <a:pt x="12728" y="14629"/>
                  <a:pt x="12376" y="15157"/>
                  <a:pt x="12066" y="15680"/>
                </a:cubicBezTo>
                <a:cubicBezTo>
                  <a:pt x="11582" y="16493"/>
                  <a:pt x="11087" y="17366"/>
                  <a:pt x="10787" y="18330"/>
                </a:cubicBezTo>
                <a:cubicBezTo>
                  <a:pt x="10488" y="19294"/>
                  <a:pt x="10555" y="20281"/>
                  <a:pt x="10634" y="21238"/>
                </a:cubicBezTo>
                <a:cubicBezTo>
                  <a:pt x="10076" y="19813"/>
                  <a:pt x="9419" y="18420"/>
                  <a:pt x="8706" y="17064"/>
                </a:cubicBezTo>
                <a:cubicBezTo>
                  <a:pt x="8828" y="17042"/>
                  <a:pt x="8950" y="16972"/>
                  <a:pt x="9045" y="16912"/>
                </a:cubicBezTo>
                <a:cubicBezTo>
                  <a:pt x="9466" y="16640"/>
                  <a:pt x="9808" y="16278"/>
                  <a:pt x="10115" y="15927"/>
                </a:cubicBezTo>
                <a:cubicBezTo>
                  <a:pt x="10518" y="15465"/>
                  <a:pt x="11018" y="14840"/>
                  <a:pt x="11309" y="14106"/>
                </a:cubicBezTo>
                <a:cubicBezTo>
                  <a:pt x="11532" y="13544"/>
                  <a:pt x="11627" y="12958"/>
                  <a:pt x="11701" y="12249"/>
                </a:cubicBezTo>
                <a:cubicBezTo>
                  <a:pt x="11797" y="11349"/>
                  <a:pt x="11844" y="10431"/>
                  <a:pt x="11844" y="9525"/>
                </a:cubicBezTo>
                <a:cubicBezTo>
                  <a:pt x="11844" y="9458"/>
                  <a:pt x="11801" y="9399"/>
                  <a:pt x="11737" y="9378"/>
                </a:cubicBezTo>
                <a:cubicBezTo>
                  <a:pt x="11722" y="9373"/>
                  <a:pt x="11706" y="9370"/>
                  <a:pt x="11690" y="9370"/>
                </a:cubicBezTo>
                <a:cubicBezTo>
                  <a:pt x="11641" y="9370"/>
                  <a:pt x="11594" y="9394"/>
                  <a:pt x="11565" y="9435"/>
                </a:cubicBezTo>
                <a:lnTo>
                  <a:pt x="10015" y="11582"/>
                </a:lnTo>
                <a:cubicBezTo>
                  <a:pt x="9632" y="12113"/>
                  <a:pt x="9235" y="12663"/>
                  <a:pt x="8933" y="13266"/>
                </a:cubicBezTo>
                <a:cubicBezTo>
                  <a:pt x="8486" y="14157"/>
                  <a:pt x="8255" y="15161"/>
                  <a:pt x="8265" y="16171"/>
                </a:cubicBezTo>
                <a:lnTo>
                  <a:pt x="8265" y="16241"/>
                </a:lnTo>
                <a:cubicBezTo>
                  <a:pt x="7694" y="15196"/>
                  <a:pt x="7098" y="14175"/>
                  <a:pt x="6496" y="13180"/>
                </a:cubicBezTo>
                <a:cubicBezTo>
                  <a:pt x="6613" y="12575"/>
                  <a:pt x="6906" y="12105"/>
                  <a:pt x="7219" y="11611"/>
                </a:cubicBezTo>
                <a:cubicBezTo>
                  <a:pt x="7315" y="11459"/>
                  <a:pt x="7412" y="11305"/>
                  <a:pt x="7507" y="11143"/>
                </a:cubicBezTo>
                <a:cubicBezTo>
                  <a:pt x="7957" y="10378"/>
                  <a:pt x="8223" y="9537"/>
                  <a:pt x="8275" y="8711"/>
                </a:cubicBezTo>
                <a:cubicBezTo>
                  <a:pt x="8353" y="7515"/>
                  <a:pt x="7982" y="6322"/>
                  <a:pt x="7654" y="5268"/>
                </a:cubicBezTo>
                <a:cubicBezTo>
                  <a:pt x="7634" y="5204"/>
                  <a:pt x="7575" y="5159"/>
                  <a:pt x="7508" y="5159"/>
                </a:cubicBezTo>
                <a:cubicBezTo>
                  <a:pt x="7505" y="5159"/>
                  <a:pt x="7503" y="5159"/>
                  <a:pt x="7500" y="5159"/>
                </a:cubicBezTo>
                <a:cubicBezTo>
                  <a:pt x="7432" y="5162"/>
                  <a:pt x="7370" y="5214"/>
                  <a:pt x="7356" y="5282"/>
                </a:cubicBezTo>
                <a:cubicBezTo>
                  <a:pt x="7230" y="5889"/>
                  <a:pt x="6960" y="6469"/>
                  <a:pt x="6698" y="7030"/>
                </a:cubicBezTo>
                <a:cubicBezTo>
                  <a:pt x="6504" y="7444"/>
                  <a:pt x="6303" y="7874"/>
                  <a:pt x="6157" y="8318"/>
                </a:cubicBezTo>
                <a:cubicBezTo>
                  <a:pt x="5912" y="9063"/>
                  <a:pt x="5802" y="9887"/>
                  <a:pt x="5821" y="10838"/>
                </a:cubicBezTo>
                <a:cubicBezTo>
                  <a:pt x="5830" y="11309"/>
                  <a:pt x="5899" y="11778"/>
                  <a:pt x="5983" y="12237"/>
                </a:cubicBezTo>
                <a:cubicBezTo>
                  <a:pt x="5768" y="11830"/>
                  <a:pt x="5539" y="11429"/>
                  <a:pt x="5294" y="11039"/>
                </a:cubicBezTo>
                <a:cubicBezTo>
                  <a:pt x="5077" y="10539"/>
                  <a:pt x="4908" y="10046"/>
                  <a:pt x="4735" y="9537"/>
                </a:cubicBezTo>
                <a:cubicBezTo>
                  <a:pt x="4654" y="9301"/>
                  <a:pt x="4571" y="9059"/>
                  <a:pt x="4482" y="8813"/>
                </a:cubicBezTo>
                <a:cubicBezTo>
                  <a:pt x="4468" y="8535"/>
                  <a:pt x="4446" y="8260"/>
                  <a:pt x="4421" y="7993"/>
                </a:cubicBezTo>
                <a:cubicBezTo>
                  <a:pt x="4365" y="7418"/>
                  <a:pt x="4314" y="6874"/>
                  <a:pt x="4367" y="6295"/>
                </a:cubicBezTo>
                <a:cubicBezTo>
                  <a:pt x="4396" y="5989"/>
                  <a:pt x="4459" y="5676"/>
                  <a:pt x="4518" y="5372"/>
                </a:cubicBezTo>
                <a:cubicBezTo>
                  <a:pt x="4593" y="4994"/>
                  <a:pt x="4671" y="4601"/>
                  <a:pt x="4690" y="4202"/>
                </a:cubicBezTo>
                <a:cubicBezTo>
                  <a:pt x="4708" y="3795"/>
                  <a:pt x="4669" y="3415"/>
                  <a:pt x="4568" y="3039"/>
                </a:cubicBezTo>
                <a:cubicBezTo>
                  <a:pt x="4431" y="2531"/>
                  <a:pt x="4223" y="2006"/>
                  <a:pt x="3933" y="1433"/>
                </a:cubicBezTo>
                <a:cubicBezTo>
                  <a:pt x="3813" y="1196"/>
                  <a:pt x="3676" y="948"/>
                  <a:pt x="3515" y="673"/>
                </a:cubicBezTo>
                <a:cubicBezTo>
                  <a:pt x="3489" y="631"/>
                  <a:pt x="3443" y="567"/>
                  <a:pt x="3388" y="497"/>
                </a:cubicBezTo>
                <a:cubicBezTo>
                  <a:pt x="3320" y="406"/>
                  <a:pt x="3177" y="217"/>
                  <a:pt x="3168" y="154"/>
                </a:cubicBezTo>
                <a:cubicBezTo>
                  <a:pt x="3170" y="69"/>
                  <a:pt x="3102" y="1"/>
                  <a:pt x="30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4"/>
          <p:cNvSpPr/>
          <p:nvPr/>
        </p:nvSpPr>
        <p:spPr>
          <a:xfrm flipH="1" rot="1092056">
            <a:off x="8226425" y="4191843"/>
            <a:ext cx="1206051" cy="993665"/>
          </a:xfrm>
          <a:custGeom>
            <a:rect b="b" l="l" r="r" t="t"/>
            <a:pathLst>
              <a:path extrusionOk="0" h="29503" w="35809">
                <a:moveTo>
                  <a:pt x="15987" y="1"/>
                </a:moveTo>
                <a:cubicBezTo>
                  <a:pt x="15307" y="1"/>
                  <a:pt x="14281" y="3232"/>
                  <a:pt x="14368" y="6973"/>
                </a:cubicBezTo>
                <a:cubicBezTo>
                  <a:pt x="14458" y="10828"/>
                  <a:pt x="15190" y="13875"/>
                  <a:pt x="15404" y="14690"/>
                </a:cubicBezTo>
                <a:cubicBezTo>
                  <a:pt x="14257" y="15585"/>
                  <a:pt x="13139" y="16472"/>
                  <a:pt x="12154" y="17278"/>
                </a:cubicBezTo>
                <a:cubicBezTo>
                  <a:pt x="12377" y="15499"/>
                  <a:pt x="13438" y="6337"/>
                  <a:pt x="11926" y="5049"/>
                </a:cubicBezTo>
                <a:cubicBezTo>
                  <a:pt x="11844" y="4980"/>
                  <a:pt x="11771" y="4947"/>
                  <a:pt x="11706" y="4947"/>
                </a:cubicBezTo>
                <a:cubicBezTo>
                  <a:pt x="10531" y="4947"/>
                  <a:pt x="11858" y="15586"/>
                  <a:pt x="12085" y="17335"/>
                </a:cubicBezTo>
                <a:cubicBezTo>
                  <a:pt x="11392" y="17902"/>
                  <a:pt x="10768" y="18428"/>
                  <a:pt x="10252" y="18884"/>
                </a:cubicBezTo>
                <a:cubicBezTo>
                  <a:pt x="9784" y="19295"/>
                  <a:pt x="9290" y="19737"/>
                  <a:pt x="8781" y="20197"/>
                </a:cubicBezTo>
                <a:cubicBezTo>
                  <a:pt x="8837" y="19388"/>
                  <a:pt x="8963" y="17101"/>
                  <a:pt x="8739" y="15321"/>
                </a:cubicBezTo>
                <a:cubicBezTo>
                  <a:pt x="8461" y="13121"/>
                  <a:pt x="8054" y="9892"/>
                  <a:pt x="7037" y="8882"/>
                </a:cubicBezTo>
                <a:cubicBezTo>
                  <a:pt x="6947" y="8793"/>
                  <a:pt x="6865" y="8751"/>
                  <a:pt x="6789" y="8751"/>
                </a:cubicBezTo>
                <a:cubicBezTo>
                  <a:pt x="6001" y="8751"/>
                  <a:pt x="5945" y="13255"/>
                  <a:pt x="6706" y="16066"/>
                </a:cubicBezTo>
                <a:cubicBezTo>
                  <a:pt x="7376" y="18540"/>
                  <a:pt x="8293" y="19896"/>
                  <a:pt x="8628" y="20336"/>
                </a:cubicBezTo>
                <a:cubicBezTo>
                  <a:pt x="7462" y="21390"/>
                  <a:pt x="6232" y="22525"/>
                  <a:pt x="5096" y="23580"/>
                </a:cubicBezTo>
                <a:cubicBezTo>
                  <a:pt x="4742" y="21933"/>
                  <a:pt x="2590" y="12171"/>
                  <a:pt x="1305" y="11870"/>
                </a:cubicBezTo>
                <a:cubicBezTo>
                  <a:pt x="1249" y="11856"/>
                  <a:pt x="1196" y="11850"/>
                  <a:pt x="1148" y="11850"/>
                </a:cubicBezTo>
                <a:cubicBezTo>
                  <a:pt x="0" y="11850"/>
                  <a:pt x="1144" y="15497"/>
                  <a:pt x="2010" y="18541"/>
                </a:cubicBezTo>
                <a:cubicBezTo>
                  <a:pt x="2773" y="21225"/>
                  <a:pt x="4488" y="23142"/>
                  <a:pt x="5000" y="23669"/>
                </a:cubicBezTo>
                <a:cubicBezTo>
                  <a:pt x="2665" y="25843"/>
                  <a:pt x="761" y="27656"/>
                  <a:pt x="729" y="27687"/>
                </a:cubicBezTo>
                <a:cubicBezTo>
                  <a:pt x="645" y="27766"/>
                  <a:pt x="643" y="27898"/>
                  <a:pt x="722" y="27982"/>
                </a:cubicBezTo>
                <a:cubicBezTo>
                  <a:pt x="763" y="28024"/>
                  <a:pt x="818" y="28046"/>
                  <a:pt x="873" y="28046"/>
                </a:cubicBezTo>
                <a:cubicBezTo>
                  <a:pt x="924" y="28046"/>
                  <a:pt x="976" y="28027"/>
                  <a:pt x="1015" y="27989"/>
                </a:cubicBezTo>
                <a:cubicBezTo>
                  <a:pt x="1044" y="27961"/>
                  <a:pt x="2508" y="26567"/>
                  <a:pt x="4438" y="24762"/>
                </a:cubicBezTo>
                <a:cubicBezTo>
                  <a:pt x="4937" y="25299"/>
                  <a:pt x="7022" y="27416"/>
                  <a:pt x="9822" y="28442"/>
                </a:cubicBezTo>
                <a:cubicBezTo>
                  <a:pt x="11569" y="29082"/>
                  <a:pt x="13043" y="29502"/>
                  <a:pt x="13944" y="29502"/>
                </a:cubicBezTo>
                <a:cubicBezTo>
                  <a:pt x="14706" y="29502"/>
                  <a:pt x="15060" y="29202"/>
                  <a:pt x="14824" y="28481"/>
                </a:cubicBezTo>
                <a:cubicBezTo>
                  <a:pt x="14353" y="27037"/>
                  <a:pt x="5935" y="25011"/>
                  <a:pt x="4525" y="24682"/>
                </a:cubicBezTo>
                <a:cubicBezTo>
                  <a:pt x="5736" y="23550"/>
                  <a:pt x="7122" y="22265"/>
                  <a:pt x="8453" y="21056"/>
                </a:cubicBezTo>
                <a:cubicBezTo>
                  <a:pt x="9028" y="21495"/>
                  <a:pt x="11038" y="22939"/>
                  <a:pt x="13519" y="23705"/>
                </a:cubicBezTo>
                <a:cubicBezTo>
                  <a:pt x="14917" y="24137"/>
                  <a:pt x="16280" y="24373"/>
                  <a:pt x="17219" y="24373"/>
                </a:cubicBezTo>
                <a:cubicBezTo>
                  <a:pt x="18262" y="24373"/>
                  <a:pt x="18784" y="24082"/>
                  <a:pt x="18253" y="23442"/>
                </a:cubicBezTo>
                <a:cubicBezTo>
                  <a:pt x="17346" y="22351"/>
                  <a:pt x="10041" y="21192"/>
                  <a:pt x="8551" y="20966"/>
                </a:cubicBezTo>
                <a:cubicBezTo>
                  <a:pt x="9238" y="20343"/>
                  <a:pt x="9907" y="19742"/>
                  <a:pt x="10527" y="19194"/>
                </a:cubicBezTo>
                <a:cubicBezTo>
                  <a:pt x="11026" y="18755"/>
                  <a:pt x="11626" y="18249"/>
                  <a:pt x="12292" y="17703"/>
                </a:cubicBezTo>
                <a:cubicBezTo>
                  <a:pt x="13223" y="18361"/>
                  <a:pt x="17658" y="21405"/>
                  <a:pt x="20039" y="21405"/>
                </a:cubicBezTo>
                <a:cubicBezTo>
                  <a:pt x="20668" y="21405"/>
                  <a:pt x="21154" y="21192"/>
                  <a:pt x="21393" y="20666"/>
                </a:cubicBezTo>
                <a:cubicBezTo>
                  <a:pt x="22518" y="18195"/>
                  <a:pt x="14163" y="17671"/>
                  <a:pt x="12429" y="17590"/>
                </a:cubicBezTo>
                <a:cubicBezTo>
                  <a:pt x="13473" y="16737"/>
                  <a:pt x="14669" y="15789"/>
                  <a:pt x="15889" y="14839"/>
                </a:cubicBezTo>
                <a:cubicBezTo>
                  <a:pt x="16572" y="15469"/>
                  <a:pt x="21288" y="19753"/>
                  <a:pt x="23143" y="19753"/>
                </a:cubicBezTo>
                <a:cubicBezTo>
                  <a:pt x="23456" y="19753"/>
                  <a:pt x="23687" y="19631"/>
                  <a:pt x="23804" y="19349"/>
                </a:cubicBezTo>
                <a:cubicBezTo>
                  <a:pt x="24607" y="17414"/>
                  <a:pt x="17037" y="15122"/>
                  <a:pt x="15939" y="14801"/>
                </a:cubicBezTo>
                <a:cubicBezTo>
                  <a:pt x="16884" y="14064"/>
                  <a:pt x="17842" y="13326"/>
                  <a:pt x="18753" y="12632"/>
                </a:cubicBezTo>
                <a:cubicBezTo>
                  <a:pt x="19677" y="13167"/>
                  <a:pt x="23672" y="15409"/>
                  <a:pt x="25766" y="15409"/>
                </a:cubicBezTo>
                <a:cubicBezTo>
                  <a:pt x="26368" y="15409"/>
                  <a:pt x="26812" y="15224"/>
                  <a:pt x="26983" y="14760"/>
                </a:cubicBezTo>
                <a:cubicBezTo>
                  <a:pt x="27726" y="12728"/>
                  <a:pt x="20565" y="12536"/>
                  <a:pt x="18900" y="12519"/>
                </a:cubicBezTo>
                <a:cubicBezTo>
                  <a:pt x="19594" y="11990"/>
                  <a:pt x="20257" y="11488"/>
                  <a:pt x="20864" y="11030"/>
                </a:cubicBezTo>
                <a:cubicBezTo>
                  <a:pt x="21653" y="11329"/>
                  <a:pt x="24365" y="12297"/>
                  <a:pt x="26536" y="12297"/>
                </a:cubicBezTo>
                <a:cubicBezTo>
                  <a:pt x="27567" y="12297"/>
                  <a:pt x="28476" y="12079"/>
                  <a:pt x="29000" y="11468"/>
                </a:cubicBezTo>
                <a:cubicBezTo>
                  <a:pt x="29730" y="10616"/>
                  <a:pt x="28546" y="10360"/>
                  <a:pt x="26858" y="10360"/>
                </a:cubicBezTo>
                <a:cubicBezTo>
                  <a:pt x="24844" y="10360"/>
                  <a:pt x="22113" y="10725"/>
                  <a:pt x="21068" y="10877"/>
                </a:cubicBezTo>
                <a:cubicBezTo>
                  <a:pt x="22154" y="10058"/>
                  <a:pt x="23038" y="9398"/>
                  <a:pt x="23557" y="9010"/>
                </a:cubicBezTo>
                <a:cubicBezTo>
                  <a:pt x="24913" y="8524"/>
                  <a:pt x="28112" y="7282"/>
                  <a:pt x="30457" y="5643"/>
                </a:cubicBezTo>
                <a:cubicBezTo>
                  <a:pt x="33505" y="3511"/>
                  <a:pt x="35808" y="1748"/>
                  <a:pt x="34285" y="1564"/>
                </a:cubicBezTo>
                <a:cubicBezTo>
                  <a:pt x="34255" y="1560"/>
                  <a:pt x="34222" y="1558"/>
                  <a:pt x="34187" y="1558"/>
                </a:cubicBezTo>
                <a:cubicBezTo>
                  <a:pt x="32630" y="1558"/>
                  <a:pt x="26873" y="5224"/>
                  <a:pt x="23715" y="8376"/>
                </a:cubicBezTo>
                <a:cubicBezTo>
                  <a:pt x="23400" y="8610"/>
                  <a:pt x="22367" y="9377"/>
                  <a:pt x="20979" y="10423"/>
                </a:cubicBezTo>
                <a:cubicBezTo>
                  <a:pt x="22252" y="8480"/>
                  <a:pt x="26568" y="1726"/>
                  <a:pt x="25050" y="1726"/>
                </a:cubicBezTo>
                <a:cubicBezTo>
                  <a:pt x="24989" y="1726"/>
                  <a:pt x="24920" y="1736"/>
                  <a:pt x="24840" y="1758"/>
                </a:cubicBezTo>
                <a:cubicBezTo>
                  <a:pt x="22704" y="2355"/>
                  <a:pt x="21055" y="9093"/>
                  <a:pt x="20705" y="10630"/>
                </a:cubicBezTo>
                <a:cubicBezTo>
                  <a:pt x="19973" y="11182"/>
                  <a:pt x="19154" y="11802"/>
                  <a:pt x="18298" y="12456"/>
                </a:cubicBezTo>
                <a:cubicBezTo>
                  <a:pt x="18846" y="10632"/>
                  <a:pt x="21322" y="2040"/>
                  <a:pt x="19462" y="1752"/>
                </a:cubicBezTo>
                <a:cubicBezTo>
                  <a:pt x="19433" y="1747"/>
                  <a:pt x="19404" y="1745"/>
                  <a:pt x="19376" y="1745"/>
                </a:cubicBezTo>
                <a:cubicBezTo>
                  <a:pt x="17577" y="1745"/>
                  <a:pt x="18076" y="10917"/>
                  <a:pt x="18179" y="12548"/>
                </a:cubicBezTo>
                <a:cubicBezTo>
                  <a:pt x="17325" y="13200"/>
                  <a:pt x="16438" y="13884"/>
                  <a:pt x="15563" y="14566"/>
                </a:cubicBezTo>
                <a:cubicBezTo>
                  <a:pt x="15836" y="13622"/>
                  <a:pt x="16579" y="10903"/>
                  <a:pt x="16774" y="8720"/>
                </a:cubicBezTo>
                <a:cubicBezTo>
                  <a:pt x="17014" y="6033"/>
                  <a:pt x="16925" y="2211"/>
                  <a:pt x="16353" y="444"/>
                </a:cubicBezTo>
                <a:cubicBezTo>
                  <a:pt x="16255" y="140"/>
                  <a:pt x="16128" y="1"/>
                  <a:pt x="159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6" name="Google Shape;616;p34"/>
          <p:cNvGrpSpPr/>
          <p:nvPr/>
        </p:nvGrpSpPr>
        <p:grpSpPr>
          <a:xfrm flipH="1" rot="217553">
            <a:off x="112566" y="4201282"/>
            <a:ext cx="868330" cy="1192448"/>
            <a:chOff x="3708300" y="1072800"/>
            <a:chExt cx="776725" cy="1066650"/>
          </a:xfrm>
        </p:grpSpPr>
        <p:sp>
          <p:nvSpPr>
            <p:cNvPr id="617" name="Google Shape;617;p34"/>
            <p:cNvSpPr/>
            <p:nvPr/>
          </p:nvSpPr>
          <p:spPr>
            <a:xfrm>
              <a:off x="3708300" y="1072800"/>
              <a:ext cx="776725" cy="1066650"/>
            </a:xfrm>
            <a:custGeom>
              <a:rect b="b" l="l" r="r" t="t"/>
              <a:pathLst>
                <a:path extrusionOk="0" h="42666" w="31069">
                  <a:moveTo>
                    <a:pt x="6830" y="1"/>
                  </a:moveTo>
                  <a:cubicBezTo>
                    <a:pt x="6707" y="1"/>
                    <a:pt x="6583" y="16"/>
                    <a:pt x="6456" y="50"/>
                  </a:cubicBezTo>
                  <a:cubicBezTo>
                    <a:pt x="5911" y="196"/>
                    <a:pt x="5497" y="669"/>
                    <a:pt x="5316" y="1177"/>
                  </a:cubicBezTo>
                  <a:cubicBezTo>
                    <a:pt x="5136" y="1688"/>
                    <a:pt x="5146" y="2228"/>
                    <a:pt x="5193" y="2751"/>
                  </a:cubicBezTo>
                  <a:cubicBezTo>
                    <a:pt x="5586" y="7042"/>
                    <a:pt x="8098" y="10770"/>
                    <a:pt x="10542" y="14321"/>
                  </a:cubicBezTo>
                  <a:cubicBezTo>
                    <a:pt x="9110" y="12451"/>
                    <a:pt x="7163" y="10945"/>
                    <a:pt x="4924" y="9980"/>
                  </a:cubicBezTo>
                  <a:cubicBezTo>
                    <a:pt x="4448" y="9775"/>
                    <a:pt x="3902" y="9600"/>
                    <a:pt x="3379" y="9600"/>
                  </a:cubicBezTo>
                  <a:cubicBezTo>
                    <a:pt x="3041" y="9600"/>
                    <a:pt x="2713" y="9673"/>
                    <a:pt x="2420" y="9858"/>
                  </a:cubicBezTo>
                  <a:cubicBezTo>
                    <a:pt x="1545" y="10409"/>
                    <a:pt x="1529" y="11597"/>
                    <a:pt x="1774" y="12523"/>
                  </a:cubicBezTo>
                  <a:cubicBezTo>
                    <a:pt x="2284" y="14472"/>
                    <a:pt x="3466" y="16190"/>
                    <a:pt x="4900" y="17646"/>
                  </a:cubicBezTo>
                  <a:cubicBezTo>
                    <a:pt x="6328" y="19099"/>
                    <a:pt x="8011" y="20316"/>
                    <a:pt x="9684" y="21521"/>
                  </a:cubicBezTo>
                  <a:cubicBezTo>
                    <a:pt x="8181" y="20795"/>
                    <a:pt x="6644" y="20055"/>
                    <a:pt x="4962" y="19720"/>
                  </a:cubicBezTo>
                  <a:cubicBezTo>
                    <a:pt x="4387" y="19606"/>
                    <a:pt x="3568" y="19384"/>
                    <a:pt x="2816" y="19384"/>
                  </a:cubicBezTo>
                  <a:cubicBezTo>
                    <a:pt x="2247" y="19384"/>
                    <a:pt x="1717" y="19512"/>
                    <a:pt x="1361" y="19910"/>
                  </a:cubicBezTo>
                  <a:cubicBezTo>
                    <a:pt x="0" y="21434"/>
                    <a:pt x="2318" y="23978"/>
                    <a:pt x="3407" y="24892"/>
                  </a:cubicBezTo>
                  <a:cubicBezTo>
                    <a:pt x="4591" y="25885"/>
                    <a:pt x="5945" y="26683"/>
                    <a:pt x="7129" y="27646"/>
                  </a:cubicBezTo>
                  <a:cubicBezTo>
                    <a:pt x="7866" y="28238"/>
                    <a:pt x="8703" y="28751"/>
                    <a:pt x="9480" y="29300"/>
                  </a:cubicBezTo>
                  <a:cubicBezTo>
                    <a:pt x="9908" y="29601"/>
                    <a:pt x="11356" y="30272"/>
                    <a:pt x="11520" y="30735"/>
                  </a:cubicBezTo>
                  <a:cubicBezTo>
                    <a:pt x="10718" y="30464"/>
                    <a:pt x="9895" y="30188"/>
                    <a:pt x="9034" y="30188"/>
                  </a:cubicBezTo>
                  <a:cubicBezTo>
                    <a:pt x="9011" y="30188"/>
                    <a:pt x="8989" y="30188"/>
                    <a:pt x="8966" y="30188"/>
                  </a:cubicBezTo>
                  <a:cubicBezTo>
                    <a:pt x="7503" y="30214"/>
                    <a:pt x="7381" y="31517"/>
                    <a:pt x="7779" y="32554"/>
                  </a:cubicBezTo>
                  <a:cubicBezTo>
                    <a:pt x="8158" y="33540"/>
                    <a:pt x="9313" y="34213"/>
                    <a:pt x="10199" y="34761"/>
                  </a:cubicBezTo>
                  <a:cubicBezTo>
                    <a:pt x="14401" y="37351"/>
                    <a:pt x="18718" y="39810"/>
                    <a:pt x="22860" y="42522"/>
                  </a:cubicBezTo>
                  <a:cubicBezTo>
                    <a:pt x="22939" y="42568"/>
                    <a:pt x="23012" y="42617"/>
                    <a:pt x="23087" y="42665"/>
                  </a:cubicBezTo>
                  <a:cubicBezTo>
                    <a:pt x="23091" y="42664"/>
                    <a:pt x="23120" y="42620"/>
                    <a:pt x="23163" y="42537"/>
                  </a:cubicBezTo>
                  <a:cubicBezTo>
                    <a:pt x="23567" y="41812"/>
                    <a:pt x="25460" y="38170"/>
                    <a:pt x="25630" y="37787"/>
                  </a:cubicBezTo>
                  <a:cubicBezTo>
                    <a:pt x="26395" y="36067"/>
                    <a:pt x="27045" y="34304"/>
                    <a:pt x="27576" y="32516"/>
                  </a:cubicBezTo>
                  <a:cubicBezTo>
                    <a:pt x="28200" y="30419"/>
                    <a:pt x="31069" y="24490"/>
                    <a:pt x="28106" y="23241"/>
                  </a:cubicBezTo>
                  <a:lnTo>
                    <a:pt x="28105" y="23241"/>
                  </a:lnTo>
                  <a:cubicBezTo>
                    <a:pt x="27861" y="23137"/>
                    <a:pt x="27601" y="23090"/>
                    <a:pt x="27336" y="23090"/>
                  </a:cubicBezTo>
                  <a:cubicBezTo>
                    <a:pt x="26562" y="23090"/>
                    <a:pt x="25749" y="23492"/>
                    <a:pt x="25199" y="24059"/>
                  </a:cubicBezTo>
                  <a:cubicBezTo>
                    <a:pt x="24457" y="24819"/>
                    <a:pt x="24084" y="25814"/>
                    <a:pt x="23726" y="26778"/>
                  </a:cubicBezTo>
                  <a:cubicBezTo>
                    <a:pt x="24043" y="25919"/>
                    <a:pt x="23891" y="24633"/>
                    <a:pt x="23991" y="23727"/>
                  </a:cubicBezTo>
                  <a:cubicBezTo>
                    <a:pt x="24115" y="22592"/>
                    <a:pt x="24261" y="21459"/>
                    <a:pt x="24394" y="20323"/>
                  </a:cubicBezTo>
                  <a:cubicBezTo>
                    <a:pt x="24648" y="18135"/>
                    <a:pt x="24866" y="15939"/>
                    <a:pt x="24779" y="13752"/>
                  </a:cubicBezTo>
                  <a:cubicBezTo>
                    <a:pt x="24740" y="12670"/>
                    <a:pt x="24822" y="10582"/>
                    <a:pt x="24158" y="9343"/>
                  </a:cubicBezTo>
                  <a:cubicBezTo>
                    <a:pt x="23943" y="8948"/>
                    <a:pt x="23651" y="8639"/>
                    <a:pt x="23253" y="8480"/>
                  </a:cubicBezTo>
                  <a:cubicBezTo>
                    <a:pt x="23053" y="8400"/>
                    <a:pt x="22860" y="8364"/>
                    <a:pt x="22674" y="8364"/>
                  </a:cubicBezTo>
                  <a:cubicBezTo>
                    <a:pt x="21476" y="8364"/>
                    <a:pt x="20582" y="9872"/>
                    <a:pt x="20081" y="10780"/>
                  </a:cubicBezTo>
                  <a:cubicBezTo>
                    <a:pt x="19353" y="12109"/>
                    <a:pt x="19148" y="13337"/>
                    <a:pt x="18967" y="14655"/>
                  </a:cubicBezTo>
                  <a:cubicBezTo>
                    <a:pt x="19271" y="12310"/>
                    <a:pt x="19377" y="9955"/>
                    <a:pt x="19286" y="7612"/>
                  </a:cubicBezTo>
                  <a:cubicBezTo>
                    <a:pt x="19211" y="5571"/>
                    <a:pt x="18961" y="3466"/>
                    <a:pt x="17833" y="1770"/>
                  </a:cubicBezTo>
                  <a:cubicBezTo>
                    <a:pt x="17666" y="1518"/>
                    <a:pt x="17433" y="1252"/>
                    <a:pt x="17108" y="1252"/>
                  </a:cubicBezTo>
                  <a:cubicBezTo>
                    <a:pt x="16896" y="1252"/>
                    <a:pt x="16698" y="1371"/>
                    <a:pt x="16527" y="1495"/>
                  </a:cubicBezTo>
                  <a:cubicBezTo>
                    <a:pt x="15130" y="2518"/>
                    <a:pt x="14559" y="4230"/>
                    <a:pt x="14250" y="5840"/>
                  </a:cubicBezTo>
                  <a:cubicBezTo>
                    <a:pt x="13882" y="7743"/>
                    <a:pt x="13757" y="9675"/>
                    <a:pt x="13874" y="11580"/>
                  </a:cubicBezTo>
                  <a:cubicBezTo>
                    <a:pt x="12343" y="7957"/>
                    <a:pt x="11366" y="4185"/>
                    <a:pt x="8707" y="1114"/>
                  </a:cubicBezTo>
                  <a:cubicBezTo>
                    <a:pt x="8230" y="560"/>
                    <a:pt x="7567" y="1"/>
                    <a:pt x="683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4"/>
            <p:cNvSpPr/>
            <p:nvPr/>
          </p:nvSpPr>
          <p:spPr>
            <a:xfrm>
              <a:off x="3808850" y="1173650"/>
              <a:ext cx="565500" cy="965800"/>
            </a:xfrm>
            <a:custGeom>
              <a:rect b="b" l="l" r="r" t="t"/>
              <a:pathLst>
                <a:path extrusionOk="0" h="38632" w="22620">
                  <a:moveTo>
                    <a:pt x="3964" y="0"/>
                  </a:moveTo>
                  <a:cubicBezTo>
                    <a:pt x="3939" y="0"/>
                    <a:pt x="3913" y="6"/>
                    <a:pt x="3889" y="19"/>
                  </a:cubicBezTo>
                  <a:cubicBezTo>
                    <a:pt x="3822" y="58"/>
                    <a:pt x="3795" y="143"/>
                    <a:pt x="3832" y="204"/>
                  </a:cubicBezTo>
                  <a:cubicBezTo>
                    <a:pt x="7240" y="5902"/>
                    <a:pt x="9536" y="12032"/>
                    <a:pt x="11335" y="17279"/>
                  </a:cubicBezTo>
                  <a:cubicBezTo>
                    <a:pt x="11591" y="18016"/>
                    <a:pt x="11853" y="18753"/>
                    <a:pt x="12120" y="19490"/>
                  </a:cubicBezTo>
                  <a:cubicBezTo>
                    <a:pt x="8736" y="15289"/>
                    <a:pt x="4748" y="11561"/>
                    <a:pt x="248" y="8406"/>
                  </a:cubicBezTo>
                  <a:cubicBezTo>
                    <a:pt x="225" y="8389"/>
                    <a:pt x="197" y="8381"/>
                    <a:pt x="169" y="8381"/>
                  </a:cubicBezTo>
                  <a:cubicBezTo>
                    <a:pt x="125" y="8381"/>
                    <a:pt x="79" y="8401"/>
                    <a:pt x="48" y="8440"/>
                  </a:cubicBezTo>
                  <a:cubicBezTo>
                    <a:pt x="1" y="8498"/>
                    <a:pt x="10" y="8581"/>
                    <a:pt x="69" y="8623"/>
                  </a:cubicBezTo>
                  <a:cubicBezTo>
                    <a:pt x="4791" y="11932"/>
                    <a:pt x="8947" y="15870"/>
                    <a:pt x="12427" y="20330"/>
                  </a:cubicBezTo>
                  <a:cubicBezTo>
                    <a:pt x="12932" y="21704"/>
                    <a:pt x="13449" y="23065"/>
                    <a:pt x="13958" y="24404"/>
                  </a:cubicBezTo>
                  <a:cubicBezTo>
                    <a:pt x="12552" y="22980"/>
                    <a:pt x="10613" y="22023"/>
                    <a:pt x="8577" y="21104"/>
                  </a:cubicBezTo>
                  <a:cubicBezTo>
                    <a:pt x="6125" y="20000"/>
                    <a:pt x="3709" y="18958"/>
                    <a:pt x="1095" y="18392"/>
                  </a:cubicBezTo>
                  <a:cubicBezTo>
                    <a:pt x="1085" y="18390"/>
                    <a:pt x="1076" y="18389"/>
                    <a:pt x="1066" y="18389"/>
                  </a:cubicBezTo>
                  <a:cubicBezTo>
                    <a:pt x="1001" y="18389"/>
                    <a:pt x="939" y="18430"/>
                    <a:pt x="918" y="18493"/>
                  </a:cubicBezTo>
                  <a:cubicBezTo>
                    <a:pt x="900" y="18564"/>
                    <a:pt x="941" y="18638"/>
                    <a:pt x="1017" y="18653"/>
                  </a:cubicBezTo>
                  <a:cubicBezTo>
                    <a:pt x="3603" y="19213"/>
                    <a:pt x="6006" y="20246"/>
                    <a:pt x="8444" y="21348"/>
                  </a:cubicBezTo>
                  <a:cubicBezTo>
                    <a:pt x="10703" y="22369"/>
                    <a:pt x="12847" y="23430"/>
                    <a:pt x="14239" y="25136"/>
                  </a:cubicBezTo>
                  <a:cubicBezTo>
                    <a:pt x="15358" y="28062"/>
                    <a:pt x="16501" y="31077"/>
                    <a:pt x="17480" y="34112"/>
                  </a:cubicBezTo>
                  <a:cubicBezTo>
                    <a:pt x="14416" y="31413"/>
                    <a:pt x="10677" y="29343"/>
                    <a:pt x="6642" y="28111"/>
                  </a:cubicBezTo>
                  <a:cubicBezTo>
                    <a:pt x="6628" y="28107"/>
                    <a:pt x="6614" y="28105"/>
                    <a:pt x="6600" y="28105"/>
                  </a:cubicBezTo>
                  <a:cubicBezTo>
                    <a:pt x="6538" y="28105"/>
                    <a:pt x="6481" y="28142"/>
                    <a:pt x="6458" y="28199"/>
                  </a:cubicBezTo>
                  <a:cubicBezTo>
                    <a:pt x="6430" y="28270"/>
                    <a:pt x="6465" y="28346"/>
                    <a:pt x="6543" y="28369"/>
                  </a:cubicBezTo>
                  <a:cubicBezTo>
                    <a:pt x="10672" y="29626"/>
                    <a:pt x="14492" y="31774"/>
                    <a:pt x="17585" y="34578"/>
                  </a:cubicBezTo>
                  <a:cubicBezTo>
                    <a:pt x="17598" y="34591"/>
                    <a:pt x="17616" y="34600"/>
                    <a:pt x="17638" y="34603"/>
                  </a:cubicBezTo>
                  <a:cubicBezTo>
                    <a:pt x="18048" y="35891"/>
                    <a:pt x="18453" y="37187"/>
                    <a:pt x="18838" y="38488"/>
                  </a:cubicBezTo>
                  <a:cubicBezTo>
                    <a:pt x="18917" y="38534"/>
                    <a:pt x="18991" y="38583"/>
                    <a:pt x="19065" y="38631"/>
                  </a:cubicBezTo>
                  <a:cubicBezTo>
                    <a:pt x="19069" y="38630"/>
                    <a:pt x="19098" y="38586"/>
                    <a:pt x="19142" y="38503"/>
                  </a:cubicBezTo>
                  <a:cubicBezTo>
                    <a:pt x="18731" y="37122"/>
                    <a:pt x="18305" y="35743"/>
                    <a:pt x="17867" y="34376"/>
                  </a:cubicBezTo>
                  <a:cubicBezTo>
                    <a:pt x="19151" y="30246"/>
                    <a:pt x="20738" y="26146"/>
                    <a:pt x="22588" y="22190"/>
                  </a:cubicBezTo>
                  <a:cubicBezTo>
                    <a:pt x="22619" y="22119"/>
                    <a:pt x="22588" y="22043"/>
                    <a:pt x="22517" y="22017"/>
                  </a:cubicBezTo>
                  <a:cubicBezTo>
                    <a:pt x="22500" y="22011"/>
                    <a:pt x="22482" y="22008"/>
                    <a:pt x="22465" y="22008"/>
                  </a:cubicBezTo>
                  <a:cubicBezTo>
                    <a:pt x="22407" y="22008"/>
                    <a:pt x="22353" y="22039"/>
                    <a:pt x="22328" y="22091"/>
                  </a:cubicBezTo>
                  <a:cubicBezTo>
                    <a:pt x="20532" y="25935"/>
                    <a:pt x="18986" y="29910"/>
                    <a:pt x="17720" y="33918"/>
                  </a:cubicBezTo>
                  <a:cubicBezTo>
                    <a:pt x="16785" y="31028"/>
                    <a:pt x="15703" y="28161"/>
                    <a:pt x="14637" y="25374"/>
                  </a:cubicBezTo>
                  <a:cubicBezTo>
                    <a:pt x="14657" y="25352"/>
                    <a:pt x="14674" y="25327"/>
                    <a:pt x="14680" y="25298"/>
                  </a:cubicBezTo>
                  <a:cubicBezTo>
                    <a:pt x="15570" y="20077"/>
                    <a:pt x="16496" y="14679"/>
                    <a:pt x="19105" y="9803"/>
                  </a:cubicBezTo>
                  <a:cubicBezTo>
                    <a:pt x="19138" y="9739"/>
                    <a:pt x="19114" y="9658"/>
                    <a:pt x="19042" y="9627"/>
                  </a:cubicBezTo>
                  <a:cubicBezTo>
                    <a:pt x="19024" y="9618"/>
                    <a:pt x="19004" y="9614"/>
                    <a:pt x="18984" y="9614"/>
                  </a:cubicBezTo>
                  <a:cubicBezTo>
                    <a:pt x="18931" y="9614"/>
                    <a:pt x="18877" y="9644"/>
                    <a:pt x="18851" y="9695"/>
                  </a:cubicBezTo>
                  <a:cubicBezTo>
                    <a:pt x="16280" y="14497"/>
                    <a:pt x="15338" y="19780"/>
                    <a:pt x="14460" y="24911"/>
                  </a:cubicBezTo>
                  <a:cubicBezTo>
                    <a:pt x="14431" y="24831"/>
                    <a:pt x="14401" y="24755"/>
                    <a:pt x="14373" y="24679"/>
                  </a:cubicBezTo>
                  <a:cubicBezTo>
                    <a:pt x="13808" y="23207"/>
                    <a:pt x="13238" y="21707"/>
                    <a:pt x="12684" y="20197"/>
                  </a:cubicBezTo>
                  <a:cubicBezTo>
                    <a:pt x="12586" y="19613"/>
                    <a:pt x="10621" y="7583"/>
                    <a:pt x="13058" y="1023"/>
                  </a:cubicBezTo>
                  <a:cubicBezTo>
                    <a:pt x="13086" y="954"/>
                    <a:pt x="13046" y="877"/>
                    <a:pt x="12970" y="856"/>
                  </a:cubicBezTo>
                  <a:cubicBezTo>
                    <a:pt x="12958" y="853"/>
                    <a:pt x="12945" y="851"/>
                    <a:pt x="12932" y="851"/>
                  </a:cubicBezTo>
                  <a:cubicBezTo>
                    <a:pt x="12871" y="851"/>
                    <a:pt x="12810" y="889"/>
                    <a:pt x="12790" y="947"/>
                  </a:cubicBezTo>
                  <a:cubicBezTo>
                    <a:pt x="10783" y="6347"/>
                    <a:pt x="11725" y="15380"/>
                    <a:pt x="12196" y="18859"/>
                  </a:cubicBezTo>
                  <a:cubicBezTo>
                    <a:pt x="11997" y="18299"/>
                    <a:pt x="11798" y="17744"/>
                    <a:pt x="11608" y="17185"/>
                  </a:cubicBezTo>
                  <a:cubicBezTo>
                    <a:pt x="9804" y="11925"/>
                    <a:pt x="7503" y="5781"/>
                    <a:pt x="4083" y="62"/>
                  </a:cubicBezTo>
                  <a:cubicBezTo>
                    <a:pt x="4058" y="22"/>
                    <a:pt x="4012" y="0"/>
                    <a:pt x="39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9" name="Google Shape;619;p34"/>
          <p:cNvGrpSpPr/>
          <p:nvPr/>
        </p:nvGrpSpPr>
        <p:grpSpPr>
          <a:xfrm rot="3596809">
            <a:off x="6933655" y="4351798"/>
            <a:ext cx="868381" cy="1192518"/>
            <a:chOff x="3708300" y="1072800"/>
            <a:chExt cx="776725" cy="1066650"/>
          </a:xfrm>
        </p:grpSpPr>
        <p:sp>
          <p:nvSpPr>
            <p:cNvPr id="620" name="Google Shape;620;p34"/>
            <p:cNvSpPr/>
            <p:nvPr/>
          </p:nvSpPr>
          <p:spPr>
            <a:xfrm>
              <a:off x="3708300" y="1072800"/>
              <a:ext cx="776725" cy="1066650"/>
            </a:xfrm>
            <a:custGeom>
              <a:rect b="b" l="l" r="r" t="t"/>
              <a:pathLst>
                <a:path extrusionOk="0" h="42666" w="31069">
                  <a:moveTo>
                    <a:pt x="6830" y="1"/>
                  </a:moveTo>
                  <a:cubicBezTo>
                    <a:pt x="6707" y="1"/>
                    <a:pt x="6583" y="16"/>
                    <a:pt x="6456" y="50"/>
                  </a:cubicBezTo>
                  <a:cubicBezTo>
                    <a:pt x="5911" y="196"/>
                    <a:pt x="5497" y="669"/>
                    <a:pt x="5316" y="1177"/>
                  </a:cubicBezTo>
                  <a:cubicBezTo>
                    <a:pt x="5136" y="1688"/>
                    <a:pt x="5146" y="2228"/>
                    <a:pt x="5193" y="2751"/>
                  </a:cubicBezTo>
                  <a:cubicBezTo>
                    <a:pt x="5586" y="7042"/>
                    <a:pt x="8098" y="10770"/>
                    <a:pt x="10542" y="14321"/>
                  </a:cubicBezTo>
                  <a:cubicBezTo>
                    <a:pt x="9110" y="12451"/>
                    <a:pt x="7163" y="10945"/>
                    <a:pt x="4924" y="9980"/>
                  </a:cubicBezTo>
                  <a:cubicBezTo>
                    <a:pt x="4448" y="9775"/>
                    <a:pt x="3902" y="9600"/>
                    <a:pt x="3379" y="9600"/>
                  </a:cubicBezTo>
                  <a:cubicBezTo>
                    <a:pt x="3041" y="9600"/>
                    <a:pt x="2713" y="9673"/>
                    <a:pt x="2420" y="9858"/>
                  </a:cubicBezTo>
                  <a:cubicBezTo>
                    <a:pt x="1545" y="10409"/>
                    <a:pt x="1529" y="11597"/>
                    <a:pt x="1774" y="12523"/>
                  </a:cubicBezTo>
                  <a:cubicBezTo>
                    <a:pt x="2284" y="14472"/>
                    <a:pt x="3466" y="16190"/>
                    <a:pt x="4900" y="17646"/>
                  </a:cubicBezTo>
                  <a:cubicBezTo>
                    <a:pt x="6328" y="19099"/>
                    <a:pt x="8011" y="20316"/>
                    <a:pt x="9684" y="21521"/>
                  </a:cubicBezTo>
                  <a:cubicBezTo>
                    <a:pt x="8181" y="20795"/>
                    <a:pt x="6644" y="20055"/>
                    <a:pt x="4962" y="19720"/>
                  </a:cubicBezTo>
                  <a:cubicBezTo>
                    <a:pt x="4387" y="19606"/>
                    <a:pt x="3568" y="19384"/>
                    <a:pt x="2816" y="19384"/>
                  </a:cubicBezTo>
                  <a:cubicBezTo>
                    <a:pt x="2247" y="19384"/>
                    <a:pt x="1717" y="19512"/>
                    <a:pt x="1361" y="19910"/>
                  </a:cubicBezTo>
                  <a:cubicBezTo>
                    <a:pt x="0" y="21434"/>
                    <a:pt x="2318" y="23978"/>
                    <a:pt x="3407" y="24892"/>
                  </a:cubicBezTo>
                  <a:cubicBezTo>
                    <a:pt x="4591" y="25885"/>
                    <a:pt x="5945" y="26683"/>
                    <a:pt x="7129" y="27646"/>
                  </a:cubicBezTo>
                  <a:cubicBezTo>
                    <a:pt x="7866" y="28238"/>
                    <a:pt x="8703" y="28751"/>
                    <a:pt x="9480" y="29300"/>
                  </a:cubicBezTo>
                  <a:cubicBezTo>
                    <a:pt x="9908" y="29601"/>
                    <a:pt x="11356" y="30272"/>
                    <a:pt x="11520" y="30735"/>
                  </a:cubicBezTo>
                  <a:cubicBezTo>
                    <a:pt x="10718" y="30464"/>
                    <a:pt x="9895" y="30188"/>
                    <a:pt x="9034" y="30188"/>
                  </a:cubicBezTo>
                  <a:cubicBezTo>
                    <a:pt x="9011" y="30188"/>
                    <a:pt x="8989" y="30188"/>
                    <a:pt x="8966" y="30188"/>
                  </a:cubicBezTo>
                  <a:cubicBezTo>
                    <a:pt x="7503" y="30214"/>
                    <a:pt x="7381" y="31517"/>
                    <a:pt x="7779" y="32554"/>
                  </a:cubicBezTo>
                  <a:cubicBezTo>
                    <a:pt x="8158" y="33540"/>
                    <a:pt x="9313" y="34213"/>
                    <a:pt x="10199" y="34761"/>
                  </a:cubicBezTo>
                  <a:cubicBezTo>
                    <a:pt x="14401" y="37351"/>
                    <a:pt x="18718" y="39810"/>
                    <a:pt x="22860" y="42522"/>
                  </a:cubicBezTo>
                  <a:cubicBezTo>
                    <a:pt x="22939" y="42568"/>
                    <a:pt x="23012" y="42617"/>
                    <a:pt x="23087" y="42665"/>
                  </a:cubicBezTo>
                  <a:cubicBezTo>
                    <a:pt x="23091" y="42664"/>
                    <a:pt x="23120" y="42620"/>
                    <a:pt x="23163" y="42537"/>
                  </a:cubicBezTo>
                  <a:cubicBezTo>
                    <a:pt x="23567" y="41812"/>
                    <a:pt x="25460" y="38170"/>
                    <a:pt x="25630" y="37787"/>
                  </a:cubicBezTo>
                  <a:cubicBezTo>
                    <a:pt x="26395" y="36067"/>
                    <a:pt x="27045" y="34304"/>
                    <a:pt x="27576" y="32516"/>
                  </a:cubicBezTo>
                  <a:cubicBezTo>
                    <a:pt x="28200" y="30419"/>
                    <a:pt x="31069" y="24490"/>
                    <a:pt x="28106" y="23241"/>
                  </a:cubicBezTo>
                  <a:lnTo>
                    <a:pt x="28105" y="23241"/>
                  </a:lnTo>
                  <a:cubicBezTo>
                    <a:pt x="27861" y="23137"/>
                    <a:pt x="27601" y="23090"/>
                    <a:pt x="27336" y="23090"/>
                  </a:cubicBezTo>
                  <a:cubicBezTo>
                    <a:pt x="26562" y="23090"/>
                    <a:pt x="25749" y="23492"/>
                    <a:pt x="25199" y="24059"/>
                  </a:cubicBezTo>
                  <a:cubicBezTo>
                    <a:pt x="24457" y="24819"/>
                    <a:pt x="24084" y="25814"/>
                    <a:pt x="23726" y="26778"/>
                  </a:cubicBezTo>
                  <a:cubicBezTo>
                    <a:pt x="24043" y="25919"/>
                    <a:pt x="23891" y="24633"/>
                    <a:pt x="23991" y="23727"/>
                  </a:cubicBezTo>
                  <a:cubicBezTo>
                    <a:pt x="24115" y="22592"/>
                    <a:pt x="24261" y="21459"/>
                    <a:pt x="24394" y="20323"/>
                  </a:cubicBezTo>
                  <a:cubicBezTo>
                    <a:pt x="24648" y="18135"/>
                    <a:pt x="24866" y="15939"/>
                    <a:pt x="24779" y="13752"/>
                  </a:cubicBezTo>
                  <a:cubicBezTo>
                    <a:pt x="24740" y="12670"/>
                    <a:pt x="24822" y="10582"/>
                    <a:pt x="24158" y="9343"/>
                  </a:cubicBezTo>
                  <a:cubicBezTo>
                    <a:pt x="23943" y="8948"/>
                    <a:pt x="23651" y="8639"/>
                    <a:pt x="23253" y="8480"/>
                  </a:cubicBezTo>
                  <a:cubicBezTo>
                    <a:pt x="23053" y="8400"/>
                    <a:pt x="22860" y="8364"/>
                    <a:pt x="22674" y="8364"/>
                  </a:cubicBezTo>
                  <a:cubicBezTo>
                    <a:pt x="21476" y="8364"/>
                    <a:pt x="20582" y="9872"/>
                    <a:pt x="20081" y="10780"/>
                  </a:cubicBezTo>
                  <a:cubicBezTo>
                    <a:pt x="19353" y="12109"/>
                    <a:pt x="19148" y="13337"/>
                    <a:pt x="18967" y="14655"/>
                  </a:cubicBezTo>
                  <a:cubicBezTo>
                    <a:pt x="19271" y="12310"/>
                    <a:pt x="19377" y="9955"/>
                    <a:pt x="19286" y="7612"/>
                  </a:cubicBezTo>
                  <a:cubicBezTo>
                    <a:pt x="19211" y="5571"/>
                    <a:pt x="18961" y="3466"/>
                    <a:pt x="17833" y="1770"/>
                  </a:cubicBezTo>
                  <a:cubicBezTo>
                    <a:pt x="17666" y="1518"/>
                    <a:pt x="17433" y="1252"/>
                    <a:pt x="17108" y="1252"/>
                  </a:cubicBezTo>
                  <a:cubicBezTo>
                    <a:pt x="16896" y="1252"/>
                    <a:pt x="16698" y="1371"/>
                    <a:pt x="16527" y="1495"/>
                  </a:cubicBezTo>
                  <a:cubicBezTo>
                    <a:pt x="15130" y="2518"/>
                    <a:pt x="14559" y="4230"/>
                    <a:pt x="14250" y="5840"/>
                  </a:cubicBezTo>
                  <a:cubicBezTo>
                    <a:pt x="13882" y="7743"/>
                    <a:pt x="13757" y="9675"/>
                    <a:pt x="13874" y="11580"/>
                  </a:cubicBezTo>
                  <a:cubicBezTo>
                    <a:pt x="12343" y="7957"/>
                    <a:pt x="11366" y="4185"/>
                    <a:pt x="8707" y="1114"/>
                  </a:cubicBezTo>
                  <a:cubicBezTo>
                    <a:pt x="8230" y="560"/>
                    <a:pt x="7567" y="1"/>
                    <a:pt x="683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4"/>
            <p:cNvSpPr/>
            <p:nvPr/>
          </p:nvSpPr>
          <p:spPr>
            <a:xfrm>
              <a:off x="3808850" y="1173650"/>
              <a:ext cx="565500" cy="965800"/>
            </a:xfrm>
            <a:custGeom>
              <a:rect b="b" l="l" r="r" t="t"/>
              <a:pathLst>
                <a:path extrusionOk="0" h="38632" w="22620">
                  <a:moveTo>
                    <a:pt x="3964" y="0"/>
                  </a:moveTo>
                  <a:cubicBezTo>
                    <a:pt x="3939" y="0"/>
                    <a:pt x="3913" y="6"/>
                    <a:pt x="3889" y="19"/>
                  </a:cubicBezTo>
                  <a:cubicBezTo>
                    <a:pt x="3822" y="58"/>
                    <a:pt x="3795" y="143"/>
                    <a:pt x="3832" y="204"/>
                  </a:cubicBezTo>
                  <a:cubicBezTo>
                    <a:pt x="7240" y="5902"/>
                    <a:pt x="9536" y="12032"/>
                    <a:pt x="11335" y="17279"/>
                  </a:cubicBezTo>
                  <a:cubicBezTo>
                    <a:pt x="11591" y="18016"/>
                    <a:pt x="11853" y="18753"/>
                    <a:pt x="12120" y="19490"/>
                  </a:cubicBezTo>
                  <a:cubicBezTo>
                    <a:pt x="8736" y="15289"/>
                    <a:pt x="4748" y="11561"/>
                    <a:pt x="248" y="8406"/>
                  </a:cubicBezTo>
                  <a:cubicBezTo>
                    <a:pt x="225" y="8389"/>
                    <a:pt x="197" y="8381"/>
                    <a:pt x="169" y="8381"/>
                  </a:cubicBezTo>
                  <a:cubicBezTo>
                    <a:pt x="125" y="8381"/>
                    <a:pt x="79" y="8401"/>
                    <a:pt x="48" y="8440"/>
                  </a:cubicBezTo>
                  <a:cubicBezTo>
                    <a:pt x="1" y="8498"/>
                    <a:pt x="10" y="8581"/>
                    <a:pt x="69" y="8623"/>
                  </a:cubicBezTo>
                  <a:cubicBezTo>
                    <a:pt x="4791" y="11932"/>
                    <a:pt x="8947" y="15870"/>
                    <a:pt x="12427" y="20330"/>
                  </a:cubicBezTo>
                  <a:cubicBezTo>
                    <a:pt x="12932" y="21704"/>
                    <a:pt x="13449" y="23065"/>
                    <a:pt x="13958" y="24404"/>
                  </a:cubicBezTo>
                  <a:cubicBezTo>
                    <a:pt x="12552" y="22980"/>
                    <a:pt x="10613" y="22023"/>
                    <a:pt x="8577" y="21104"/>
                  </a:cubicBezTo>
                  <a:cubicBezTo>
                    <a:pt x="6125" y="20000"/>
                    <a:pt x="3709" y="18958"/>
                    <a:pt x="1095" y="18392"/>
                  </a:cubicBezTo>
                  <a:cubicBezTo>
                    <a:pt x="1085" y="18390"/>
                    <a:pt x="1076" y="18389"/>
                    <a:pt x="1066" y="18389"/>
                  </a:cubicBezTo>
                  <a:cubicBezTo>
                    <a:pt x="1001" y="18389"/>
                    <a:pt x="939" y="18430"/>
                    <a:pt x="918" y="18493"/>
                  </a:cubicBezTo>
                  <a:cubicBezTo>
                    <a:pt x="900" y="18564"/>
                    <a:pt x="941" y="18638"/>
                    <a:pt x="1017" y="18653"/>
                  </a:cubicBezTo>
                  <a:cubicBezTo>
                    <a:pt x="3603" y="19213"/>
                    <a:pt x="6006" y="20246"/>
                    <a:pt x="8444" y="21348"/>
                  </a:cubicBezTo>
                  <a:cubicBezTo>
                    <a:pt x="10703" y="22369"/>
                    <a:pt x="12847" y="23430"/>
                    <a:pt x="14239" y="25136"/>
                  </a:cubicBezTo>
                  <a:cubicBezTo>
                    <a:pt x="15358" y="28062"/>
                    <a:pt x="16501" y="31077"/>
                    <a:pt x="17480" y="34112"/>
                  </a:cubicBezTo>
                  <a:cubicBezTo>
                    <a:pt x="14416" y="31413"/>
                    <a:pt x="10677" y="29343"/>
                    <a:pt x="6642" y="28111"/>
                  </a:cubicBezTo>
                  <a:cubicBezTo>
                    <a:pt x="6628" y="28107"/>
                    <a:pt x="6614" y="28105"/>
                    <a:pt x="6600" y="28105"/>
                  </a:cubicBezTo>
                  <a:cubicBezTo>
                    <a:pt x="6538" y="28105"/>
                    <a:pt x="6481" y="28142"/>
                    <a:pt x="6458" y="28199"/>
                  </a:cubicBezTo>
                  <a:cubicBezTo>
                    <a:pt x="6430" y="28270"/>
                    <a:pt x="6465" y="28346"/>
                    <a:pt x="6543" y="28369"/>
                  </a:cubicBezTo>
                  <a:cubicBezTo>
                    <a:pt x="10672" y="29626"/>
                    <a:pt x="14492" y="31774"/>
                    <a:pt x="17585" y="34578"/>
                  </a:cubicBezTo>
                  <a:cubicBezTo>
                    <a:pt x="17598" y="34591"/>
                    <a:pt x="17616" y="34600"/>
                    <a:pt x="17638" y="34603"/>
                  </a:cubicBezTo>
                  <a:cubicBezTo>
                    <a:pt x="18048" y="35891"/>
                    <a:pt x="18453" y="37187"/>
                    <a:pt x="18838" y="38488"/>
                  </a:cubicBezTo>
                  <a:cubicBezTo>
                    <a:pt x="18917" y="38534"/>
                    <a:pt x="18991" y="38583"/>
                    <a:pt x="19065" y="38631"/>
                  </a:cubicBezTo>
                  <a:cubicBezTo>
                    <a:pt x="19069" y="38630"/>
                    <a:pt x="19098" y="38586"/>
                    <a:pt x="19142" y="38503"/>
                  </a:cubicBezTo>
                  <a:cubicBezTo>
                    <a:pt x="18731" y="37122"/>
                    <a:pt x="18305" y="35743"/>
                    <a:pt x="17867" y="34376"/>
                  </a:cubicBezTo>
                  <a:cubicBezTo>
                    <a:pt x="19151" y="30246"/>
                    <a:pt x="20738" y="26146"/>
                    <a:pt x="22588" y="22190"/>
                  </a:cubicBezTo>
                  <a:cubicBezTo>
                    <a:pt x="22619" y="22119"/>
                    <a:pt x="22588" y="22043"/>
                    <a:pt x="22517" y="22017"/>
                  </a:cubicBezTo>
                  <a:cubicBezTo>
                    <a:pt x="22500" y="22011"/>
                    <a:pt x="22482" y="22008"/>
                    <a:pt x="22465" y="22008"/>
                  </a:cubicBezTo>
                  <a:cubicBezTo>
                    <a:pt x="22407" y="22008"/>
                    <a:pt x="22353" y="22039"/>
                    <a:pt x="22328" y="22091"/>
                  </a:cubicBezTo>
                  <a:cubicBezTo>
                    <a:pt x="20532" y="25935"/>
                    <a:pt x="18986" y="29910"/>
                    <a:pt x="17720" y="33918"/>
                  </a:cubicBezTo>
                  <a:cubicBezTo>
                    <a:pt x="16785" y="31028"/>
                    <a:pt x="15703" y="28161"/>
                    <a:pt x="14637" y="25374"/>
                  </a:cubicBezTo>
                  <a:cubicBezTo>
                    <a:pt x="14657" y="25352"/>
                    <a:pt x="14674" y="25327"/>
                    <a:pt x="14680" y="25298"/>
                  </a:cubicBezTo>
                  <a:cubicBezTo>
                    <a:pt x="15570" y="20077"/>
                    <a:pt x="16496" y="14679"/>
                    <a:pt x="19105" y="9803"/>
                  </a:cubicBezTo>
                  <a:cubicBezTo>
                    <a:pt x="19138" y="9739"/>
                    <a:pt x="19114" y="9658"/>
                    <a:pt x="19042" y="9627"/>
                  </a:cubicBezTo>
                  <a:cubicBezTo>
                    <a:pt x="19024" y="9618"/>
                    <a:pt x="19004" y="9614"/>
                    <a:pt x="18984" y="9614"/>
                  </a:cubicBezTo>
                  <a:cubicBezTo>
                    <a:pt x="18931" y="9614"/>
                    <a:pt x="18877" y="9644"/>
                    <a:pt x="18851" y="9695"/>
                  </a:cubicBezTo>
                  <a:cubicBezTo>
                    <a:pt x="16280" y="14497"/>
                    <a:pt x="15338" y="19780"/>
                    <a:pt x="14460" y="24911"/>
                  </a:cubicBezTo>
                  <a:cubicBezTo>
                    <a:pt x="14431" y="24831"/>
                    <a:pt x="14401" y="24755"/>
                    <a:pt x="14373" y="24679"/>
                  </a:cubicBezTo>
                  <a:cubicBezTo>
                    <a:pt x="13808" y="23207"/>
                    <a:pt x="13238" y="21707"/>
                    <a:pt x="12684" y="20197"/>
                  </a:cubicBezTo>
                  <a:cubicBezTo>
                    <a:pt x="12586" y="19613"/>
                    <a:pt x="10621" y="7583"/>
                    <a:pt x="13058" y="1023"/>
                  </a:cubicBezTo>
                  <a:cubicBezTo>
                    <a:pt x="13086" y="954"/>
                    <a:pt x="13046" y="877"/>
                    <a:pt x="12970" y="856"/>
                  </a:cubicBezTo>
                  <a:cubicBezTo>
                    <a:pt x="12958" y="853"/>
                    <a:pt x="12945" y="851"/>
                    <a:pt x="12932" y="851"/>
                  </a:cubicBezTo>
                  <a:cubicBezTo>
                    <a:pt x="12871" y="851"/>
                    <a:pt x="12810" y="889"/>
                    <a:pt x="12790" y="947"/>
                  </a:cubicBezTo>
                  <a:cubicBezTo>
                    <a:pt x="10783" y="6347"/>
                    <a:pt x="11725" y="15380"/>
                    <a:pt x="12196" y="18859"/>
                  </a:cubicBezTo>
                  <a:cubicBezTo>
                    <a:pt x="11997" y="18299"/>
                    <a:pt x="11798" y="17744"/>
                    <a:pt x="11608" y="17185"/>
                  </a:cubicBezTo>
                  <a:cubicBezTo>
                    <a:pt x="9804" y="11925"/>
                    <a:pt x="7503" y="5781"/>
                    <a:pt x="4083" y="62"/>
                  </a:cubicBezTo>
                  <a:cubicBezTo>
                    <a:pt x="4058" y="22"/>
                    <a:pt x="4012" y="0"/>
                    <a:pt x="39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622" name="Shape 622"/>
        <p:cNvGrpSpPr/>
        <p:nvPr/>
      </p:nvGrpSpPr>
      <p:grpSpPr>
        <a:xfrm>
          <a:off x="0" y="0"/>
          <a:ext cx="0" cy="0"/>
          <a:chOff x="0" y="0"/>
          <a:chExt cx="0" cy="0"/>
        </a:xfrm>
      </p:grpSpPr>
      <p:sp>
        <p:nvSpPr>
          <p:cNvPr id="623" name="Google Shape;623;p35"/>
          <p:cNvSpPr txBox="1"/>
          <p:nvPr>
            <p:ph idx="1" type="body"/>
          </p:nvPr>
        </p:nvSpPr>
        <p:spPr>
          <a:xfrm>
            <a:off x="2355013" y="1679100"/>
            <a:ext cx="4434000" cy="1006200"/>
          </a:xfrm>
          <a:prstGeom prst="rect">
            <a:avLst/>
          </a:prstGeom>
          <a:noFill/>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lnSpc>
                <a:spcPct val="115000"/>
              </a:lnSpc>
              <a:spcBef>
                <a:spcPts val="1600"/>
              </a:spcBef>
              <a:spcAft>
                <a:spcPts val="0"/>
              </a:spcAft>
              <a:buSzPts val="1400"/>
              <a:buChar char="○"/>
              <a:defRPr>
                <a:solidFill>
                  <a:srgbClr val="434343"/>
                </a:solidFill>
              </a:defRPr>
            </a:lvl2pPr>
            <a:lvl3pPr indent="-317500" lvl="2" marL="1371600" rtl="0">
              <a:lnSpc>
                <a:spcPct val="115000"/>
              </a:lnSpc>
              <a:spcBef>
                <a:spcPts val="0"/>
              </a:spcBef>
              <a:spcAft>
                <a:spcPts val="0"/>
              </a:spcAft>
              <a:buSzPts val="1400"/>
              <a:buChar char="■"/>
              <a:defRPr>
                <a:solidFill>
                  <a:srgbClr val="434343"/>
                </a:solidFill>
              </a:defRPr>
            </a:lvl3pPr>
            <a:lvl4pPr indent="-317500" lvl="3" marL="1828800" rtl="0">
              <a:lnSpc>
                <a:spcPct val="115000"/>
              </a:lnSpc>
              <a:spcBef>
                <a:spcPts val="0"/>
              </a:spcBef>
              <a:spcAft>
                <a:spcPts val="0"/>
              </a:spcAft>
              <a:buSzPts val="1400"/>
              <a:buChar char="●"/>
              <a:defRPr>
                <a:solidFill>
                  <a:srgbClr val="434343"/>
                </a:solidFill>
              </a:defRPr>
            </a:lvl4pPr>
            <a:lvl5pPr indent="-317500" lvl="4" marL="2286000" rtl="0">
              <a:lnSpc>
                <a:spcPct val="115000"/>
              </a:lnSpc>
              <a:spcBef>
                <a:spcPts val="0"/>
              </a:spcBef>
              <a:spcAft>
                <a:spcPts val="0"/>
              </a:spcAft>
              <a:buSzPts val="1400"/>
              <a:buChar char="○"/>
              <a:defRPr>
                <a:solidFill>
                  <a:srgbClr val="434343"/>
                </a:solidFill>
              </a:defRPr>
            </a:lvl5pPr>
            <a:lvl6pPr indent="-317500" lvl="5" marL="2743200" rtl="0">
              <a:lnSpc>
                <a:spcPct val="115000"/>
              </a:lnSpc>
              <a:spcBef>
                <a:spcPts val="0"/>
              </a:spcBef>
              <a:spcAft>
                <a:spcPts val="0"/>
              </a:spcAft>
              <a:buSzPts val="1400"/>
              <a:buChar char="■"/>
              <a:defRPr>
                <a:solidFill>
                  <a:srgbClr val="434343"/>
                </a:solidFill>
              </a:defRPr>
            </a:lvl6pPr>
            <a:lvl7pPr indent="-317500" lvl="6" marL="3200400" rtl="0">
              <a:lnSpc>
                <a:spcPct val="115000"/>
              </a:lnSpc>
              <a:spcBef>
                <a:spcPts val="0"/>
              </a:spcBef>
              <a:spcAft>
                <a:spcPts val="0"/>
              </a:spcAft>
              <a:buSzPts val="1400"/>
              <a:buChar char="●"/>
              <a:defRPr>
                <a:solidFill>
                  <a:srgbClr val="434343"/>
                </a:solidFill>
              </a:defRPr>
            </a:lvl7pPr>
            <a:lvl8pPr indent="-317500" lvl="7" marL="3657600" rtl="0">
              <a:lnSpc>
                <a:spcPct val="115000"/>
              </a:lnSpc>
              <a:spcBef>
                <a:spcPts val="0"/>
              </a:spcBef>
              <a:spcAft>
                <a:spcPts val="0"/>
              </a:spcAft>
              <a:buSzPts val="1400"/>
              <a:buChar char="○"/>
              <a:defRPr>
                <a:solidFill>
                  <a:srgbClr val="434343"/>
                </a:solidFill>
              </a:defRPr>
            </a:lvl8pPr>
            <a:lvl9pPr indent="-317500" lvl="8" marL="4114800" rtl="0">
              <a:lnSpc>
                <a:spcPct val="115000"/>
              </a:lnSpc>
              <a:spcBef>
                <a:spcPts val="0"/>
              </a:spcBef>
              <a:spcAft>
                <a:spcPts val="0"/>
              </a:spcAft>
              <a:buSzPts val="1400"/>
              <a:buChar char="■"/>
              <a:defRPr>
                <a:solidFill>
                  <a:srgbClr val="434343"/>
                </a:solidFill>
              </a:defRPr>
            </a:lvl9pPr>
          </a:lstStyle>
          <a:p/>
        </p:txBody>
      </p:sp>
      <p:grpSp>
        <p:nvGrpSpPr>
          <p:cNvPr id="624" name="Google Shape;624;p35"/>
          <p:cNvGrpSpPr/>
          <p:nvPr/>
        </p:nvGrpSpPr>
        <p:grpSpPr>
          <a:xfrm>
            <a:off x="8154826" y="3096390"/>
            <a:ext cx="1299652" cy="2651951"/>
            <a:chOff x="8154826" y="3096390"/>
            <a:chExt cx="1299652" cy="2651951"/>
          </a:xfrm>
        </p:grpSpPr>
        <p:sp>
          <p:nvSpPr>
            <p:cNvPr id="625" name="Google Shape;625;p35"/>
            <p:cNvSpPr/>
            <p:nvPr/>
          </p:nvSpPr>
          <p:spPr>
            <a:xfrm>
              <a:off x="8761530" y="3096390"/>
              <a:ext cx="692948" cy="785102"/>
            </a:xfrm>
            <a:custGeom>
              <a:rect b="b" l="l" r="r" t="t"/>
              <a:pathLst>
                <a:path extrusionOk="0" h="29094" w="25679">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5"/>
            <p:cNvSpPr/>
            <p:nvPr/>
          </p:nvSpPr>
          <p:spPr>
            <a:xfrm>
              <a:off x="8154826" y="3623515"/>
              <a:ext cx="1186935" cy="2124826"/>
            </a:xfrm>
            <a:custGeom>
              <a:rect b="b" l="l" r="r" t="t"/>
              <a:pathLst>
                <a:path extrusionOk="0" h="78741" w="43985">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7" name="Google Shape;627;p35"/>
          <p:cNvSpPr txBox="1"/>
          <p:nvPr>
            <p:ph idx="2" type="subTitle"/>
          </p:nvPr>
        </p:nvSpPr>
        <p:spPr>
          <a:xfrm>
            <a:off x="2354988" y="1257300"/>
            <a:ext cx="4434000" cy="42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3000">
                <a:solidFill>
                  <a:schemeClr val="accent4"/>
                </a:solidFill>
                <a:latin typeface="Archivo Black"/>
                <a:ea typeface="Archivo Black"/>
                <a:cs typeface="Archivo Black"/>
                <a:sym typeface="Archivo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28" name="Google Shape;628;p35"/>
          <p:cNvSpPr txBox="1"/>
          <p:nvPr>
            <p:ph idx="3" type="subTitle"/>
          </p:nvPr>
        </p:nvSpPr>
        <p:spPr>
          <a:xfrm>
            <a:off x="2354988" y="2829950"/>
            <a:ext cx="4434000" cy="42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3000">
                <a:solidFill>
                  <a:schemeClr val="accent4"/>
                </a:solidFill>
                <a:latin typeface="Archivo Black"/>
                <a:ea typeface="Archivo Black"/>
                <a:cs typeface="Archivo Black"/>
                <a:sym typeface="Archivo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29" name="Google Shape;629;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30" name="Google Shape;630;p35"/>
          <p:cNvSpPr/>
          <p:nvPr/>
        </p:nvSpPr>
        <p:spPr>
          <a:xfrm>
            <a:off x="6560881" y="4965629"/>
            <a:ext cx="106526" cy="101620"/>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5"/>
          <p:cNvSpPr/>
          <p:nvPr/>
        </p:nvSpPr>
        <p:spPr>
          <a:xfrm>
            <a:off x="3615878" y="4837952"/>
            <a:ext cx="68123" cy="64985"/>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5"/>
          <p:cNvSpPr/>
          <p:nvPr/>
        </p:nvSpPr>
        <p:spPr>
          <a:xfrm flipH="1" rot="-5735881">
            <a:off x="7875519" y="4488277"/>
            <a:ext cx="143061" cy="11772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5"/>
          <p:cNvSpPr/>
          <p:nvPr/>
        </p:nvSpPr>
        <p:spPr>
          <a:xfrm>
            <a:off x="1951612" y="4768189"/>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5"/>
          <p:cNvSpPr/>
          <p:nvPr/>
        </p:nvSpPr>
        <p:spPr>
          <a:xfrm>
            <a:off x="299801" y="999194"/>
            <a:ext cx="122989" cy="192024"/>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5"/>
          <p:cNvSpPr/>
          <p:nvPr/>
        </p:nvSpPr>
        <p:spPr>
          <a:xfrm>
            <a:off x="8821275" y="2017800"/>
            <a:ext cx="205140" cy="205140"/>
          </a:xfrm>
          <a:custGeom>
            <a:rect b="b" l="l" r="r" t="t"/>
            <a:pathLst>
              <a:path extrusionOk="0" h="7602" w="7602">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5"/>
          <p:cNvSpPr/>
          <p:nvPr/>
        </p:nvSpPr>
        <p:spPr>
          <a:xfrm rot="5735881">
            <a:off x="8607196" y="2512889"/>
            <a:ext cx="143061" cy="11772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5"/>
          <p:cNvSpPr/>
          <p:nvPr/>
        </p:nvSpPr>
        <p:spPr>
          <a:xfrm>
            <a:off x="4945655" y="4624067"/>
            <a:ext cx="164586" cy="546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5"/>
          <p:cNvSpPr/>
          <p:nvPr/>
        </p:nvSpPr>
        <p:spPr>
          <a:xfrm flipH="1">
            <a:off x="940006" y="2222958"/>
            <a:ext cx="106526" cy="101620"/>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9" name="Google Shape;639;p35"/>
          <p:cNvGrpSpPr/>
          <p:nvPr/>
        </p:nvGrpSpPr>
        <p:grpSpPr>
          <a:xfrm>
            <a:off x="-1029378" y="3466543"/>
            <a:ext cx="1962493" cy="2073383"/>
            <a:chOff x="-1029378" y="3466543"/>
            <a:chExt cx="1962493" cy="2073383"/>
          </a:xfrm>
        </p:grpSpPr>
        <p:sp>
          <p:nvSpPr>
            <p:cNvPr id="640" name="Google Shape;640;p35"/>
            <p:cNvSpPr/>
            <p:nvPr/>
          </p:nvSpPr>
          <p:spPr>
            <a:xfrm rot="783234">
              <a:off x="-897830" y="4006315"/>
              <a:ext cx="1699397" cy="1359253"/>
            </a:xfrm>
            <a:custGeom>
              <a:rect b="b" l="l" r="r" t="t"/>
              <a:pathLst>
                <a:path extrusionOk="0" h="50371" w="62976">
                  <a:moveTo>
                    <a:pt x="58341" y="1"/>
                  </a:moveTo>
                  <a:cubicBezTo>
                    <a:pt x="58190" y="1"/>
                    <a:pt x="58038" y="12"/>
                    <a:pt x="57886" y="34"/>
                  </a:cubicBezTo>
                  <a:cubicBezTo>
                    <a:pt x="56174" y="285"/>
                    <a:pt x="54964" y="1860"/>
                    <a:pt x="54371" y="3481"/>
                  </a:cubicBezTo>
                  <a:cubicBezTo>
                    <a:pt x="53503" y="5832"/>
                    <a:pt x="53595" y="8388"/>
                    <a:pt x="53435" y="10899"/>
                  </a:cubicBezTo>
                  <a:cubicBezTo>
                    <a:pt x="53275" y="13387"/>
                    <a:pt x="52750" y="16034"/>
                    <a:pt x="50992" y="17815"/>
                  </a:cubicBezTo>
                  <a:cubicBezTo>
                    <a:pt x="48984" y="19892"/>
                    <a:pt x="45857" y="20303"/>
                    <a:pt x="43255" y="21558"/>
                  </a:cubicBezTo>
                  <a:cubicBezTo>
                    <a:pt x="41109" y="22585"/>
                    <a:pt x="39283" y="24252"/>
                    <a:pt x="38051" y="26283"/>
                  </a:cubicBezTo>
                  <a:cubicBezTo>
                    <a:pt x="36270" y="29205"/>
                    <a:pt x="35745" y="32857"/>
                    <a:pt x="33600" y="35550"/>
                  </a:cubicBezTo>
                  <a:cubicBezTo>
                    <a:pt x="31751" y="37878"/>
                    <a:pt x="28829" y="39248"/>
                    <a:pt x="25862" y="39544"/>
                  </a:cubicBezTo>
                  <a:cubicBezTo>
                    <a:pt x="23762" y="39773"/>
                    <a:pt x="21616" y="39499"/>
                    <a:pt x="19539" y="39887"/>
                  </a:cubicBezTo>
                  <a:cubicBezTo>
                    <a:pt x="16047" y="40549"/>
                    <a:pt x="13194" y="42968"/>
                    <a:pt x="10341" y="45091"/>
                  </a:cubicBezTo>
                  <a:cubicBezTo>
                    <a:pt x="7671" y="47061"/>
                    <a:pt x="4608" y="48914"/>
                    <a:pt x="878" y="48914"/>
                  </a:cubicBezTo>
                  <a:cubicBezTo>
                    <a:pt x="589" y="48914"/>
                    <a:pt x="297" y="48903"/>
                    <a:pt x="1" y="48880"/>
                  </a:cubicBezTo>
                  <a:lnTo>
                    <a:pt x="1" y="48880"/>
                  </a:lnTo>
                  <a:cubicBezTo>
                    <a:pt x="1602" y="49874"/>
                    <a:pt x="3492" y="50371"/>
                    <a:pt x="5384" y="50371"/>
                  </a:cubicBezTo>
                  <a:cubicBezTo>
                    <a:pt x="7402" y="50371"/>
                    <a:pt x="9421" y="49806"/>
                    <a:pt x="11094" y="48675"/>
                  </a:cubicBezTo>
                  <a:cubicBezTo>
                    <a:pt x="12281" y="47853"/>
                    <a:pt x="13308" y="46803"/>
                    <a:pt x="14563" y="46072"/>
                  </a:cubicBezTo>
                  <a:cubicBezTo>
                    <a:pt x="16350" y="45060"/>
                    <a:pt x="18397" y="44844"/>
                    <a:pt x="20484" y="44844"/>
                  </a:cubicBezTo>
                  <a:cubicBezTo>
                    <a:pt x="21784" y="44844"/>
                    <a:pt x="23100" y="44928"/>
                    <a:pt x="24378" y="44954"/>
                  </a:cubicBezTo>
                  <a:cubicBezTo>
                    <a:pt x="24588" y="44958"/>
                    <a:pt x="24798" y="44959"/>
                    <a:pt x="25009" y="44959"/>
                  </a:cubicBezTo>
                  <a:cubicBezTo>
                    <a:pt x="28796" y="44959"/>
                    <a:pt x="32604" y="44364"/>
                    <a:pt x="36042" y="42786"/>
                  </a:cubicBezTo>
                  <a:cubicBezTo>
                    <a:pt x="39694" y="41119"/>
                    <a:pt x="42867" y="38312"/>
                    <a:pt x="44556" y="34705"/>
                  </a:cubicBezTo>
                  <a:cubicBezTo>
                    <a:pt x="45514" y="32674"/>
                    <a:pt x="46062" y="30323"/>
                    <a:pt x="47683" y="28771"/>
                  </a:cubicBezTo>
                  <a:cubicBezTo>
                    <a:pt x="49486" y="27059"/>
                    <a:pt x="52179" y="26739"/>
                    <a:pt x="54462" y="25712"/>
                  </a:cubicBezTo>
                  <a:cubicBezTo>
                    <a:pt x="57680" y="24252"/>
                    <a:pt x="60054" y="21261"/>
                    <a:pt x="61355" y="17975"/>
                  </a:cubicBezTo>
                  <a:cubicBezTo>
                    <a:pt x="62656" y="14688"/>
                    <a:pt x="62976" y="11081"/>
                    <a:pt x="62953" y="7543"/>
                  </a:cubicBezTo>
                  <a:cubicBezTo>
                    <a:pt x="62953" y="5832"/>
                    <a:pt x="62839" y="4051"/>
                    <a:pt x="62040" y="2522"/>
                  </a:cubicBezTo>
                  <a:cubicBezTo>
                    <a:pt x="61312" y="1129"/>
                    <a:pt x="59884" y="1"/>
                    <a:pt x="58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5"/>
            <p:cNvSpPr/>
            <p:nvPr/>
          </p:nvSpPr>
          <p:spPr>
            <a:xfrm rot="1607863">
              <a:off x="-2808" y="3477367"/>
              <a:ext cx="449022" cy="1683379"/>
            </a:xfrm>
            <a:custGeom>
              <a:rect b="b" l="l" r="r" t="t"/>
              <a:pathLst>
                <a:path extrusionOk="0" h="62387" w="16641">
                  <a:moveTo>
                    <a:pt x="5438" y="1"/>
                  </a:moveTo>
                  <a:cubicBezTo>
                    <a:pt x="5170" y="1"/>
                    <a:pt x="4901" y="24"/>
                    <a:pt x="4634" y="73"/>
                  </a:cubicBezTo>
                  <a:cubicBezTo>
                    <a:pt x="2831" y="415"/>
                    <a:pt x="1393" y="1853"/>
                    <a:pt x="708" y="3543"/>
                  </a:cubicBezTo>
                  <a:cubicBezTo>
                    <a:pt x="0" y="5232"/>
                    <a:pt x="0" y="7103"/>
                    <a:pt x="274" y="8906"/>
                  </a:cubicBezTo>
                  <a:cubicBezTo>
                    <a:pt x="959" y="13152"/>
                    <a:pt x="3173" y="16964"/>
                    <a:pt x="4839" y="20913"/>
                  </a:cubicBezTo>
                  <a:cubicBezTo>
                    <a:pt x="6483" y="24884"/>
                    <a:pt x="7579" y="29472"/>
                    <a:pt x="5912" y="33421"/>
                  </a:cubicBezTo>
                  <a:cubicBezTo>
                    <a:pt x="5136" y="35224"/>
                    <a:pt x="3858" y="36776"/>
                    <a:pt x="3196" y="38602"/>
                  </a:cubicBezTo>
                  <a:cubicBezTo>
                    <a:pt x="2078" y="41752"/>
                    <a:pt x="2945" y="45267"/>
                    <a:pt x="3972" y="48440"/>
                  </a:cubicBezTo>
                  <a:cubicBezTo>
                    <a:pt x="4520" y="50083"/>
                    <a:pt x="5091" y="51727"/>
                    <a:pt x="5227" y="53461"/>
                  </a:cubicBezTo>
                  <a:cubicBezTo>
                    <a:pt x="5433" y="56566"/>
                    <a:pt x="4109" y="59556"/>
                    <a:pt x="2831" y="62386"/>
                  </a:cubicBezTo>
                  <a:cubicBezTo>
                    <a:pt x="7738" y="57889"/>
                    <a:pt x="9975" y="51110"/>
                    <a:pt x="9359" y="44560"/>
                  </a:cubicBezTo>
                  <a:cubicBezTo>
                    <a:pt x="9199" y="42802"/>
                    <a:pt x="8834" y="40999"/>
                    <a:pt x="9222" y="39264"/>
                  </a:cubicBezTo>
                  <a:cubicBezTo>
                    <a:pt x="9633" y="37392"/>
                    <a:pt x="10843" y="35817"/>
                    <a:pt x="11824" y="34174"/>
                  </a:cubicBezTo>
                  <a:cubicBezTo>
                    <a:pt x="16640" y="26117"/>
                    <a:pt x="15887" y="15777"/>
                    <a:pt x="12577" y="7012"/>
                  </a:cubicBezTo>
                  <a:cubicBezTo>
                    <a:pt x="11915" y="5209"/>
                    <a:pt x="11116" y="3406"/>
                    <a:pt x="9793" y="2036"/>
                  </a:cubicBezTo>
                  <a:cubicBezTo>
                    <a:pt x="8658" y="842"/>
                    <a:pt x="7053" y="1"/>
                    <a:pt x="54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2" name="Google Shape;642;p35"/>
          <p:cNvSpPr/>
          <p:nvPr/>
        </p:nvSpPr>
        <p:spPr>
          <a:xfrm>
            <a:off x="933128" y="4082777"/>
            <a:ext cx="68123" cy="64985"/>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5"/>
          <p:cNvSpPr txBox="1"/>
          <p:nvPr>
            <p:ph idx="4" type="body"/>
          </p:nvPr>
        </p:nvSpPr>
        <p:spPr>
          <a:xfrm>
            <a:off x="2355013" y="3251750"/>
            <a:ext cx="4434000" cy="1006200"/>
          </a:xfrm>
          <a:prstGeom prst="rect">
            <a:avLst/>
          </a:prstGeom>
          <a:noFill/>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lnSpc>
                <a:spcPct val="115000"/>
              </a:lnSpc>
              <a:spcBef>
                <a:spcPts val="1600"/>
              </a:spcBef>
              <a:spcAft>
                <a:spcPts val="0"/>
              </a:spcAft>
              <a:buSzPts val="1400"/>
              <a:buChar char="○"/>
              <a:defRPr>
                <a:solidFill>
                  <a:srgbClr val="434343"/>
                </a:solidFill>
              </a:defRPr>
            </a:lvl2pPr>
            <a:lvl3pPr indent="-317500" lvl="2" marL="1371600" rtl="0">
              <a:lnSpc>
                <a:spcPct val="115000"/>
              </a:lnSpc>
              <a:spcBef>
                <a:spcPts val="0"/>
              </a:spcBef>
              <a:spcAft>
                <a:spcPts val="0"/>
              </a:spcAft>
              <a:buSzPts val="1400"/>
              <a:buChar char="■"/>
              <a:defRPr>
                <a:solidFill>
                  <a:srgbClr val="434343"/>
                </a:solidFill>
              </a:defRPr>
            </a:lvl3pPr>
            <a:lvl4pPr indent="-317500" lvl="3" marL="1828800" rtl="0">
              <a:lnSpc>
                <a:spcPct val="115000"/>
              </a:lnSpc>
              <a:spcBef>
                <a:spcPts val="0"/>
              </a:spcBef>
              <a:spcAft>
                <a:spcPts val="0"/>
              </a:spcAft>
              <a:buSzPts val="1400"/>
              <a:buChar char="●"/>
              <a:defRPr>
                <a:solidFill>
                  <a:srgbClr val="434343"/>
                </a:solidFill>
              </a:defRPr>
            </a:lvl4pPr>
            <a:lvl5pPr indent="-317500" lvl="4" marL="2286000" rtl="0">
              <a:lnSpc>
                <a:spcPct val="115000"/>
              </a:lnSpc>
              <a:spcBef>
                <a:spcPts val="0"/>
              </a:spcBef>
              <a:spcAft>
                <a:spcPts val="0"/>
              </a:spcAft>
              <a:buSzPts val="1400"/>
              <a:buChar char="○"/>
              <a:defRPr>
                <a:solidFill>
                  <a:srgbClr val="434343"/>
                </a:solidFill>
              </a:defRPr>
            </a:lvl5pPr>
            <a:lvl6pPr indent="-317500" lvl="5" marL="2743200" rtl="0">
              <a:lnSpc>
                <a:spcPct val="115000"/>
              </a:lnSpc>
              <a:spcBef>
                <a:spcPts val="0"/>
              </a:spcBef>
              <a:spcAft>
                <a:spcPts val="0"/>
              </a:spcAft>
              <a:buSzPts val="1400"/>
              <a:buChar char="■"/>
              <a:defRPr>
                <a:solidFill>
                  <a:srgbClr val="434343"/>
                </a:solidFill>
              </a:defRPr>
            </a:lvl6pPr>
            <a:lvl7pPr indent="-317500" lvl="6" marL="3200400" rtl="0">
              <a:lnSpc>
                <a:spcPct val="115000"/>
              </a:lnSpc>
              <a:spcBef>
                <a:spcPts val="0"/>
              </a:spcBef>
              <a:spcAft>
                <a:spcPts val="0"/>
              </a:spcAft>
              <a:buSzPts val="1400"/>
              <a:buChar char="●"/>
              <a:defRPr>
                <a:solidFill>
                  <a:srgbClr val="434343"/>
                </a:solidFill>
              </a:defRPr>
            </a:lvl7pPr>
            <a:lvl8pPr indent="-317500" lvl="7" marL="3657600" rtl="0">
              <a:lnSpc>
                <a:spcPct val="115000"/>
              </a:lnSpc>
              <a:spcBef>
                <a:spcPts val="0"/>
              </a:spcBef>
              <a:spcAft>
                <a:spcPts val="0"/>
              </a:spcAft>
              <a:buSzPts val="1400"/>
              <a:buChar char="○"/>
              <a:defRPr>
                <a:solidFill>
                  <a:srgbClr val="434343"/>
                </a:solidFill>
              </a:defRPr>
            </a:lvl8pPr>
            <a:lvl9pPr indent="-317500" lvl="8" marL="4114800" rtl="0">
              <a:lnSpc>
                <a:spcPct val="115000"/>
              </a:lnSpc>
              <a:spcBef>
                <a:spcPts val="0"/>
              </a:spcBef>
              <a:spcAft>
                <a:spcPts val="0"/>
              </a:spcAft>
              <a:buSzPts val="1400"/>
              <a:buChar char="■"/>
              <a:defRPr>
                <a:solidFill>
                  <a:srgbClr val="434343"/>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4_1">
    <p:spTree>
      <p:nvGrpSpPr>
        <p:cNvPr id="644" name="Shape 644"/>
        <p:cNvGrpSpPr/>
        <p:nvPr/>
      </p:nvGrpSpPr>
      <p:grpSpPr>
        <a:xfrm>
          <a:off x="0" y="0"/>
          <a:ext cx="0" cy="0"/>
          <a:chOff x="0" y="0"/>
          <a:chExt cx="0" cy="0"/>
        </a:xfrm>
      </p:grpSpPr>
      <p:grpSp>
        <p:nvGrpSpPr>
          <p:cNvPr id="645" name="Google Shape;645;p36"/>
          <p:cNvGrpSpPr/>
          <p:nvPr/>
        </p:nvGrpSpPr>
        <p:grpSpPr>
          <a:xfrm>
            <a:off x="8154826" y="3096390"/>
            <a:ext cx="1299652" cy="2651951"/>
            <a:chOff x="8154826" y="3096390"/>
            <a:chExt cx="1299652" cy="2651951"/>
          </a:xfrm>
        </p:grpSpPr>
        <p:sp>
          <p:nvSpPr>
            <p:cNvPr id="646" name="Google Shape;646;p36"/>
            <p:cNvSpPr/>
            <p:nvPr/>
          </p:nvSpPr>
          <p:spPr>
            <a:xfrm>
              <a:off x="8761530" y="3096390"/>
              <a:ext cx="692948" cy="785102"/>
            </a:xfrm>
            <a:custGeom>
              <a:rect b="b" l="l" r="r" t="t"/>
              <a:pathLst>
                <a:path extrusionOk="0" h="29094" w="25679">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6"/>
            <p:cNvSpPr/>
            <p:nvPr/>
          </p:nvSpPr>
          <p:spPr>
            <a:xfrm>
              <a:off x="8154826" y="3623515"/>
              <a:ext cx="1186935" cy="2124826"/>
            </a:xfrm>
            <a:custGeom>
              <a:rect b="b" l="l" r="r" t="t"/>
              <a:pathLst>
                <a:path extrusionOk="0" h="78741" w="43985">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8" name="Google Shape;648;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49" name="Google Shape;649;p36"/>
          <p:cNvSpPr/>
          <p:nvPr/>
        </p:nvSpPr>
        <p:spPr>
          <a:xfrm>
            <a:off x="6560881" y="4965629"/>
            <a:ext cx="106526" cy="101620"/>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6"/>
          <p:cNvSpPr/>
          <p:nvPr/>
        </p:nvSpPr>
        <p:spPr>
          <a:xfrm>
            <a:off x="3615878" y="4837952"/>
            <a:ext cx="68123" cy="64985"/>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6"/>
          <p:cNvSpPr/>
          <p:nvPr/>
        </p:nvSpPr>
        <p:spPr>
          <a:xfrm flipH="1" rot="-5735881">
            <a:off x="7875519" y="4488277"/>
            <a:ext cx="143061" cy="11772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6"/>
          <p:cNvSpPr/>
          <p:nvPr/>
        </p:nvSpPr>
        <p:spPr>
          <a:xfrm>
            <a:off x="1951612" y="4768189"/>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6"/>
          <p:cNvSpPr/>
          <p:nvPr/>
        </p:nvSpPr>
        <p:spPr>
          <a:xfrm>
            <a:off x="299801" y="999194"/>
            <a:ext cx="122989" cy="192024"/>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6"/>
          <p:cNvSpPr/>
          <p:nvPr/>
        </p:nvSpPr>
        <p:spPr>
          <a:xfrm>
            <a:off x="8821275" y="2017800"/>
            <a:ext cx="205140" cy="205140"/>
          </a:xfrm>
          <a:custGeom>
            <a:rect b="b" l="l" r="r" t="t"/>
            <a:pathLst>
              <a:path extrusionOk="0" h="7602" w="7602">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6"/>
          <p:cNvSpPr/>
          <p:nvPr/>
        </p:nvSpPr>
        <p:spPr>
          <a:xfrm rot="5735881">
            <a:off x="8607196" y="2512889"/>
            <a:ext cx="143061" cy="11772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6"/>
          <p:cNvSpPr/>
          <p:nvPr/>
        </p:nvSpPr>
        <p:spPr>
          <a:xfrm>
            <a:off x="4489705" y="4147767"/>
            <a:ext cx="164586" cy="546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6"/>
          <p:cNvSpPr/>
          <p:nvPr/>
        </p:nvSpPr>
        <p:spPr>
          <a:xfrm flipH="1">
            <a:off x="330406" y="2451558"/>
            <a:ext cx="106526" cy="101620"/>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8" name="Google Shape;658;p36"/>
          <p:cNvGrpSpPr/>
          <p:nvPr/>
        </p:nvGrpSpPr>
        <p:grpSpPr>
          <a:xfrm>
            <a:off x="-1029378" y="3466543"/>
            <a:ext cx="1962493" cy="2073383"/>
            <a:chOff x="-1029378" y="3466543"/>
            <a:chExt cx="1962493" cy="2073383"/>
          </a:xfrm>
        </p:grpSpPr>
        <p:sp>
          <p:nvSpPr>
            <p:cNvPr id="659" name="Google Shape;659;p36"/>
            <p:cNvSpPr/>
            <p:nvPr/>
          </p:nvSpPr>
          <p:spPr>
            <a:xfrm rot="783234">
              <a:off x="-897830" y="4006315"/>
              <a:ext cx="1699397" cy="1359253"/>
            </a:xfrm>
            <a:custGeom>
              <a:rect b="b" l="l" r="r" t="t"/>
              <a:pathLst>
                <a:path extrusionOk="0" h="50371" w="62976">
                  <a:moveTo>
                    <a:pt x="58341" y="1"/>
                  </a:moveTo>
                  <a:cubicBezTo>
                    <a:pt x="58190" y="1"/>
                    <a:pt x="58038" y="12"/>
                    <a:pt x="57886" y="34"/>
                  </a:cubicBezTo>
                  <a:cubicBezTo>
                    <a:pt x="56174" y="285"/>
                    <a:pt x="54964" y="1860"/>
                    <a:pt x="54371" y="3481"/>
                  </a:cubicBezTo>
                  <a:cubicBezTo>
                    <a:pt x="53503" y="5832"/>
                    <a:pt x="53595" y="8388"/>
                    <a:pt x="53435" y="10899"/>
                  </a:cubicBezTo>
                  <a:cubicBezTo>
                    <a:pt x="53275" y="13387"/>
                    <a:pt x="52750" y="16034"/>
                    <a:pt x="50992" y="17815"/>
                  </a:cubicBezTo>
                  <a:cubicBezTo>
                    <a:pt x="48984" y="19892"/>
                    <a:pt x="45857" y="20303"/>
                    <a:pt x="43255" y="21558"/>
                  </a:cubicBezTo>
                  <a:cubicBezTo>
                    <a:pt x="41109" y="22585"/>
                    <a:pt x="39283" y="24252"/>
                    <a:pt x="38051" y="26283"/>
                  </a:cubicBezTo>
                  <a:cubicBezTo>
                    <a:pt x="36270" y="29205"/>
                    <a:pt x="35745" y="32857"/>
                    <a:pt x="33600" y="35550"/>
                  </a:cubicBezTo>
                  <a:cubicBezTo>
                    <a:pt x="31751" y="37878"/>
                    <a:pt x="28829" y="39248"/>
                    <a:pt x="25862" y="39544"/>
                  </a:cubicBezTo>
                  <a:cubicBezTo>
                    <a:pt x="23762" y="39773"/>
                    <a:pt x="21616" y="39499"/>
                    <a:pt x="19539" y="39887"/>
                  </a:cubicBezTo>
                  <a:cubicBezTo>
                    <a:pt x="16047" y="40549"/>
                    <a:pt x="13194" y="42968"/>
                    <a:pt x="10341" y="45091"/>
                  </a:cubicBezTo>
                  <a:cubicBezTo>
                    <a:pt x="7671" y="47061"/>
                    <a:pt x="4608" y="48914"/>
                    <a:pt x="878" y="48914"/>
                  </a:cubicBezTo>
                  <a:cubicBezTo>
                    <a:pt x="589" y="48914"/>
                    <a:pt x="297" y="48903"/>
                    <a:pt x="1" y="48880"/>
                  </a:cubicBezTo>
                  <a:lnTo>
                    <a:pt x="1" y="48880"/>
                  </a:lnTo>
                  <a:cubicBezTo>
                    <a:pt x="1602" y="49874"/>
                    <a:pt x="3492" y="50371"/>
                    <a:pt x="5384" y="50371"/>
                  </a:cubicBezTo>
                  <a:cubicBezTo>
                    <a:pt x="7402" y="50371"/>
                    <a:pt x="9421" y="49806"/>
                    <a:pt x="11094" y="48675"/>
                  </a:cubicBezTo>
                  <a:cubicBezTo>
                    <a:pt x="12281" y="47853"/>
                    <a:pt x="13308" y="46803"/>
                    <a:pt x="14563" y="46072"/>
                  </a:cubicBezTo>
                  <a:cubicBezTo>
                    <a:pt x="16350" y="45060"/>
                    <a:pt x="18397" y="44844"/>
                    <a:pt x="20484" y="44844"/>
                  </a:cubicBezTo>
                  <a:cubicBezTo>
                    <a:pt x="21784" y="44844"/>
                    <a:pt x="23100" y="44928"/>
                    <a:pt x="24378" y="44954"/>
                  </a:cubicBezTo>
                  <a:cubicBezTo>
                    <a:pt x="24588" y="44958"/>
                    <a:pt x="24798" y="44959"/>
                    <a:pt x="25009" y="44959"/>
                  </a:cubicBezTo>
                  <a:cubicBezTo>
                    <a:pt x="28796" y="44959"/>
                    <a:pt x="32604" y="44364"/>
                    <a:pt x="36042" y="42786"/>
                  </a:cubicBezTo>
                  <a:cubicBezTo>
                    <a:pt x="39694" y="41119"/>
                    <a:pt x="42867" y="38312"/>
                    <a:pt x="44556" y="34705"/>
                  </a:cubicBezTo>
                  <a:cubicBezTo>
                    <a:pt x="45514" y="32674"/>
                    <a:pt x="46062" y="30323"/>
                    <a:pt x="47683" y="28771"/>
                  </a:cubicBezTo>
                  <a:cubicBezTo>
                    <a:pt x="49486" y="27059"/>
                    <a:pt x="52179" y="26739"/>
                    <a:pt x="54462" y="25712"/>
                  </a:cubicBezTo>
                  <a:cubicBezTo>
                    <a:pt x="57680" y="24252"/>
                    <a:pt x="60054" y="21261"/>
                    <a:pt x="61355" y="17975"/>
                  </a:cubicBezTo>
                  <a:cubicBezTo>
                    <a:pt x="62656" y="14688"/>
                    <a:pt x="62976" y="11081"/>
                    <a:pt x="62953" y="7543"/>
                  </a:cubicBezTo>
                  <a:cubicBezTo>
                    <a:pt x="62953" y="5832"/>
                    <a:pt x="62839" y="4051"/>
                    <a:pt x="62040" y="2522"/>
                  </a:cubicBezTo>
                  <a:cubicBezTo>
                    <a:pt x="61312" y="1129"/>
                    <a:pt x="59884" y="1"/>
                    <a:pt x="58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6"/>
            <p:cNvSpPr/>
            <p:nvPr/>
          </p:nvSpPr>
          <p:spPr>
            <a:xfrm rot="1607863">
              <a:off x="-2808" y="3477367"/>
              <a:ext cx="449022" cy="1683379"/>
            </a:xfrm>
            <a:custGeom>
              <a:rect b="b" l="l" r="r" t="t"/>
              <a:pathLst>
                <a:path extrusionOk="0" h="62387" w="16641">
                  <a:moveTo>
                    <a:pt x="5438" y="1"/>
                  </a:moveTo>
                  <a:cubicBezTo>
                    <a:pt x="5170" y="1"/>
                    <a:pt x="4901" y="24"/>
                    <a:pt x="4634" y="73"/>
                  </a:cubicBezTo>
                  <a:cubicBezTo>
                    <a:pt x="2831" y="415"/>
                    <a:pt x="1393" y="1853"/>
                    <a:pt x="708" y="3543"/>
                  </a:cubicBezTo>
                  <a:cubicBezTo>
                    <a:pt x="0" y="5232"/>
                    <a:pt x="0" y="7103"/>
                    <a:pt x="274" y="8906"/>
                  </a:cubicBezTo>
                  <a:cubicBezTo>
                    <a:pt x="959" y="13152"/>
                    <a:pt x="3173" y="16964"/>
                    <a:pt x="4839" y="20913"/>
                  </a:cubicBezTo>
                  <a:cubicBezTo>
                    <a:pt x="6483" y="24884"/>
                    <a:pt x="7579" y="29472"/>
                    <a:pt x="5912" y="33421"/>
                  </a:cubicBezTo>
                  <a:cubicBezTo>
                    <a:pt x="5136" y="35224"/>
                    <a:pt x="3858" y="36776"/>
                    <a:pt x="3196" y="38602"/>
                  </a:cubicBezTo>
                  <a:cubicBezTo>
                    <a:pt x="2078" y="41752"/>
                    <a:pt x="2945" y="45267"/>
                    <a:pt x="3972" y="48440"/>
                  </a:cubicBezTo>
                  <a:cubicBezTo>
                    <a:pt x="4520" y="50083"/>
                    <a:pt x="5091" y="51727"/>
                    <a:pt x="5227" y="53461"/>
                  </a:cubicBezTo>
                  <a:cubicBezTo>
                    <a:pt x="5433" y="56566"/>
                    <a:pt x="4109" y="59556"/>
                    <a:pt x="2831" y="62386"/>
                  </a:cubicBezTo>
                  <a:cubicBezTo>
                    <a:pt x="7738" y="57889"/>
                    <a:pt x="9975" y="51110"/>
                    <a:pt x="9359" y="44560"/>
                  </a:cubicBezTo>
                  <a:cubicBezTo>
                    <a:pt x="9199" y="42802"/>
                    <a:pt x="8834" y="40999"/>
                    <a:pt x="9222" y="39264"/>
                  </a:cubicBezTo>
                  <a:cubicBezTo>
                    <a:pt x="9633" y="37392"/>
                    <a:pt x="10843" y="35817"/>
                    <a:pt x="11824" y="34174"/>
                  </a:cubicBezTo>
                  <a:cubicBezTo>
                    <a:pt x="16640" y="26117"/>
                    <a:pt x="15887" y="15777"/>
                    <a:pt x="12577" y="7012"/>
                  </a:cubicBezTo>
                  <a:cubicBezTo>
                    <a:pt x="11915" y="5209"/>
                    <a:pt x="11116" y="3406"/>
                    <a:pt x="9793" y="2036"/>
                  </a:cubicBezTo>
                  <a:cubicBezTo>
                    <a:pt x="8658" y="842"/>
                    <a:pt x="7053" y="1"/>
                    <a:pt x="54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1" name="Google Shape;661;p36"/>
          <p:cNvSpPr/>
          <p:nvPr/>
        </p:nvSpPr>
        <p:spPr>
          <a:xfrm>
            <a:off x="933128" y="4082777"/>
            <a:ext cx="68123" cy="64985"/>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6"/>
          <p:cNvSpPr txBox="1"/>
          <p:nvPr>
            <p:ph idx="1" type="body"/>
          </p:nvPr>
        </p:nvSpPr>
        <p:spPr>
          <a:xfrm>
            <a:off x="720000" y="1603675"/>
            <a:ext cx="3685800" cy="2661600"/>
          </a:xfrm>
          <a:prstGeom prst="rect">
            <a:avLst/>
          </a:prstGeom>
          <a:noFill/>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lnSpc>
                <a:spcPct val="115000"/>
              </a:lnSpc>
              <a:spcBef>
                <a:spcPts val="100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
        <p:nvSpPr>
          <p:cNvPr id="663" name="Google Shape;663;p36"/>
          <p:cNvSpPr txBox="1"/>
          <p:nvPr>
            <p:ph idx="2" type="body"/>
          </p:nvPr>
        </p:nvSpPr>
        <p:spPr>
          <a:xfrm>
            <a:off x="4736775" y="1603675"/>
            <a:ext cx="3558600" cy="2661600"/>
          </a:xfrm>
          <a:prstGeom prst="rect">
            <a:avLst/>
          </a:prstGeom>
          <a:noFill/>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4_1_1">
    <p:spTree>
      <p:nvGrpSpPr>
        <p:cNvPr id="664" name="Shape 664"/>
        <p:cNvGrpSpPr/>
        <p:nvPr/>
      </p:nvGrpSpPr>
      <p:grpSpPr>
        <a:xfrm>
          <a:off x="0" y="0"/>
          <a:ext cx="0" cy="0"/>
          <a:chOff x="0" y="0"/>
          <a:chExt cx="0" cy="0"/>
        </a:xfrm>
      </p:grpSpPr>
      <p:sp>
        <p:nvSpPr>
          <p:cNvPr id="665" name="Google Shape;665;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66" name="Google Shape;666;p37"/>
          <p:cNvSpPr txBox="1"/>
          <p:nvPr>
            <p:ph idx="1" type="subTitle"/>
          </p:nvPr>
        </p:nvSpPr>
        <p:spPr>
          <a:xfrm>
            <a:off x="1139844" y="2169300"/>
            <a:ext cx="29148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67" name="Google Shape;667;p37"/>
          <p:cNvSpPr txBox="1"/>
          <p:nvPr>
            <p:ph idx="2" type="subTitle"/>
          </p:nvPr>
        </p:nvSpPr>
        <p:spPr>
          <a:xfrm>
            <a:off x="1139844" y="1402700"/>
            <a:ext cx="2914800" cy="828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8" name="Google Shape;668;p37"/>
          <p:cNvSpPr txBox="1"/>
          <p:nvPr>
            <p:ph idx="3" type="subTitle"/>
          </p:nvPr>
        </p:nvSpPr>
        <p:spPr>
          <a:xfrm>
            <a:off x="5089350" y="3622175"/>
            <a:ext cx="29148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9" name="Google Shape;669;p37"/>
          <p:cNvSpPr txBox="1"/>
          <p:nvPr>
            <p:ph idx="4" type="subTitle"/>
          </p:nvPr>
        </p:nvSpPr>
        <p:spPr>
          <a:xfrm>
            <a:off x="5089356" y="3199075"/>
            <a:ext cx="29148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70" name="Google Shape;670;p37"/>
          <p:cNvSpPr/>
          <p:nvPr>
            <p:ph idx="5" type="pic"/>
          </p:nvPr>
        </p:nvSpPr>
        <p:spPr>
          <a:xfrm>
            <a:off x="1963344" y="3182675"/>
            <a:ext cx="1267800" cy="1267800"/>
          </a:xfrm>
          <a:prstGeom prst="ellipse">
            <a:avLst/>
          </a:prstGeom>
          <a:noFill/>
          <a:ln>
            <a:noFill/>
          </a:ln>
        </p:spPr>
      </p:sp>
      <p:sp>
        <p:nvSpPr>
          <p:cNvPr id="671" name="Google Shape;671;p37"/>
          <p:cNvSpPr/>
          <p:nvPr>
            <p:ph idx="6" type="pic"/>
          </p:nvPr>
        </p:nvSpPr>
        <p:spPr>
          <a:xfrm>
            <a:off x="5912856" y="1402688"/>
            <a:ext cx="1267800" cy="1267800"/>
          </a:xfrm>
          <a:prstGeom prst="ellipse">
            <a:avLst/>
          </a:prstGeom>
          <a:noFill/>
          <a:ln>
            <a:noFill/>
          </a:ln>
        </p:spPr>
      </p:sp>
      <p:sp>
        <p:nvSpPr>
          <p:cNvPr id="672" name="Google Shape;672;p37"/>
          <p:cNvSpPr/>
          <p:nvPr/>
        </p:nvSpPr>
        <p:spPr>
          <a:xfrm rot="-2172716">
            <a:off x="289477" y="1699071"/>
            <a:ext cx="174651" cy="113423"/>
          </a:xfrm>
          <a:custGeom>
            <a:rect b="b" l="l" r="r" t="t"/>
            <a:pathLst>
              <a:path extrusionOk="0" h="5663" w="872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7"/>
          <p:cNvSpPr/>
          <p:nvPr/>
        </p:nvSpPr>
        <p:spPr>
          <a:xfrm rot="5735881">
            <a:off x="8664147" y="1757989"/>
            <a:ext cx="143061" cy="11772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7"/>
          <p:cNvSpPr/>
          <p:nvPr/>
        </p:nvSpPr>
        <p:spPr>
          <a:xfrm>
            <a:off x="4370907" y="4697220"/>
            <a:ext cx="326295" cy="326295"/>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5" name="Google Shape;675;p37"/>
          <p:cNvGrpSpPr/>
          <p:nvPr/>
        </p:nvGrpSpPr>
        <p:grpSpPr>
          <a:xfrm rot="-717526">
            <a:off x="-141444" y="3068669"/>
            <a:ext cx="902572" cy="1841706"/>
            <a:chOff x="8154826" y="3096390"/>
            <a:chExt cx="1299652" cy="2651951"/>
          </a:xfrm>
        </p:grpSpPr>
        <p:sp>
          <p:nvSpPr>
            <p:cNvPr id="676" name="Google Shape;676;p37"/>
            <p:cNvSpPr/>
            <p:nvPr/>
          </p:nvSpPr>
          <p:spPr>
            <a:xfrm>
              <a:off x="8761530" y="3096390"/>
              <a:ext cx="692948" cy="785102"/>
            </a:xfrm>
            <a:custGeom>
              <a:rect b="b" l="l" r="r" t="t"/>
              <a:pathLst>
                <a:path extrusionOk="0" h="29094" w="25679">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7"/>
            <p:cNvSpPr/>
            <p:nvPr/>
          </p:nvSpPr>
          <p:spPr>
            <a:xfrm>
              <a:off x="8154826" y="3623515"/>
              <a:ext cx="1186935" cy="2124826"/>
            </a:xfrm>
            <a:custGeom>
              <a:rect b="b" l="l" r="r" t="t"/>
              <a:pathLst>
                <a:path extrusionOk="0" h="78741" w="43985">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8" name="Google Shape;678;p37"/>
          <p:cNvSpPr/>
          <p:nvPr/>
        </p:nvSpPr>
        <p:spPr>
          <a:xfrm flipH="1" rot="-570776">
            <a:off x="8108638" y="4058939"/>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7"/>
          <p:cNvSpPr/>
          <p:nvPr/>
        </p:nvSpPr>
        <p:spPr>
          <a:xfrm rot="570776">
            <a:off x="205488" y="4135139"/>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0" name="Google Shape;680;p37"/>
          <p:cNvGrpSpPr/>
          <p:nvPr/>
        </p:nvGrpSpPr>
        <p:grpSpPr>
          <a:xfrm>
            <a:off x="8355302" y="2499986"/>
            <a:ext cx="150927" cy="143533"/>
            <a:chOff x="3716290" y="4256524"/>
            <a:chExt cx="150927" cy="143533"/>
          </a:xfrm>
        </p:grpSpPr>
        <p:sp>
          <p:nvSpPr>
            <p:cNvPr id="681" name="Google Shape;681;p37"/>
            <p:cNvSpPr/>
            <p:nvPr/>
          </p:nvSpPr>
          <p:spPr>
            <a:xfrm>
              <a:off x="3723063" y="4256524"/>
              <a:ext cx="144154" cy="125102"/>
            </a:xfrm>
            <a:custGeom>
              <a:rect b="b" l="l" r="r" t="t"/>
              <a:pathLst>
                <a:path extrusionOk="0" h="4636" w="5342">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7"/>
            <p:cNvSpPr/>
            <p:nvPr/>
          </p:nvSpPr>
          <p:spPr>
            <a:xfrm>
              <a:off x="3752018" y="4279812"/>
              <a:ext cx="83195" cy="76610"/>
            </a:xfrm>
            <a:custGeom>
              <a:rect b="b" l="l" r="r" t="t"/>
              <a:pathLst>
                <a:path extrusionOk="0" h="2839" w="3083">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7"/>
            <p:cNvSpPr/>
            <p:nvPr/>
          </p:nvSpPr>
          <p:spPr>
            <a:xfrm>
              <a:off x="3716290" y="4291065"/>
              <a:ext cx="138001" cy="108992"/>
            </a:xfrm>
            <a:custGeom>
              <a:rect b="b" l="l" r="r" t="t"/>
              <a:pathLst>
                <a:path extrusionOk="0" h="4039" w="5114">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4" name="Google Shape;684;p37"/>
          <p:cNvSpPr/>
          <p:nvPr/>
        </p:nvSpPr>
        <p:spPr>
          <a:xfrm rot="10150229">
            <a:off x="6464480" y="4765315"/>
            <a:ext cx="326293" cy="108354"/>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7"/>
          <p:cNvSpPr/>
          <p:nvPr/>
        </p:nvSpPr>
        <p:spPr>
          <a:xfrm rot="3523992">
            <a:off x="2386041" y="4916846"/>
            <a:ext cx="68124" cy="64986"/>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7"/>
          <p:cNvSpPr/>
          <p:nvPr/>
        </p:nvSpPr>
        <p:spPr>
          <a:xfrm>
            <a:off x="8563599" y="3622171"/>
            <a:ext cx="106526" cy="101620"/>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7"/>
          <p:cNvSpPr/>
          <p:nvPr/>
        </p:nvSpPr>
        <p:spPr>
          <a:xfrm rot="-1010393">
            <a:off x="7390505" y="485325"/>
            <a:ext cx="326297" cy="1083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8" name="Google Shape;688;p37"/>
          <p:cNvGrpSpPr/>
          <p:nvPr/>
        </p:nvGrpSpPr>
        <p:grpSpPr>
          <a:xfrm>
            <a:off x="858252" y="296836"/>
            <a:ext cx="150927" cy="143533"/>
            <a:chOff x="3716290" y="4256524"/>
            <a:chExt cx="150927" cy="143533"/>
          </a:xfrm>
        </p:grpSpPr>
        <p:sp>
          <p:nvSpPr>
            <p:cNvPr id="689" name="Google Shape;689;p37"/>
            <p:cNvSpPr/>
            <p:nvPr/>
          </p:nvSpPr>
          <p:spPr>
            <a:xfrm>
              <a:off x="3723063" y="4256524"/>
              <a:ext cx="144154" cy="125102"/>
            </a:xfrm>
            <a:custGeom>
              <a:rect b="b" l="l" r="r" t="t"/>
              <a:pathLst>
                <a:path extrusionOk="0" h="4636" w="5342">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7"/>
            <p:cNvSpPr/>
            <p:nvPr/>
          </p:nvSpPr>
          <p:spPr>
            <a:xfrm>
              <a:off x="3752018" y="4279812"/>
              <a:ext cx="83195" cy="76610"/>
            </a:xfrm>
            <a:custGeom>
              <a:rect b="b" l="l" r="r" t="t"/>
              <a:pathLst>
                <a:path extrusionOk="0" h="2839" w="3083">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7"/>
            <p:cNvSpPr/>
            <p:nvPr/>
          </p:nvSpPr>
          <p:spPr>
            <a:xfrm>
              <a:off x="3716290" y="4291065"/>
              <a:ext cx="138001" cy="108992"/>
            </a:xfrm>
            <a:custGeom>
              <a:rect b="b" l="l" r="r" t="t"/>
              <a:pathLst>
                <a:path extrusionOk="0" h="4039" w="5114">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CUSTOM_4_1_1_1">
    <p:spTree>
      <p:nvGrpSpPr>
        <p:cNvPr id="692" name="Shape 692"/>
        <p:cNvGrpSpPr/>
        <p:nvPr/>
      </p:nvGrpSpPr>
      <p:grpSpPr>
        <a:xfrm>
          <a:off x="0" y="0"/>
          <a:ext cx="0" cy="0"/>
          <a:chOff x="0" y="0"/>
          <a:chExt cx="0" cy="0"/>
        </a:xfrm>
      </p:grpSpPr>
      <p:sp>
        <p:nvSpPr>
          <p:cNvPr id="693" name="Google Shape;693;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94" name="Google Shape;694;p38"/>
          <p:cNvSpPr txBox="1"/>
          <p:nvPr>
            <p:ph idx="1" type="subTitle"/>
          </p:nvPr>
        </p:nvSpPr>
        <p:spPr>
          <a:xfrm flipH="1">
            <a:off x="5089356" y="2169300"/>
            <a:ext cx="29148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95" name="Google Shape;695;p38"/>
          <p:cNvSpPr txBox="1"/>
          <p:nvPr>
            <p:ph idx="2" type="subTitle"/>
          </p:nvPr>
        </p:nvSpPr>
        <p:spPr>
          <a:xfrm flipH="1">
            <a:off x="5089356" y="1402700"/>
            <a:ext cx="2914800" cy="828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6" name="Google Shape;696;p38"/>
          <p:cNvSpPr txBox="1"/>
          <p:nvPr>
            <p:ph idx="3" type="subTitle"/>
          </p:nvPr>
        </p:nvSpPr>
        <p:spPr>
          <a:xfrm flipH="1">
            <a:off x="1139850" y="3622175"/>
            <a:ext cx="29148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7" name="Google Shape;697;p38"/>
          <p:cNvSpPr txBox="1"/>
          <p:nvPr>
            <p:ph idx="4" type="subTitle"/>
          </p:nvPr>
        </p:nvSpPr>
        <p:spPr>
          <a:xfrm flipH="1">
            <a:off x="1139844" y="3199075"/>
            <a:ext cx="29148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98" name="Google Shape;698;p38"/>
          <p:cNvSpPr/>
          <p:nvPr>
            <p:ph idx="5" type="pic"/>
          </p:nvPr>
        </p:nvSpPr>
        <p:spPr>
          <a:xfrm flipH="1">
            <a:off x="5912856" y="3182675"/>
            <a:ext cx="1267800" cy="1267800"/>
          </a:xfrm>
          <a:prstGeom prst="ellipse">
            <a:avLst/>
          </a:prstGeom>
          <a:noFill/>
          <a:ln>
            <a:noFill/>
          </a:ln>
        </p:spPr>
      </p:sp>
      <p:sp>
        <p:nvSpPr>
          <p:cNvPr id="699" name="Google Shape;699;p38"/>
          <p:cNvSpPr/>
          <p:nvPr>
            <p:ph idx="6" type="pic"/>
          </p:nvPr>
        </p:nvSpPr>
        <p:spPr>
          <a:xfrm flipH="1">
            <a:off x="1963344" y="1402688"/>
            <a:ext cx="1267800" cy="1267800"/>
          </a:xfrm>
          <a:prstGeom prst="ellipse">
            <a:avLst/>
          </a:prstGeom>
          <a:noFill/>
          <a:ln>
            <a:noFill/>
          </a:ln>
        </p:spPr>
      </p:sp>
      <p:sp>
        <p:nvSpPr>
          <p:cNvPr id="700" name="Google Shape;700;p38"/>
          <p:cNvSpPr/>
          <p:nvPr/>
        </p:nvSpPr>
        <p:spPr>
          <a:xfrm flipH="1" rot="2172716">
            <a:off x="425734" y="295271"/>
            <a:ext cx="174651" cy="113423"/>
          </a:xfrm>
          <a:custGeom>
            <a:rect b="b" l="l" r="r" t="t"/>
            <a:pathLst>
              <a:path extrusionOk="0" h="5663" w="872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8"/>
          <p:cNvSpPr/>
          <p:nvPr/>
        </p:nvSpPr>
        <p:spPr>
          <a:xfrm flipH="1" rot="-5735881">
            <a:off x="8528466" y="1757989"/>
            <a:ext cx="143061" cy="11772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8"/>
          <p:cNvSpPr/>
          <p:nvPr/>
        </p:nvSpPr>
        <p:spPr>
          <a:xfrm flipH="1">
            <a:off x="493397" y="1739895"/>
            <a:ext cx="326295" cy="326295"/>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3" name="Google Shape;703;p38"/>
          <p:cNvGrpSpPr/>
          <p:nvPr/>
        </p:nvGrpSpPr>
        <p:grpSpPr>
          <a:xfrm flipH="1" rot="717526">
            <a:off x="8262396" y="3068669"/>
            <a:ext cx="902572" cy="1841706"/>
            <a:chOff x="8154826" y="3096390"/>
            <a:chExt cx="1299652" cy="2651951"/>
          </a:xfrm>
        </p:grpSpPr>
        <p:sp>
          <p:nvSpPr>
            <p:cNvPr id="704" name="Google Shape;704;p38"/>
            <p:cNvSpPr/>
            <p:nvPr/>
          </p:nvSpPr>
          <p:spPr>
            <a:xfrm>
              <a:off x="8761530" y="3096390"/>
              <a:ext cx="692948" cy="785102"/>
            </a:xfrm>
            <a:custGeom>
              <a:rect b="b" l="l" r="r" t="t"/>
              <a:pathLst>
                <a:path extrusionOk="0" h="29094" w="25679">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8"/>
            <p:cNvSpPr/>
            <p:nvPr/>
          </p:nvSpPr>
          <p:spPr>
            <a:xfrm>
              <a:off x="8154826" y="3623515"/>
              <a:ext cx="1186935" cy="2124826"/>
            </a:xfrm>
            <a:custGeom>
              <a:rect b="b" l="l" r="r" t="t"/>
              <a:pathLst>
                <a:path extrusionOk="0" h="78741" w="43985">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6" name="Google Shape;706;p38"/>
          <p:cNvSpPr/>
          <p:nvPr/>
        </p:nvSpPr>
        <p:spPr>
          <a:xfrm rot="570776">
            <a:off x="10636" y="4058939"/>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8"/>
          <p:cNvSpPr/>
          <p:nvPr/>
        </p:nvSpPr>
        <p:spPr>
          <a:xfrm flipH="1" rot="-570776">
            <a:off x="7913786" y="4135139"/>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8"/>
          <p:cNvSpPr/>
          <p:nvPr/>
        </p:nvSpPr>
        <p:spPr>
          <a:xfrm flipH="1" rot="-2912381">
            <a:off x="2196792" y="368624"/>
            <a:ext cx="186646" cy="179695"/>
          </a:xfrm>
          <a:custGeom>
            <a:rect b="b" l="l" r="r" t="t"/>
            <a:pathLst>
              <a:path extrusionOk="0" h="10858" w="11278">
                <a:moveTo>
                  <a:pt x="8421" y="0"/>
                </a:moveTo>
                <a:cubicBezTo>
                  <a:pt x="7701" y="0"/>
                  <a:pt x="6965" y="260"/>
                  <a:pt x="6410" y="724"/>
                </a:cubicBezTo>
                <a:cubicBezTo>
                  <a:pt x="5421" y="1554"/>
                  <a:pt x="4965" y="2897"/>
                  <a:pt x="4978" y="4188"/>
                </a:cubicBezTo>
                <a:cubicBezTo>
                  <a:pt x="4552" y="3936"/>
                  <a:pt x="4069" y="3820"/>
                  <a:pt x="3581" y="3820"/>
                </a:cubicBezTo>
                <a:cubicBezTo>
                  <a:pt x="2474" y="3820"/>
                  <a:pt x="1342" y="4420"/>
                  <a:pt x="793" y="5399"/>
                </a:cubicBezTo>
                <a:cubicBezTo>
                  <a:pt x="0" y="6811"/>
                  <a:pt x="434" y="8746"/>
                  <a:pt x="1669" y="9790"/>
                </a:cubicBezTo>
                <a:cubicBezTo>
                  <a:pt x="2571" y="10554"/>
                  <a:pt x="3789" y="10858"/>
                  <a:pt x="4972" y="10858"/>
                </a:cubicBezTo>
                <a:cubicBezTo>
                  <a:pt x="4999" y="10858"/>
                  <a:pt x="5025" y="10858"/>
                  <a:pt x="5052" y="10857"/>
                </a:cubicBezTo>
                <a:cubicBezTo>
                  <a:pt x="6260" y="10845"/>
                  <a:pt x="7445" y="10545"/>
                  <a:pt x="8615" y="10249"/>
                </a:cubicBezTo>
                <a:cubicBezTo>
                  <a:pt x="9988" y="8617"/>
                  <a:pt x="10721" y="6674"/>
                  <a:pt x="11042" y="4664"/>
                </a:cubicBezTo>
                <a:cubicBezTo>
                  <a:pt x="11277" y="3179"/>
                  <a:pt x="11181" y="1419"/>
                  <a:pt x="9988" y="504"/>
                </a:cubicBezTo>
                <a:cubicBezTo>
                  <a:pt x="9538" y="159"/>
                  <a:pt x="8984" y="0"/>
                  <a:pt x="84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9" name="Google Shape;709;p38"/>
          <p:cNvGrpSpPr/>
          <p:nvPr/>
        </p:nvGrpSpPr>
        <p:grpSpPr>
          <a:xfrm flipH="1">
            <a:off x="5259120" y="4527661"/>
            <a:ext cx="150927" cy="143533"/>
            <a:chOff x="3716290" y="4256524"/>
            <a:chExt cx="150927" cy="143533"/>
          </a:xfrm>
        </p:grpSpPr>
        <p:sp>
          <p:nvSpPr>
            <p:cNvPr id="710" name="Google Shape;710;p38"/>
            <p:cNvSpPr/>
            <p:nvPr/>
          </p:nvSpPr>
          <p:spPr>
            <a:xfrm>
              <a:off x="3723063" y="4256524"/>
              <a:ext cx="144154" cy="125102"/>
            </a:xfrm>
            <a:custGeom>
              <a:rect b="b" l="l" r="r" t="t"/>
              <a:pathLst>
                <a:path extrusionOk="0" h="4636" w="5342">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8"/>
            <p:cNvSpPr/>
            <p:nvPr/>
          </p:nvSpPr>
          <p:spPr>
            <a:xfrm>
              <a:off x="3752018" y="4279812"/>
              <a:ext cx="83195" cy="76610"/>
            </a:xfrm>
            <a:custGeom>
              <a:rect b="b" l="l" r="r" t="t"/>
              <a:pathLst>
                <a:path extrusionOk="0" h="2839" w="3083">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8"/>
            <p:cNvSpPr/>
            <p:nvPr/>
          </p:nvSpPr>
          <p:spPr>
            <a:xfrm>
              <a:off x="3716290" y="4291065"/>
              <a:ext cx="138001" cy="108992"/>
            </a:xfrm>
            <a:custGeom>
              <a:rect b="b" l="l" r="r" t="t"/>
              <a:pathLst>
                <a:path extrusionOk="0" h="4039" w="5114">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3" name="Google Shape;713;p38"/>
          <p:cNvSpPr/>
          <p:nvPr/>
        </p:nvSpPr>
        <p:spPr>
          <a:xfrm flipH="1" rot="-10150229">
            <a:off x="7272426" y="4848715"/>
            <a:ext cx="326293" cy="108354"/>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8"/>
          <p:cNvSpPr/>
          <p:nvPr/>
        </p:nvSpPr>
        <p:spPr>
          <a:xfrm flipH="1">
            <a:off x="2160999" y="4819021"/>
            <a:ext cx="106526" cy="101620"/>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8"/>
          <p:cNvSpPr/>
          <p:nvPr/>
        </p:nvSpPr>
        <p:spPr>
          <a:xfrm flipH="1" rot="1010393">
            <a:off x="349910" y="3401725"/>
            <a:ext cx="326297" cy="1083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6" name="Google Shape;716;p38"/>
          <p:cNvGrpSpPr/>
          <p:nvPr/>
        </p:nvGrpSpPr>
        <p:grpSpPr>
          <a:xfrm flipH="1">
            <a:off x="7265145" y="495011"/>
            <a:ext cx="150927" cy="143533"/>
            <a:chOff x="3716290" y="4256524"/>
            <a:chExt cx="150927" cy="143533"/>
          </a:xfrm>
        </p:grpSpPr>
        <p:sp>
          <p:nvSpPr>
            <p:cNvPr id="717" name="Google Shape;717;p38"/>
            <p:cNvSpPr/>
            <p:nvPr/>
          </p:nvSpPr>
          <p:spPr>
            <a:xfrm>
              <a:off x="3723063" y="4256524"/>
              <a:ext cx="144154" cy="125102"/>
            </a:xfrm>
            <a:custGeom>
              <a:rect b="b" l="l" r="r" t="t"/>
              <a:pathLst>
                <a:path extrusionOk="0" h="4636" w="5342">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8"/>
            <p:cNvSpPr/>
            <p:nvPr/>
          </p:nvSpPr>
          <p:spPr>
            <a:xfrm>
              <a:off x="3752018" y="4279812"/>
              <a:ext cx="83195" cy="76610"/>
            </a:xfrm>
            <a:custGeom>
              <a:rect b="b" l="l" r="r" t="t"/>
              <a:pathLst>
                <a:path extrusionOk="0" h="2839" w="3083">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8"/>
            <p:cNvSpPr/>
            <p:nvPr/>
          </p:nvSpPr>
          <p:spPr>
            <a:xfrm>
              <a:off x="3716290" y="4291065"/>
              <a:ext cx="138001" cy="108992"/>
            </a:xfrm>
            <a:custGeom>
              <a:rect b="b" l="l" r="r" t="t"/>
              <a:pathLst>
                <a:path extrusionOk="0" h="4039" w="5114">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720" name="Shape 720"/>
        <p:cNvGrpSpPr/>
        <p:nvPr/>
      </p:nvGrpSpPr>
      <p:grpSpPr>
        <a:xfrm>
          <a:off x="0" y="0"/>
          <a:ext cx="0" cy="0"/>
          <a:chOff x="0" y="0"/>
          <a:chExt cx="0" cy="0"/>
        </a:xfrm>
      </p:grpSpPr>
      <p:sp>
        <p:nvSpPr>
          <p:cNvPr id="721" name="Google Shape;721;p39"/>
          <p:cNvSpPr txBox="1"/>
          <p:nvPr>
            <p:ph idx="1" type="subTitle"/>
          </p:nvPr>
        </p:nvSpPr>
        <p:spPr>
          <a:xfrm>
            <a:off x="720000" y="2428302"/>
            <a:ext cx="23364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22" name="Google Shape;722;p39"/>
          <p:cNvSpPr txBox="1"/>
          <p:nvPr>
            <p:ph idx="2" type="subTitle"/>
          </p:nvPr>
        </p:nvSpPr>
        <p:spPr>
          <a:xfrm>
            <a:off x="720000" y="2851399"/>
            <a:ext cx="2336400" cy="98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23" name="Google Shape;723;p39"/>
          <p:cNvSpPr txBox="1"/>
          <p:nvPr>
            <p:ph idx="3" type="subTitle"/>
          </p:nvPr>
        </p:nvSpPr>
        <p:spPr>
          <a:xfrm>
            <a:off x="3403800" y="2851399"/>
            <a:ext cx="2336400" cy="98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24" name="Google Shape;724;p39"/>
          <p:cNvSpPr txBox="1"/>
          <p:nvPr>
            <p:ph idx="4" type="subTitle"/>
          </p:nvPr>
        </p:nvSpPr>
        <p:spPr>
          <a:xfrm>
            <a:off x="6087600" y="2851399"/>
            <a:ext cx="2336400" cy="98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25" name="Google Shape;725;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26" name="Google Shape;726;p39"/>
          <p:cNvSpPr txBox="1"/>
          <p:nvPr>
            <p:ph idx="5" type="subTitle"/>
          </p:nvPr>
        </p:nvSpPr>
        <p:spPr>
          <a:xfrm>
            <a:off x="3403800" y="2428302"/>
            <a:ext cx="23364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27" name="Google Shape;727;p39"/>
          <p:cNvSpPr txBox="1"/>
          <p:nvPr>
            <p:ph idx="6" type="subTitle"/>
          </p:nvPr>
        </p:nvSpPr>
        <p:spPr>
          <a:xfrm>
            <a:off x="6087600" y="2428302"/>
            <a:ext cx="23364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28" name="Google Shape;728;p39"/>
          <p:cNvSpPr/>
          <p:nvPr/>
        </p:nvSpPr>
        <p:spPr>
          <a:xfrm flipH="1">
            <a:off x="8771406" y="2643876"/>
            <a:ext cx="174640" cy="113416"/>
          </a:xfrm>
          <a:custGeom>
            <a:rect b="b" l="l" r="r" t="t"/>
            <a:pathLst>
              <a:path extrusionOk="0" h="5663" w="872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9"/>
          <p:cNvSpPr/>
          <p:nvPr/>
        </p:nvSpPr>
        <p:spPr>
          <a:xfrm flipH="1">
            <a:off x="8707980" y="999194"/>
            <a:ext cx="122989" cy="192024"/>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9"/>
          <p:cNvSpPr/>
          <p:nvPr/>
        </p:nvSpPr>
        <p:spPr>
          <a:xfrm>
            <a:off x="3051724" y="364705"/>
            <a:ext cx="164586" cy="546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9"/>
          <p:cNvSpPr/>
          <p:nvPr/>
        </p:nvSpPr>
        <p:spPr>
          <a:xfrm flipH="1" rot="-5735881">
            <a:off x="1965625" y="4811589"/>
            <a:ext cx="143061" cy="11772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9"/>
          <p:cNvSpPr/>
          <p:nvPr/>
        </p:nvSpPr>
        <p:spPr>
          <a:xfrm>
            <a:off x="417992" y="2578906"/>
            <a:ext cx="68096" cy="64973"/>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9"/>
          <p:cNvSpPr/>
          <p:nvPr/>
        </p:nvSpPr>
        <p:spPr>
          <a:xfrm flipH="1">
            <a:off x="7977739" y="289764"/>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9"/>
          <p:cNvSpPr/>
          <p:nvPr/>
        </p:nvSpPr>
        <p:spPr>
          <a:xfrm rot="570776">
            <a:off x="104495" y="3863539"/>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735" name="Shape 735"/>
        <p:cNvGrpSpPr/>
        <p:nvPr/>
      </p:nvGrpSpPr>
      <p:grpSpPr>
        <a:xfrm>
          <a:off x="0" y="0"/>
          <a:ext cx="0" cy="0"/>
          <a:chOff x="0" y="0"/>
          <a:chExt cx="0" cy="0"/>
        </a:xfrm>
      </p:grpSpPr>
      <p:sp>
        <p:nvSpPr>
          <p:cNvPr id="736" name="Google Shape;736;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37" name="Google Shape;737;p40"/>
          <p:cNvSpPr txBox="1"/>
          <p:nvPr>
            <p:ph idx="1" type="subTitle"/>
          </p:nvPr>
        </p:nvSpPr>
        <p:spPr>
          <a:xfrm>
            <a:off x="1024800" y="3394200"/>
            <a:ext cx="2336400" cy="45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38" name="Google Shape;738;p40"/>
          <p:cNvSpPr txBox="1"/>
          <p:nvPr>
            <p:ph idx="2" type="subTitle"/>
          </p:nvPr>
        </p:nvSpPr>
        <p:spPr>
          <a:xfrm>
            <a:off x="1024800" y="3818888"/>
            <a:ext cx="2336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9" name="Google Shape;739;p40"/>
          <p:cNvSpPr txBox="1"/>
          <p:nvPr>
            <p:ph idx="3" type="subTitle"/>
          </p:nvPr>
        </p:nvSpPr>
        <p:spPr>
          <a:xfrm>
            <a:off x="3403800" y="3818888"/>
            <a:ext cx="2336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40" name="Google Shape;740;p40"/>
          <p:cNvSpPr txBox="1"/>
          <p:nvPr>
            <p:ph idx="4" type="subTitle"/>
          </p:nvPr>
        </p:nvSpPr>
        <p:spPr>
          <a:xfrm>
            <a:off x="5782800" y="3818888"/>
            <a:ext cx="2336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41" name="Google Shape;741;p40"/>
          <p:cNvSpPr txBox="1"/>
          <p:nvPr>
            <p:ph idx="5" type="subTitle"/>
          </p:nvPr>
        </p:nvSpPr>
        <p:spPr>
          <a:xfrm>
            <a:off x="3403800" y="3394200"/>
            <a:ext cx="2336400" cy="45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42" name="Google Shape;742;p40"/>
          <p:cNvSpPr txBox="1"/>
          <p:nvPr>
            <p:ph idx="6" type="subTitle"/>
          </p:nvPr>
        </p:nvSpPr>
        <p:spPr>
          <a:xfrm>
            <a:off x="5782800" y="3394200"/>
            <a:ext cx="2336400" cy="45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43" name="Google Shape;743;p40"/>
          <p:cNvSpPr/>
          <p:nvPr/>
        </p:nvSpPr>
        <p:spPr>
          <a:xfrm flipH="1">
            <a:off x="209767" y="2017800"/>
            <a:ext cx="205140" cy="205140"/>
          </a:xfrm>
          <a:custGeom>
            <a:rect b="b" l="l" r="r" t="t"/>
            <a:pathLst>
              <a:path extrusionOk="0" h="7602" w="7602">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4" name="Google Shape;744;p40"/>
          <p:cNvGrpSpPr/>
          <p:nvPr/>
        </p:nvGrpSpPr>
        <p:grpSpPr>
          <a:xfrm rot="1674319">
            <a:off x="-446341" y="3173498"/>
            <a:ext cx="1299619" cy="2651884"/>
            <a:chOff x="-218296" y="3096390"/>
            <a:chExt cx="1299652" cy="2651951"/>
          </a:xfrm>
        </p:grpSpPr>
        <p:sp>
          <p:nvSpPr>
            <p:cNvPr id="745" name="Google Shape;745;p40"/>
            <p:cNvSpPr/>
            <p:nvPr/>
          </p:nvSpPr>
          <p:spPr>
            <a:xfrm flipH="1">
              <a:off x="-218296" y="3096390"/>
              <a:ext cx="692948" cy="785102"/>
            </a:xfrm>
            <a:custGeom>
              <a:rect b="b" l="l" r="r" t="t"/>
              <a:pathLst>
                <a:path extrusionOk="0" h="29094" w="25679">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0"/>
            <p:cNvSpPr/>
            <p:nvPr/>
          </p:nvSpPr>
          <p:spPr>
            <a:xfrm flipH="1">
              <a:off x="-105580" y="3623515"/>
              <a:ext cx="1186935" cy="2124826"/>
            </a:xfrm>
            <a:custGeom>
              <a:rect b="b" l="l" r="r" t="t"/>
              <a:pathLst>
                <a:path extrusionOk="0" h="78741" w="43985">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7" name="Google Shape;747;p40"/>
          <p:cNvSpPr/>
          <p:nvPr/>
        </p:nvSpPr>
        <p:spPr>
          <a:xfrm flipH="1">
            <a:off x="8082352" y="4294951"/>
            <a:ext cx="904213" cy="1339697"/>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0"/>
          <p:cNvSpPr/>
          <p:nvPr/>
        </p:nvSpPr>
        <p:spPr>
          <a:xfrm flipH="1" rot="1105996">
            <a:off x="8311144" y="3116863"/>
            <a:ext cx="1699376" cy="1359237"/>
          </a:xfrm>
          <a:custGeom>
            <a:rect b="b" l="l" r="r" t="t"/>
            <a:pathLst>
              <a:path extrusionOk="0" h="50371" w="62976">
                <a:moveTo>
                  <a:pt x="58341" y="1"/>
                </a:moveTo>
                <a:cubicBezTo>
                  <a:pt x="58190" y="1"/>
                  <a:pt x="58038" y="12"/>
                  <a:pt x="57886" y="34"/>
                </a:cubicBezTo>
                <a:cubicBezTo>
                  <a:pt x="56174" y="285"/>
                  <a:pt x="54964" y="1860"/>
                  <a:pt x="54371" y="3481"/>
                </a:cubicBezTo>
                <a:cubicBezTo>
                  <a:pt x="53503" y="5832"/>
                  <a:pt x="53595" y="8388"/>
                  <a:pt x="53435" y="10899"/>
                </a:cubicBezTo>
                <a:cubicBezTo>
                  <a:pt x="53275" y="13387"/>
                  <a:pt x="52750" y="16034"/>
                  <a:pt x="50992" y="17815"/>
                </a:cubicBezTo>
                <a:cubicBezTo>
                  <a:pt x="48984" y="19892"/>
                  <a:pt x="45857" y="20303"/>
                  <a:pt x="43255" y="21558"/>
                </a:cubicBezTo>
                <a:cubicBezTo>
                  <a:pt x="41109" y="22585"/>
                  <a:pt x="39283" y="24252"/>
                  <a:pt x="38051" y="26283"/>
                </a:cubicBezTo>
                <a:cubicBezTo>
                  <a:pt x="36270" y="29205"/>
                  <a:pt x="35745" y="32857"/>
                  <a:pt x="33600" y="35550"/>
                </a:cubicBezTo>
                <a:cubicBezTo>
                  <a:pt x="31751" y="37878"/>
                  <a:pt x="28829" y="39248"/>
                  <a:pt x="25862" y="39544"/>
                </a:cubicBezTo>
                <a:cubicBezTo>
                  <a:pt x="23762" y="39773"/>
                  <a:pt x="21616" y="39499"/>
                  <a:pt x="19539" y="39887"/>
                </a:cubicBezTo>
                <a:cubicBezTo>
                  <a:pt x="16047" y="40549"/>
                  <a:pt x="13194" y="42968"/>
                  <a:pt x="10341" y="45091"/>
                </a:cubicBezTo>
                <a:cubicBezTo>
                  <a:pt x="7671" y="47061"/>
                  <a:pt x="4608" y="48914"/>
                  <a:pt x="878" y="48914"/>
                </a:cubicBezTo>
                <a:cubicBezTo>
                  <a:pt x="589" y="48914"/>
                  <a:pt x="297" y="48903"/>
                  <a:pt x="1" y="48880"/>
                </a:cubicBezTo>
                <a:lnTo>
                  <a:pt x="1" y="48880"/>
                </a:lnTo>
                <a:cubicBezTo>
                  <a:pt x="1602" y="49874"/>
                  <a:pt x="3492" y="50371"/>
                  <a:pt x="5384" y="50371"/>
                </a:cubicBezTo>
                <a:cubicBezTo>
                  <a:pt x="7402" y="50371"/>
                  <a:pt x="9421" y="49806"/>
                  <a:pt x="11094" y="48675"/>
                </a:cubicBezTo>
                <a:cubicBezTo>
                  <a:pt x="12281" y="47853"/>
                  <a:pt x="13308" y="46803"/>
                  <a:pt x="14563" y="46072"/>
                </a:cubicBezTo>
                <a:cubicBezTo>
                  <a:pt x="16350" y="45060"/>
                  <a:pt x="18397" y="44844"/>
                  <a:pt x="20484" y="44844"/>
                </a:cubicBezTo>
                <a:cubicBezTo>
                  <a:pt x="21784" y="44844"/>
                  <a:pt x="23100" y="44928"/>
                  <a:pt x="24378" y="44954"/>
                </a:cubicBezTo>
                <a:cubicBezTo>
                  <a:pt x="24588" y="44958"/>
                  <a:pt x="24798" y="44959"/>
                  <a:pt x="25009" y="44959"/>
                </a:cubicBezTo>
                <a:cubicBezTo>
                  <a:pt x="28796" y="44959"/>
                  <a:pt x="32604" y="44364"/>
                  <a:pt x="36042" y="42786"/>
                </a:cubicBezTo>
                <a:cubicBezTo>
                  <a:pt x="39694" y="41119"/>
                  <a:pt x="42867" y="38312"/>
                  <a:pt x="44556" y="34705"/>
                </a:cubicBezTo>
                <a:cubicBezTo>
                  <a:pt x="45514" y="32674"/>
                  <a:pt x="46062" y="30323"/>
                  <a:pt x="47683" y="28771"/>
                </a:cubicBezTo>
                <a:cubicBezTo>
                  <a:pt x="49486" y="27059"/>
                  <a:pt x="52179" y="26739"/>
                  <a:pt x="54462" y="25712"/>
                </a:cubicBezTo>
                <a:cubicBezTo>
                  <a:pt x="57680" y="24252"/>
                  <a:pt x="60054" y="21261"/>
                  <a:pt x="61355" y="17975"/>
                </a:cubicBezTo>
                <a:cubicBezTo>
                  <a:pt x="62656" y="14688"/>
                  <a:pt x="62976" y="11081"/>
                  <a:pt x="62953" y="7543"/>
                </a:cubicBezTo>
                <a:cubicBezTo>
                  <a:pt x="62953" y="5832"/>
                  <a:pt x="62839" y="4051"/>
                  <a:pt x="62040" y="2522"/>
                </a:cubicBezTo>
                <a:cubicBezTo>
                  <a:pt x="61312" y="1129"/>
                  <a:pt x="59884" y="1"/>
                  <a:pt x="58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0"/>
          <p:cNvSpPr/>
          <p:nvPr/>
        </p:nvSpPr>
        <p:spPr>
          <a:xfrm flipH="1">
            <a:off x="8864322" y="2599138"/>
            <a:ext cx="449057" cy="1683513"/>
          </a:xfrm>
          <a:custGeom>
            <a:rect b="b" l="l" r="r" t="t"/>
            <a:pathLst>
              <a:path extrusionOk="0" h="62387" w="16641">
                <a:moveTo>
                  <a:pt x="5438" y="1"/>
                </a:moveTo>
                <a:cubicBezTo>
                  <a:pt x="5170" y="1"/>
                  <a:pt x="4901" y="24"/>
                  <a:pt x="4634" y="73"/>
                </a:cubicBezTo>
                <a:cubicBezTo>
                  <a:pt x="2831" y="415"/>
                  <a:pt x="1393" y="1853"/>
                  <a:pt x="708" y="3543"/>
                </a:cubicBezTo>
                <a:cubicBezTo>
                  <a:pt x="0" y="5232"/>
                  <a:pt x="0" y="7103"/>
                  <a:pt x="274" y="8906"/>
                </a:cubicBezTo>
                <a:cubicBezTo>
                  <a:pt x="959" y="13152"/>
                  <a:pt x="3173" y="16964"/>
                  <a:pt x="4839" y="20913"/>
                </a:cubicBezTo>
                <a:cubicBezTo>
                  <a:pt x="6483" y="24884"/>
                  <a:pt x="7579" y="29472"/>
                  <a:pt x="5912" y="33421"/>
                </a:cubicBezTo>
                <a:cubicBezTo>
                  <a:pt x="5136" y="35224"/>
                  <a:pt x="3858" y="36776"/>
                  <a:pt x="3196" y="38602"/>
                </a:cubicBezTo>
                <a:cubicBezTo>
                  <a:pt x="2078" y="41752"/>
                  <a:pt x="2945" y="45267"/>
                  <a:pt x="3972" y="48440"/>
                </a:cubicBezTo>
                <a:cubicBezTo>
                  <a:pt x="4520" y="50083"/>
                  <a:pt x="5091" y="51727"/>
                  <a:pt x="5227" y="53461"/>
                </a:cubicBezTo>
                <a:cubicBezTo>
                  <a:pt x="5433" y="56566"/>
                  <a:pt x="4109" y="59556"/>
                  <a:pt x="2831" y="62386"/>
                </a:cubicBezTo>
                <a:cubicBezTo>
                  <a:pt x="7738" y="57889"/>
                  <a:pt x="9975" y="51110"/>
                  <a:pt x="9359" y="44560"/>
                </a:cubicBezTo>
                <a:cubicBezTo>
                  <a:pt x="9199" y="42802"/>
                  <a:pt x="8834" y="40999"/>
                  <a:pt x="9222" y="39264"/>
                </a:cubicBezTo>
                <a:cubicBezTo>
                  <a:pt x="9633" y="37392"/>
                  <a:pt x="10843" y="35817"/>
                  <a:pt x="11824" y="34174"/>
                </a:cubicBezTo>
                <a:cubicBezTo>
                  <a:pt x="16640" y="26117"/>
                  <a:pt x="15887" y="15777"/>
                  <a:pt x="12577" y="7012"/>
                </a:cubicBezTo>
                <a:cubicBezTo>
                  <a:pt x="11915" y="5209"/>
                  <a:pt x="11116" y="3406"/>
                  <a:pt x="9793" y="2036"/>
                </a:cubicBezTo>
                <a:cubicBezTo>
                  <a:pt x="8658" y="842"/>
                  <a:pt x="7053" y="1"/>
                  <a:pt x="54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0" name="Google Shape;750;p40"/>
          <p:cNvGrpSpPr/>
          <p:nvPr/>
        </p:nvGrpSpPr>
        <p:grpSpPr>
          <a:xfrm flipH="1">
            <a:off x="8479381" y="1733810"/>
            <a:ext cx="874530" cy="1481072"/>
            <a:chOff x="-117729" y="1733810"/>
            <a:chExt cx="874530" cy="1481072"/>
          </a:xfrm>
        </p:grpSpPr>
        <p:sp>
          <p:nvSpPr>
            <p:cNvPr id="751" name="Google Shape;751;p40"/>
            <p:cNvSpPr/>
            <p:nvPr/>
          </p:nvSpPr>
          <p:spPr>
            <a:xfrm>
              <a:off x="21973" y="1733810"/>
              <a:ext cx="518652" cy="505591"/>
            </a:xfrm>
            <a:custGeom>
              <a:rect b="b" l="l" r="r" t="t"/>
              <a:pathLst>
                <a:path extrusionOk="0" h="18736" w="1922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0"/>
            <p:cNvSpPr/>
            <p:nvPr/>
          </p:nvSpPr>
          <p:spPr>
            <a:xfrm>
              <a:off x="182722" y="1995375"/>
              <a:ext cx="268582" cy="236173"/>
            </a:xfrm>
            <a:custGeom>
              <a:rect b="b" l="l" r="r" t="t"/>
              <a:pathLst>
                <a:path extrusionOk="0" h="8752" w="9953">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0"/>
            <p:cNvSpPr/>
            <p:nvPr/>
          </p:nvSpPr>
          <p:spPr>
            <a:xfrm>
              <a:off x="-117729" y="2086450"/>
              <a:ext cx="874530" cy="1128432"/>
            </a:xfrm>
            <a:custGeom>
              <a:rect b="b" l="l" r="r" t="t"/>
              <a:pathLst>
                <a:path extrusionOk="0" h="41817" w="32408">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40"/>
          <p:cNvSpPr/>
          <p:nvPr/>
        </p:nvSpPr>
        <p:spPr>
          <a:xfrm flipH="1" rot="2700000">
            <a:off x="648355" y="648414"/>
            <a:ext cx="122997" cy="192036"/>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0"/>
          <p:cNvSpPr/>
          <p:nvPr/>
        </p:nvSpPr>
        <p:spPr>
          <a:xfrm flipH="1">
            <a:off x="3210186" y="4843202"/>
            <a:ext cx="93021" cy="113426"/>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0"/>
          <p:cNvSpPr/>
          <p:nvPr/>
        </p:nvSpPr>
        <p:spPr>
          <a:xfrm>
            <a:off x="3157135" y="364705"/>
            <a:ext cx="164586" cy="546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sp>
        <p:nvSpPr>
          <p:cNvPr id="77" name="Google Shape;77;p5"/>
          <p:cNvSpPr txBox="1"/>
          <p:nvPr>
            <p:ph idx="1" type="subTitle"/>
          </p:nvPr>
        </p:nvSpPr>
        <p:spPr>
          <a:xfrm>
            <a:off x="849775" y="2573200"/>
            <a:ext cx="3348600" cy="4218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000">
                <a:solidFill>
                  <a:schemeClr val="accent1"/>
                </a:solidFill>
                <a:latin typeface="Archivo Black"/>
                <a:ea typeface="Archivo Black"/>
                <a:cs typeface="Archivo Black"/>
                <a:sym typeface="Archivo Blac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8" name="Google Shape;78;p5"/>
          <p:cNvSpPr txBox="1"/>
          <p:nvPr>
            <p:ph idx="2" type="subTitle"/>
          </p:nvPr>
        </p:nvSpPr>
        <p:spPr>
          <a:xfrm>
            <a:off x="4945650" y="2573200"/>
            <a:ext cx="3348600" cy="42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000">
                <a:solidFill>
                  <a:schemeClr val="accent1"/>
                </a:solidFill>
                <a:latin typeface="Archivo Black"/>
                <a:ea typeface="Archivo Black"/>
                <a:cs typeface="Archivo Black"/>
                <a:sym typeface="Archivo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9" name="Google Shape;79;p5"/>
          <p:cNvSpPr txBox="1"/>
          <p:nvPr>
            <p:ph idx="3" type="subTitle"/>
          </p:nvPr>
        </p:nvSpPr>
        <p:spPr>
          <a:xfrm>
            <a:off x="849775" y="2995075"/>
            <a:ext cx="3348600" cy="100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0" name="Google Shape;80;p5"/>
          <p:cNvSpPr txBox="1"/>
          <p:nvPr>
            <p:ph idx="4" type="subTitle"/>
          </p:nvPr>
        </p:nvSpPr>
        <p:spPr>
          <a:xfrm>
            <a:off x="4945650" y="2995075"/>
            <a:ext cx="3348600" cy="100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 name="Google Shape;8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2" name="Google Shape;82;p5"/>
          <p:cNvSpPr/>
          <p:nvPr/>
        </p:nvSpPr>
        <p:spPr>
          <a:xfrm flipH="1" rot="-6816878">
            <a:off x="540997" y="4282636"/>
            <a:ext cx="122986" cy="19201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
          <p:cNvSpPr/>
          <p:nvPr/>
        </p:nvSpPr>
        <p:spPr>
          <a:xfrm>
            <a:off x="6560881" y="4965629"/>
            <a:ext cx="106526" cy="101620"/>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
          <p:cNvSpPr/>
          <p:nvPr/>
        </p:nvSpPr>
        <p:spPr>
          <a:xfrm>
            <a:off x="3615878" y="4837952"/>
            <a:ext cx="68123" cy="64985"/>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flipH="1" rot="-5735881">
            <a:off x="8422919" y="4767152"/>
            <a:ext cx="143061" cy="11772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1951612" y="4768189"/>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299801" y="999194"/>
            <a:ext cx="122989" cy="192024"/>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p:nvPr/>
        </p:nvSpPr>
        <p:spPr>
          <a:xfrm flipH="1" rot="-570776">
            <a:off x="8346100" y="4253614"/>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rot="570776">
            <a:off x="-62100" y="4253614"/>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8821275" y="2017800"/>
            <a:ext cx="205140" cy="205140"/>
          </a:xfrm>
          <a:custGeom>
            <a:rect b="b" l="l" r="r" t="t"/>
            <a:pathLst>
              <a:path extrusionOk="0" h="7602" w="7602">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rot="5735881">
            <a:off x="8607196" y="2512889"/>
            <a:ext cx="143061" cy="11772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489705" y="4147767"/>
            <a:ext cx="164586" cy="546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flipH="1">
            <a:off x="940006" y="2222958"/>
            <a:ext cx="106526" cy="101620"/>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757" name="Shape 757"/>
        <p:cNvGrpSpPr/>
        <p:nvPr/>
      </p:nvGrpSpPr>
      <p:grpSpPr>
        <a:xfrm>
          <a:off x="0" y="0"/>
          <a:ext cx="0" cy="0"/>
          <a:chOff x="0" y="0"/>
          <a:chExt cx="0" cy="0"/>
        </a:xfrm>
      </p:grpSpPr>
      <p:sp>
        <p:nvSpPr>
          <p:cNvPr id="758" name="Google Shape;758;p41"/>
          <p:cNvSpPr txBox="1"/>
          <p:nvPr>
            <p:ph idx="1" type="subTitle"/>
          </p:nvPr>
        </p:nvSpPr>
        <p:spPr>
          <a:xfrm>
            <a:off x="990900" y="1700952"/>
            <a:ext cx="2271300" cy="424200"/>
          </a:xfrm>
          <a:prstGeom prst="rect">
            <a:avLst/>
          </a:prstGeom>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59" name="Google Shape;759;p41"/>
          <p:cNvSpPr txBox="1"/>
          <p:nvPr>
            <p:ph idx="2" type="subTitle"/>
          </p:nvPr>
        </p:nvSpPr>
        <p:spPr>
          <a:xfrm>
            <a:off x="990897" y="2048952"/>
            <a:ext cx="2271300" cy="4848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0" name="Google Shape;760;p41"/>
          <p:cNvSpPr txBox="1"/>
          <p:nvPr>
            <p:ph idx="3" type="subTitle"/>
          </p:nvPr>
        </p:nvSpPr>
        <p:spPr>
          <a:xfrm>
            <a:off x="5881800" y="2048952"/>
            <a:ext cx="22713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1" name="Google Shape;761;p41"/>
          <p:cNvSpPr txBox="1"/>
          <p:nvPr>
            <p:ph idx="4" type="subTitle"/>
          </p:nvPr>
        </p:nvSpPr>
        <p:spPr>
          <a:xfrm>
            <a:off x="990897" y="3428548"/>
            <a:ext cx="2271300" cy="4848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2" name="Google Shape;762;p41"/>
          <p:cNvSpPr txBox="1"/>
          <p:nvPr>
            <p:ph idx="5" type="subTitle"/>
          </p:nvPr>
        </p:nvSpPr>
        <p:spPr>
          <a:xfrm>
            <a:off x="5881800" y="3428548"/>
            <a:ext cx="22713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3" name="Google Shape;763;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64" name="Google Shape;764;p41"/>
          <p:cNvSpPr txBox="1"/>
          <p:nvPr>
            <p:ph idx="6" type="subTitle"/>
          </p:nvPr>
        </p:nvSpPr>
        <p:spPr>
          <a:xfrm>
            <a:off x="990900" y="3080473"/>
            <a:ext cx="2271300" cy="424200"/>
          </a:xfrm>
          <a:prstGeom prst="rect">
            <a:avLst/>
          </a:prstGeom>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65" name="Google Shape;765;p41"/>
          <p:cNvSpPr txBox="1"/>
          <p:nvPr>
            <p:ph idx="7" type="subTitle"/>
          </p:nvPr>
        </p:nvSpPr>
        <p:spPr>
          <a:xfrm>
            <a:off x="5881800" y="1700952"/>
            <a:ext cx="2271300" cy="424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66" name="Google Shape;766;p41"/>
          <p:cNvSpPr txBox="1"/>
          <p:nvPr>
            <p:ph idx="8" type="subTitle"/>
          </p:nvPr>
        </p:nvSpPr>
        <p:spPr>
          <a:xfrm>
            <a:off x="5881799" y="3080473"/>
            <a:ext cx="2271300" cy="424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67" name="Google Shape;767;p41"/>
          <p:cNvSpPr/>
          <p:nvPr/>
        </p:nvSpPr>
        <p:spPr>
          <a:xfrm>
            <a:off x="8560000" y="1146175"/>
            <a:ext cx="205140" cy="205140"/>
          </a:xfrm>
          <a:custGeom>
            <a:rect b="b" l="l" r="r" t="t"/>
            <a:pathLst>
              <a:path extrusionOk="0" h="7602" w="7602">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8" name="Google Shape;768;p41"/>
          <p:cNvGrpSpPr/>
          <p:nvPr/>
        </p:nvGrpSpPr>
        <p:grpSpPr>
          <a:xfrm>
            <a:off x="1687973" y="204978"/>
            <a:ext cx="393010" cy="281615"/>
            <a:chOff x="8650648" y="1107353"/>
            <a:chExt cx="393010" cy="281615"/>
          </a:xfrm>
        </p:grpSpPr>
        <p:sp>
          <p:nvSpPr>
            <p:cNvPr id="769" name="Google Shape;769;p41"/>
            <p:cNvSpPr/>
            <p:nvPr/>
          </p:nvSpPr>
          <p:spPr>
            <a:xfrm>
              <a:off x="8950614" y="1107353"/>
              <a:ext cx="93044" cy="97659"/>
            </a:xfrm>
            <a:custGeom>
              <a:rect b="b" l="l" r="r" t="t"/>
              <a:pathLst>
                <a:path extrusionOk="0" h="3619" w="3448">
                  <a:moveTo>
                    <a:pt x="1607" y="0"/>
                  </a:moveTo>
                  <a:cubicBezTo>
                    <a:pt x="977" y="0"/>
                    <a:pt x="331" y="380"/>
                    <a:pt x="115" y="985"/>
                  </a:cubicBezTo>
                  <a:cubicBezTo>
                    <a:pt x="1" y="1282"/>
                    <a:pt x="1" y="1602"/>
                    <a:pt x="24" y="1921"/>
                  </a:cubicBezTo>
                  <a:cubicBezTo>
                    <a:pt x="69" y="2195"/>
                    <a:pt x="115" y="2469"/>
                    <a:pt x="252" y="2720"/>
                  </a:cubicBezTo>
                  <a:cubicBezTo>
                    <a:pt x="525" y="3266"/>
                    <a:pt x="1145" y="3618"/>
                    <a:pt x="1758" y="3618"/>
                  </a:cubicBezTo>
                  <a:cubicBezTo>
                    <a:pt x="1811" y="3618"/>
                    <a:pt x="1865" y="3616"/>
                    <a:pt x="1918" y="3610"/>
                  </a:cubicBezTo>
                  <a:cubicBezTo>
                    <a:pt x="2580" y="3519"/>
                    <a:pt x="3151" y="2994"/>
                    <a:pt x="3310" y="2332"/>
                  </a:cubicBezTo>
                  <a:cubicBezTo>
                    <a:pt x="3425" y="1898"/>
                    <a:pt x="3447" y="1305"/>
                    <a:pt x="3128" y="826"/>
                  </a:cubicBezTo>
                  <a:cubicBezTo>
                    <a:pt x="2831" y="346"/>
                    <a:pt x="2283" y="27"/>
                    <a:pt x="1713" y="4"/>
                  </a:cubicBezTo>
                  <a:cubicBezTo>
                    <a:pt x="1677" y="1"/>
                    <a:pt x="1642" y="0"/>
                    <a:pt x="16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1"/>
            <p:cNvSpPr/>
            <p:nvPr/>
          </p:nvSpPr>
          <p:spPr>
            <a:xfrm>
              <a:off x="8650648" y="1116150"/>
              <a:ext cx="278431" cy="272818"/>
            </a:xfrm>
            <a:custGeom>
              <a:rect b="b" l="l" r="r" t="t"/>
              <a:pathLst>
                <a:path extrusionOk="0" h="10110" w="10318">
                  <a:moveTo>
                    <a:pt x="5025" y="1"/>
                  </a:moveTo>
                  <a:cubicBezTo>
                    <a:pt x="4724" y="1"/>
                    <a:pt x="4425" y="35"/>
                    <a:pt x="4132" y="111"/>
                  </a:cubicBezTo>
                  <a:cubicBezTo>
                    <a:pt x="3562" y="271"/>
                    <a:pt x="3014" y="568"/>
                    <a:pt x="2534" y="956"/>
                  </a:cubicBezTo>
                  <a:cubicBezTo>
                    <a:pt x="914" y="2234"/>
                    <a:pt x="1" y="4425"/>
                    <a:pt x="434" y="6434"/>
                  </a:cubicBezTo>
                  <a:cubicBezTo>
                    <a:pt x="865" y="8452"/>
                    <a:pt x="2737" y="10109"/>
                    <a:pt x="4775" y="10109"/>
                  </a:cubicBezTo>
                  <a:cubicBezTo>
                    <a:pt x="4789" y="10109"/>
                    <a:pt x="4803" y="10109"/>
                    <a:pt x="4817" y="10109"/>
                  </a:cubicBezTo>
                  <a:cubicBezTo>
                    <a:pt x="5958" y="10109"/>
                    <a:pt x="7054" y="9630"/>
                    <a:pt x="7921" y="8899"/>
                  </a:cubicBezTo>
                  <a:cubicBezTo>
                    <a:pt x="8789" y="8169"/>
                    <a:pt x="9428" y="7187"/>
                    <a:pt x="9884" y="6160"/>
                  </a:cubicBezTo>
                  <a:cubicBezTo>
                    <a:pt x="10318" y="5156"/>
                    <a:pt x="10181" y="3490"/>
                    <a:pt x="9428" y="2234"/>
                  </a:cubicBezTo>
                  <a:cubicBezTo>
                    <a:pt x="8903" y="1367"/>
                    <a:pt x="7990" y="796"/>
                    <a:pt x="7054" y="431"/>
                  </a:cubicBezTo>
                  <a:cubicBezTo>
                    <a:pt x="6404" y="177"/>
                    <a:pt x="5709" y="1"/>
                    <a:pt x="50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 name="Google Shape;771;p41"/>
          <p:cNvSpPr/>
          <p:nvPr/>
        </p:nvSpPr>
        <p:spPr>
          <a:xfrm flipH="1" rot="-6816878">
            <a:off x="540997" y="4282636"/>
            <a:ext cx="122986" cy="19201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1"/>
          <p:cNvSpPr/>
          <p:nvPr/>
        </p:nvSpPr>
        <p:spPr>
          <a:xfrm flipH="1" rot="-5735881">
            <a:off x="8422919" y="4767152"/>
            <a:ext cx="143061" cy="11772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1"/>
          <p:cNvSpPr/>
          <p:nvPr/>
        </p:nvSpPr>
        <p:spPr>
          <a:xfrm>
            <a:off x="299801" y="999194"/>
            <a:ext cx="122989" cy="192024"/>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1"/>
          <p:cNvSpPr/>
          <p:nvPr/>
        </p:nvSpPr>
        <p:spPr>
          <a:xfrm rot="5735881">
            <a:off x="8607196" y="2512889"/>
            <a:ext cx="143061" cy="11772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1"/>
          <p:cNvSpPr/>
          <p:nvPr/>
        </p:nvSpPr>
        <p:spPr>
          <a:xfrm flipH="1">
            <a:off x="5914460" y="364705"/>
            <a:ext cx="164586" cy="546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6" name="Google Shape;776;p41"/>
          <p:cNvGrpSpPr/>
          <p:nvPr/>
        </p:nvGrpSpPr>
        <p:grpSpPr>
          <a:xfrm>
            <a:off x="397765" y="2995699"/>
            <a:ext cx="150927" cy="143533"/>
            <a:chOff x="3716290" y="4256524"/>
            <a:chExt cx="150927" cy="143533"/>
          </a:xfrm>
        </p:grpSpPr>
        <p:sp>
          <p:nvSpPr>
            <p:cNvPr id="777" name="Google Shape;777;p41"/>
            <p:cNvSpPr/>
            <p:nvPr/>
          </p:nvSpPr>
          <p:spPr>
            <a:xfrm>
              <a:off x="3723063" y="4256524"/>
              <a:ext cx="144154" cy="125102"/>
            </a:xfrm>
            <a:custGeom>
              <a:rect b="b" l="l" r="r" t="t"/>
              <a:pathLst>
                <a:path extrusionOk="0" h="4636" w="5342">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1"/>
            <p:cNvSpPr/>
            <p:nvPr/>
          </p:nvSpPr>
          <p:spPr>
            <a:xfrm>
              <a:off x="3752018" y="4279812"/>
              <a:ext cx="83195" cy="76610"/>
            </a:xfrm>
            <a:custGeom>
              <a:rect b="b" l="l" r="r" t="t"/>
              <a:pathLst>
                <a:path extrusionOk="0" h="2839" w="3083">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1"/>
            <p:cNvSpPr/>
            <p:nvPr/>
          </p:nvSpPr>
          <p:spPr>
            <a:xfrm>
              <a:off x="3716290" y="4291065"/>
              <a:ext cx="138001" cy="108992"/>
            </a:xfrm>
            <a:custGeom>
              <a:rect b="b" l="l" r="r" t="t"/>
              <a:pathLst>
                <a:path extrusionOk="0" h="4039" w="5114">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0" name="Google Shape;780;p41"/>
          <p:cNvSpPr/>
          <p:nvPr/>
        </p:nvSpPr>
        <p:spPr>
          <a:xfrm flipH="1" rot="-570776">
            <a:off x="8346100" y="4253614"/>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1"/>
          <p:cNvSpPr/>
          <p:nvPr/>
        </p:nvSpPr>
        <p:spPr>
          <a:xfrm rot="570776">
            <a:off x="-62100" y="4253614"/>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1"/>
          <p:cNvSpPr/>
          <p:nvPr/>
        </p:nvSpPr>
        <p:spPr>
          <a:xfrm>
            <a:off x="6560881" y="4965629"/>
            <a:ext cx="106526" cy="101620"/>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1"/>
          <p:cNvSpPr/>
          <p:nvPr/>
        </p:nvSpPr>
        <p:spPr>
          <a:xfrm>
            <a:off x="3615878" y="4837952"/>
            <a:ext cx="68123" cy="64985"/>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1"/>
          <p:cNvSpPr/>
          <p:nvPr/>
        </p:nvSpPr>
        <p:spPr>
          <a:xfrm>
            <a:off x="1951612" y="4768189"/>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5" name="Google Shape;785;p41"/>
          <p:cNvGrpSpPr/>
          <p:nvPr/>
        </p:nvGrpSpPr>
        <p:grpSpPr>
          <a:xfrm flipH="1" rot="-1130991">
            <a:off x="4134722" y="4303983"/>
            <a:ext cx="874559" cy="1481121"/>
            <a:chOff x="-117729" y="1733810"/>
            <a:chExt cx="874530" cy="1481072"/>
          </a:xfrm>
        </p:grpSpPr>
        <p:sp>
          <p:nvSpPr>
            <p:cNvPr id="786" name="Google Shape;786;p41"/>
            <p:cNvSpPr/>
            <p:nvPr/>
          </p:nvSpPr>
          <p:spPr>
            <a:xfrm>
              <a:off x="21973" y="1733810"/>
              <a:ext cx="518652" cy="505591"/>
            </a:xfrm>
            <a:custGeom>
              <a:rect b="b" l="l" r="r" t="t"/>
              <a:pathLst>
                <a:path extrusionOk="0" h="18736" w="1922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1"/>
            <p:cNvSpPr/>
            <p:nvPr/>
          </p:nvSpPr>
          <p:spPr>
            <a:xfrm>
              <a:off x="182722" y="1995375"/>
              <a:ext cx="268582" cy="236173"/>
            </a:xfrm>
            <a:custGeom>
              <a:rect b="b" l="l" r="r" t="t"/>
              <a:pathLst>
                <a:path extrusionOk="0" h="8752" w="9953">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1"/>
            <p:cNvSpPr/>
            <p:nvPr/>
          </p:nvSpPr>
          <p:spPr>
            <a:xfrm>
              <a:off x="-117729" y="2086450"/>
              <a:ext cx="874530" cy="1128432"/>
            </a:xfrm>
            <a:custGeom>
              <a:rect b="b" l="l" r="r" t="t"/>
              <a:pathLst>
                <a:path extrusionOk="0" h="41817" w="32408">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
    <p:spTree>
      <p:nvGrpSpPr>
        <p:cNvPr id="789" name="Shape 789"/>
        <p:cNvGrpSpPr/>
        <p:nvPr/>
      </p:nvGrpSpPr>
      <p:grpSpPr>
        <a:xfrm>
          <a:off x="0" y="0"/>
          <a:ext cx="0" cy="0"/>
          <a:chOff x="0" y="0"/>
          <a:chExt cx="0" cy="0"/>
        </a:xfrm>
      </p:grpSpPr>
      <p:sp>
        <p:nvSpPr>
          <p:cNvPr id="790" name="Google Shape;790;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91" name="Google Shape;791;p42"/>
          <p:cNvSpPr txBox="1"/>
          <p:nvPr>
            <p:ph idx="2" type="title"/>
          </p:nvPr>
        </p:nvSpPr>
        <p:spPr>
          <a:xfrm>
            <a:off x="1075175" y="2145950"/>
            <a:ext cx="3340500" cy="531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0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792" name="Google Shape;792;p42"/>
          <p:cNvSpPr txBox="1"/>
          <p:nvPr>
            <p:ph idx="1" type="subTitle"/>
          </p:nvPr>
        </p:nvSpPr>
        <p:spPr>
          <a:xfrm>
            <a:off x="1075175" y="1419511"/>
            <a:ext cx="3340500" cy="79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793" name="Google Shape;793;p42"/>
          <p:cNvSpPr txBox="1"/>
          <p:nvPr>
            <p:ph idx="3" type="title"/>
          </p:nvPr>
        </p:nvSpPr>
        <p:spPr>
          <a:xfrm>
            <a:off x="1075175" y="3692175"/>
            <a:ext cx="3340500" cy="531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0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794" name="Google Shape;794;p42"/>
          <p:cNvSpPr txBox="1"/>
          <p:nvPr>
            <p:ph idx="4" type="subTitle"/>
          </p:nvPr>
        </p:nvSpPr>
        <p:spPr>
          <a:xfrm>
            <a:off x="1075175" y="2965836"/>
            <a:ext cx="3340500" cy="79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795" name="Google Shape;795;p42"/>
          <p:cNvSpPr txBox="1"/>
          <p:nvPr>
            <p:ph idx="5" type="title"/>
          </p:nvPr>
        </p:nvSpPr>
        <p:spPr>
          <a:xfrm>
            <a:off x="4728325" y="2145950"/>
            <a:ext cx="3340500" cy="531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0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796" name="Google Shape;796;p42"/>
          <p:cNvSpPr txBox="1"/>
          <p:nvPr>
            <p:ph idx="6" type="subTitle"/>
          </p:nvPr>
        </p:nvSpPr>
        <p:spPr>
          <a:xfrm>
            <a:off x="4728325" y="1419511"/>
            <a:ext cx="3340500" cy="79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797" name="Google Shape;797;p42"/>
          <p:cNvSpPr txBox="1"/>
          <p:nvPr>
            <p:ph idx="7" type="title"/>
          </p:nvPr>
        </p:nvSpPr>
        <p:spPr>
          <a:xfrm>
            <a:off x="4728325" y="3692175"/>
            <a:ext cx="3340500" cy="531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0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798" name="Google Shape;798;p42"/>
          <p:cNvSpPr txBox="1"/>
          <p:nvPr>
            <p:ph idx="8" type="subTitle"/>
          </p:nvPr>
        </p:nvSpPr>
        <p:spPr>
          <a:xfrm>
            <a:off x="4728325" y="2965836"/>
            <a:ext cx="3340500" cy="79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799" name="Google Shape;799;p42"/>
          <p:cNvSpPr/>
          <p:nvPr/>
        </p:nvSpPr>
        <p:spPr>
          <a:xfrm>
            <a:off x="8755466" y="2157738"/>
            <a:ext cx="174640" cy="113416"/>
          </a:xfrm>
          <a:custGeom>
            <a:rect b="b" l="l" r="r" t="t"/>
            <a:pathLst>
              <a:path extrusionOk="0" h="5663" w="872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2"/>
          <p:cNvSpPr/>
          <p:nvPr/>
        </p:nvSpPr>
        <p:spPr>
          <a:xfrm rot="6816878">
            <a:off x="8475106" y="274161"/>
            <a:ext cx="122986" cy="19201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2"/>
          <p:cNvSpPr/>
          <p:nvPr/>
        </p:nvSpPr>
        <p:spPr>
          <a:xfrm rot="-3524071">
            <a:off x="8627848" y="4718507"/>
            <a:ext cx="122996" cy="192036"/>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2"/>
          <p:cNvSpPr/>
          <p:nvPr/>
        </p:nvSpPr>
        <p:spPr>
          <a:xfrm flipH="1">
            <a:off x="272981" y="2582721"/>
            <a:ext cx="106526" cy="101620"/>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2"/>
          <p:cNvSpPr/>
          <p:nvPr/>
        </p:nvSpPr>
        <p:spPr>
          <a:xfrm flipH="1" rot="1531528">
            <a:off x="529457" y="567083"/>
            <a:ext cx="174638" cy="113415"/>
          </a:xfrm>
          <a:custGeom>
            <a:rect b="b" l="l" r="r" t="t"/>
            <a:pathLst>
              <a:path extrusionOk="0" h="5663" w="872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2"/>
          <p:cNvSpPr/>
          <p:nvPr/>
        </p:nvSpPr>
        <p:spPr>
          <a:xfrm>
            <a:off x="8511300" y="1084123"/>
            <a:ext cx="205140" cy="205140"/>
          </a:xfrm>
          <a:custGeom>
            <a:rect b="b" l="l" r="r" t="t"/>
            <a:pathLst>
              <a:path extrusionOk="0" h="7602" w="7602">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2"/>
          <p:cNvSpPr/>
          <p:nvPr/>
        </p:nvSpPr>
        <p:spPr>
          <a:xfrm flipH="1" rot="5651252">
            <a:off x="453091" y="4787187"/>
            <a:ext cx="164594" cy="54658"/>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6" name="Google Shape;806;p42"/>
          <p:cNvGrpSpPr/>
          <p:nvPr/>
        </p:nvGrpSpPr>
        <p:grpSpPr>
          <a:xfrm flipH="1">
            <a:off x="86640" y="2812548"/>
            <a:ext cx="1109326" cy="2740462"/>
            <a:chOff x="1985590" y="3490398"/>
            <a:chExt cx="1109326" cy="2740462"/>
          </a:xfrm>
        </p:grpSpPr>
        <p:sp>
          <p:nvSpPr>
            <p:cNvPr id="807" name="Google Shape;807;p42"/>
            <p:cNvSpPr/>
            <p:nvPr/>
          </p:nvSpPr>
          <p:spPr>
            <a:xfrm>
              <a:off x="2299102" y="3490398"/>
              <a:ext cx="614745" cy="567414"/>
            </a:xfrm>
            <a:custGeom>
              <a:rect b="b" l="l" r="r" t="t"/>
              <a:pathLst>
                <a:path extrusionOk="0" h="21027" w="22781">
                  <a:moveTo>
                    <a:pt x="12014" y="1"/>
                  </a:moveTo>
                  <a:cubicBezTo>
                    <a:pt x="11821" y="1"/>
                    <a:pt x="11628" y="10"/>
                    <a:pt x="11436" y="28"/>
                  </a:cubicBezTo>
                  <a:cubicBezTo>
                    <a:pt x="9496" y="210"/>
                    <a:pt x="7715" y="1214"/>
                    <a:pt x="6186" y="2447"/>
                  </a:cubicBezTo>
                  <a:cubicBezTo>
                    <a:pt x="5410" y="3086"/>
                    <a:pt x="4657" y="3839"/>
                    <a:pt x="4337" y="4798"/>
                  </a:cubicBezTo>
                  <a:cubicBezTo>
                    <a:pt x="3858" y="6259"/>
                    <a:pt x="4520" y="7834"/>
                    <a:pt x="5159" y="9249"/>
                  </a:cubicBezTo>
                  <a:cubicBezTo>
                    <a:pt x="6026" y="11189"/>
                    <a:pt x="6917" y="13129"/>
                    <a:pt x="7807" y="15069"/>
                  </a:cubicBezTo>
                  <a:cubicBezTo>
                    <a:pt x="6483" y="13746"/>
                    <a:pt x="5182" y="12422"/>
                    <a:pt x="3881" y="11098"/>
                  </a:cubicBezTo>
                  <a:cubicBezTo>
                    <a:pt x="3289" y="10506"/>
                    <a:pt x="2600" y="9876"/>
                    <a:pt x="1795" y="9876"/>
                  </a:cubicBezTo>
                  <a:cubicBezTo>
                    <a:pt x="1730" y="9876"/>
                    <a:pt x="1664" y="9880"/>
                    <a:pt x="1598" y="9888"/>
                  </a:cubicBezTo>
                  <a:cubicBezTo>
                    <a:pt x="754" y="9979"/>
                    <a:pt x="137" y="10847"/>
                    <a:pt x="69" y="11691"/>
                  </a:cubicBezTo>
                  <a:cubicBezTo>
                    <a:pt x="1" y="12536"/>
                    <a:pt x="343" y="13380"/>
                    <a:pt x="754" y="14111"/>
                  </a:cubicBezTo>
                  <a:cubicBezTo>
                    <a:pt x="2899" y="18060"/>
                    <a:pt x="7168" y="20776"/>
                    <a:pt x="11664" y="21027"/>
                  </a:cubicBezTo>
                  <a:cubicBezTo>
                    <a:pt x="17485" y="20639"/>
                    <a:pt x="22506" y="15069"/>
                    <a:pt x="22735" y="8952"/>
                  </a:cubicBezTo>
                  <a:cubicBezTo>
                    <a:pt x="22780" y="7834"/>
                    <a:pt x="22643" y="6601"/>
                    <a:pt x="21890" y="5780"/>
                  </a:cubicBezTo>
                  <a:cubicBezTo>
                    <a:pt x="21485" y="5325"/>
                    <a:pt x="20848" y="5062"/>
                    <a:pt x="20247" y="5062"/>
                  </a:cubicBezTo>
                  <a:cubicBezTo>
                    <a:pt x="19731" y="5062"/>
                    <a:pt x="19241" y="5256"/>
                    <a:pt x="18946" y="5688"/>
                  </a:cubicBezTo>
                  <a:cubicBezTo>
                    <a:pt x="18558" y="6213"/>
                    <a:pt x="18580" y="6944"/>
                    <a:pt x="18580" y="7606"/>
                  </a:cubicBezTo>
                  <a:cubicBezTo>
                    <a:pt x="18535" y="9569"/>
                    <a:pt x="17964" y="11554"/>
                    <a:pt x="16960" y="13266"/>
                  </a:cubicBezTo>
                  <a:cubicBezTo>
                    <a:pt x="17097" y="11372"/>
                    <a:pt x="17211" y="9477"/>
                    <a:pt x="17348" y="7583"/>
                  </a:cubicBezTo>
                  <a:cubicBezTo>
                    <a:pt x="17462" y="5757"/>
                    <a:pt x="17553" y="3794"/>
                    <a:pt x="16572" y="2264"/>
                  </a:cubicBezTo>
                  <a:cubicBezTo>
                    <a:pt x="15604" y="761"/>
                    <a:pt x="13799" y="1"/>
                    <a:pt x="12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2"/>
            <p:cNvSpPr/>
            <p:nvPr/>
          </p:nvSpPr>
          <p:spPr>
            <a:xfrm>
              <a:off x="1985590" y="3902567"/>
              <a:ext cx="1109326" cy="2328293"/>
            </a:xfrm>
            <a:custGeom>
              <a:rect b="b" l="l" r="r" t="t"/>
              <a:pathLst>
                <a:path extrusionOk="0" h="86281" w="41109">
                  <a:moveTo>
                    <a:pt x="3600" y="39967"/>
                  </a:moveTo>
                  <a:cubicBezTo>
                    <a:pt x="2921" y="39967"/>
                    <a:pt x="2330" y="40561"/>
                    <a:pt x="1941" y="41155"/>
                  </a:cubicBezTo>
                  <a:cubicBezTo>
                    <a:pt x="320" y="43620"/>
                    <a:pt x="0" y="46747"/>
                    <a:pt x="183" y="49691"/>
                  </a:cubicBezTo>
                  <a:cubicBezTo>
                    <a:pt x="434" y="53983"/>
                    <a:pt x="1667" y="58228"/>
                    <a:pt x="3744" y="61994"/>
                  </a:cubicBezTo>
                  <a:cubicBezTo>
                    <a:pt x="5342" y="64916"/>
                    <a:pt x="7442" y="67541"/>
                    <a:pt x="9633" y="70074"/>
                  </a:cubicBezTo>
                  <a:cubicBezTo>
                    <a:pt x="8355" y="68294"/>
                    <a:pt x="7693" y="66514"/>
                    <a:pt x="7213" y="64802"/>
                  </a:cubicBezTo>
                  <a:cubicBezTo>
                    <a:pt x="5387" y="58479"/>
                    <a:pt x="4794" y="51791"/>
                    <a:pt x="5479" y="45241"/>
                  </a:cubicBezTo>
                  <a:cubicBezTo>
                    <a:pt x="5661" y="43551"/>
                    <a:pt x="5821" y="41611"/>
                    <a:pt x="4611" y="40424"/>
                  </a:cubicBezTo>
                  <a:cubicBezTo>
                    <a:pt x="4383" y="40219"/>
                    <a:pt x="4132" y="40036"/>
                    <a:pt x="3835" y="39991"/>
                  </a:cubicBezTo>
                  <a:cubicBezTo>
                    <a:pt x="3756" y="39974"/>
                    <a:pt x="3677" y="39967"/>
                    <a:pt x="3600" y="39967"/>
                  </a:cubicBezTo>
                  <a:close/>
                  <a:moveTo>
                    <a:pt x="27756" y="1"/>
                  </a:moveTo>
                  <a:cubicBezTo>
                    <a:pt x="26889" y="708"/>
                    <a:pt x="26250" y="1713"/>
                    <a:pt x="25976" y="2808"/>
                  </a:cubicBezTo>
                  <a:cubicBezTo>
                    <a:pt x="25907" y="1941"/>
                    <a:pt x="25770" y="982"/>
                    <a:pt x="25108" y="412"/>
                  </a:cubicBezTo>
                  <a:cubicBezTo>
                    <a:pt x="24881" y="216"/>
                    <a:pt x="24573" y="125"/>
                    <a:pt x="24268" y="125"/>
                  </a:cubicBezTo>
                  <a:cubicBezTo>
                    <a:pt x="23683" y="125"/>
                    <a:pt x="23107" y="458"/>
                    <a:pt x="23122" y="1028"/>
                  </a:cubicBezTo>
                  <a:cubicBezTo>
                    <a:pt x="23145" y="1827"/>
                    <a:pt x="24218" y="2375"/>
                    <a:pt x="24035" y="3151"/>
                  </a:cubicBezTo>
                  <a:cubicBezTo>
                    <a:pt x="24022" y="2561"/>
                    <a:pt x="23437" y="2227"/>
                    <a:pt x="22850" y="2227"/>
                  </a:cubicBezTo>
                  <a:cubicBezTo>
                    <a:pt x="22415" y="2227"/>
                    <a:pt x="21980" y="2410"/>
                    <a:pt x="21776" y="2808"/>
                  </a:cubicBezTo>
                  <a:cubicBezTo>
                    <a:pt x="21388" y="3630"/>
                    <a:pt x="22050" y="4657"/>
                    <a:pt x="22917" y="4885"/>
                  </a:cubicBezTo>
                  <a:cubicBezTo>
                    <a:pt x="22780" y="4870"/>
                    <a:pt x="22641" y="4860"/>
                    <a:pt x="22501" y="4860"/>
                  </a:cubicBezTo>
                  <a:cubicBezTo>
                    <a:pt x="22222" y="4860"/>
                    <a:pt x="21943" y="4901"/>
                    <a:pt x="21684" y="5022"/>
                  </a:cubicBezTo>
                  <a:cubicBezTo>
                    <a:pt x="21205" y="5251"/>
                    <a:pt x="20908" y="5958"/>
                    <a:pt x="21274" y="6369"/>
                  </a:cubicBezTo>
                  <a:cubicBezTo>
                    <a:pt x="21433" y="6529"/>
                    <a:pt x="21662" y="6597"/>
                    <a:pt x="21890" y="6666"/>
                  </a:cubicBezTo>
                  <a:cubicBezTo>
                    <a:pt x="22532" y="6835"/>
                    <a:pt x="23194" y="6941"/>
                    <a:pt x="23888" y="6941"/>
                  </a:cubicBezTo>
                  <a:cubicBezTo>
                    <a:pt x="24502" y="6941"/>
                    <a:pt x="25141" y="6859"/>
                    <a:pt x="25816" y="6666"/>
                  </a:cubicBezTo>
                  <a:lnTo>
                    <a:pt x="25816" y="6666"/>
                  </a:lnTo>
                  <a:cubicBezTo>
                    <a:pt x="26227" y="12783"/>
                    <a:pt x="25108" y="18832"/>
                    <a:pt x="23305" y="24721"/>
                  </a:cubicBezTo>
                  <a:cubicBezTo>
                    <a:pt x="23511" y="22164"/>
                    <a:pt x="23282" y="19471"/>
                    <a:pt x="22963" y="16846"/>
                  </a:cubicBezTo>
                  <a:cubicBezTo>
                    <a:pt x="22689" y="14586"/>
                    <a:pt x="22278" y="12190"/>
                    <a:pt x="20794" y="10455"/>
                  </a:cubicBezTo>
                  <a:cubicBezTo>
                    <a:pt x="20156" y="9694"/>
                    <a:pt x="19222" y="9062"/>
                    <a:pt x="18241" y="9062"/>
                  </a:cubicBezTo>
                  <a:cubicBezTo>
                    <a:pt x="18134" y="9062"/>
                    <a:pt x="18026" y="9070"/>
                    <a:pt x="17918" y="9085"/>
                  </a:cubicBezTo>
                  <a:cubicBezTo>
                    <a:pt x="16709" y="9268"/>
                    <a:pt x="15841" y="10478"/>
                    <a:pt x="15750" y="11710"/>
                  </a:cubicBezTo>
                  <a:cubicBezTo>
                    <a:pt x="15659" y="12920"/>
                    <a:pt x="16184" y="14130"/>
                    <a:pt x="16891" y="15111"/>
                  </a:cubicBezTo>
                  <a:cubicBezTo>
                    <a:pt x="17599" y="16115"/>
                    <a:pt x="18489" y="16983"/>
                    <a:pt x="19265" y="17919"/>
                  </a:cubicBezTo>
                  <a:cubicBezTo>
                    <a:pt x="21548" y="20795"/>
                    <a:pt x="22575" y="24584"/>
                    <a:pt x="22164" y="28213"/>
                  </a:cubicBezTo>
                  <a:cubicBezTo>
                    <a:pt x="21548" y="30039"/>
                    <a:pt x="20863" y="31842"/>
                    <a:pt x="20155" y="33622"/>
                  </a:cubicBezTo>
                  <a:cubicBezTo>
                    <a:pt x="17416" y="40607"/>
                    <a:pt x="14335" y="47523"/>
                    <a:pt x="12440" y="54759"/>
                  </a:cubicBezTo>
                  <a:cubicBezTo>
                    <a:pt x="11276" y="44350"/>
                    <a:pt x="18968" y="34079"/>
                    <a:pt x="16640" y="23899"/>
                  </a:cubicBezTo>
                  <a:cubicBezTo>
                    <a:pt x="16435" y="22963"/>
                    <a:pt x="16092" y="21982"/>
                    <a:pt x="15248" y="21525"/>
                  </a:cubicBezTo>
                  <a:cubicBezTo>
                    <a:pt x="14967" y="21367"/>
                    <a:pt x="14673" y="21296"/>
                    <a:pt x="14381" y="21296"/>
                  </a:cubicBezTo>
                  <a:cubicBezTo>
                    <a:pt x="13106" y="21296"/>
                    <a:pt x="11841" y="22644"/>
                    <a:pt x="11619" y="24036"/>
                  </a:cubicBezTo>
                  <a:cubicBezTo>
                    <a:pt x="11345" y="25748"/>
                    <a:pt x="11984" y="27437"/>
                    <a:pt x="12121" y="29172"/>
                  </a:cubicBezTo>
                  <a:cubicBezTo>
                    <a:pt x="12326" y="31796"/>
                    <a:pt x="11322" y="34353"/>
                    <a:pt x="10683" y="36909"/>
                  </a:cubicBezTo>
                  <a:cubicBezTo>
                    <a:pt x="9176" y="42935"/>
                    <a:pt x="9770" y="49486"/>
                    <a:pt x="12326" y="55147"/>
                  </a:cubicBezTo>
                  <a:cubicBezTo>
                    <a:pt x="11938" y="56699"/>
                    <a:pt x="11596" y="58274"/>
                    <a:pt x="11322" y="59872"/>
                  </a:cubicBezTo>
                  <a:cubicBezTo>
                    <a:pt x="10660" y="63706"/>
                    <a:pt x="10477" y="67678"/>
                    <a:pt x="10911" y="71558"/>
                  </a:cubicBezTo>
                  <a:cubicBezTo>
                    <a:pt x="10477" y="71056"/>
                    <a:pt x="10044" y="70577"/>
                    <a:pt x="9633" y="70074"/>
                  </a:cubicBezTo>
                  <a:lnTo>
                    <a:pt x="9633" y="70074"/>
                  </a:lnTo>
                  <a:cubicBezTo>
                    <a:pt x="9998" y="70599"/>
                    <a:pt x="10432" y="71124"/>
                    <a:pt x="10934" y="71649"/>
                  </a:cubicBezTo>
                  <a:cubicBezTo>
                    <a:pt x="11527" y="76990"/>
                    <a:pt x="13330" y="82103"/>
                    <a:pt x="16686" y="86280"/>
                  </a:cubicBezTo>
                  <a:cubicBezTo>
                    <a:pt x="17234" y="85664"/>
                    <a:pt x="16709" y="84705"/>
                    <a:pt x="16229" y="84021"/>
                  </a:cubicBezTo>
                  <a:cubicBezTo>
                    <a:pt x="11025" y="76694"/>
                    <a:pt x="10546" y="66879"/>
                    <a:pt x="12486" y="58091"/>
                  </a:cubicBezTo>
                  <a:cubicBezTo>
                    <a:pt x="13604" y="52955"/>
                    <a:pt x="15476" y="48025"/>
                    <a:pt x="17507" y="43163"/>
                  </a:cubicBezTo>
                  <a:cubicBezTo>
                    <a:pt x="24857" y="39626"/>
                    <a:pt x="30815" y="33645"/>
                    <a:pt x="34421" y="26455"/>
                  </a:cubicBezTo>
                  <a:cubicBezTo>
                    <a:pt x="34923" y="25428"/>
                    <a:pt x="35403" y="24355"/>
                    <a:pt x="35357" y="23214"/>
                  </a:cubicBezTo>
                  <a:cubicBezTo>
                    <a:pt x="35311" y="22073"/>
                    <a:pt x="34604" y="20886"/>
                    <a:pt x="33485" y="20658"/>
                  </a:cubicBezTo>
                  <a:cubicBezTo>
                    <a:pt x="33343" y="20628"/>
                    <a:pt x="33201" y="20614"/>
                    <a:pt x="33061" y="20614"/>
                  </a:cubicBezTo>
                  <a:cubicBezTo>
                    <a:pt x="32236" y="20614"/>
                    <a:pt x="31458" y="21096"/>
                    <a:pt x="30815" y="21662"/>
                  </a:cubicBezTo>
                  <a:cubicBezTo>
                    <a:pt x="28943" y="23328"/>
                    <a:pt x="27893" y="25725"/>
                    <a:pt x="26797" y="28007"/>
                  </a:cubicBezTo>
                  <a:cubicBezTo>
                    <a:pt x="24446" y="32801"/>
                    <a:pt x="21548" y="37366"/>
                    <a:pt x="18192" y="41520"/>
                  </a:cubicBezTo>
                  <a:cubicBezTo>
                    <a:pt x="19425" y="38621"/>
                    <a:pt x="20680" y="35745"/>
                    <a:pt x="21867" y="32824"/>
                  </a:cubicBezTo>
                  <a:cubicBezTo>
                    <a:pt x="23602" y="28464"/>
                    <a:pt x="25177" y="23945"/>
                    <a:pt x="26135" y="19357"/>
                  </a:cubicBezTo>
                  <a:cubicBezTo>
                    <a:pt x="29468" y="14084"/>
                    <a:pt x="35197" y="10432"/>
                    <a:pt x="39739" y="5867"/>
                  </a:cubicBezTo>
                  <a:cubicBezTo>
                    <a:pt x="40219" y="5388"/>
                    <a:pt x="40698" y="4863"/>
                    <a:pt x="40835" y="4201"/>
                  </a:cubicBezTo>
                  <a:cubicBezTo>
                    <a:pt x="41109" y="2877"/>
                    <a:pt x="39716" y="1667"/>
                    <a:pt x="38347" y="1621"/>
                  </a:cubicBezTo>
                  <a:cubicBezTo>
                    <a:pt x="38309" y="1620"/>
                    <a:pt x="38271" y="1620"/>
                    <a:pt x="38233" y="1620"/>
                  </a:cubicBezTo>
                  <a:cubicBezTo>
                    <a:pt x="36930" y="1620"/>
                    <a:pt x="35715" y="2376"/>
                    <a:pt x="34672" y="3196"/>
                  </a:cubicBezTo>
                  <a:cubicBezTo>
                    <a:pt x="31317" y="5821"/>
                    <a:pt x="28669" y="9314"/>
                    <a:pt x="27003" y="13240"/>
                  </a:cubicBezTo>
                  <a:cubicBezTo>
                    <a:pt x="27163" y="11025"/>
                    <a:pt x="27140" y="8811"/>
                    <a:pt x="26866" y="6597"/>
                  </a:cubicBezTo>
                  <a:cubicBezTo>
                    <a:pt x="28715" y="5730"/>
                    <a:pt x="30153" y="4018"/>
                    <a:pt x="30678" y="2055"/>
                  </a:cubicBezTo>
                  <a:cubicBezTo>
                    <a:pt x="30532" y="2031"/>
                    <a:pt x="30386" y="2019"/>
                    <a:pt x="30239" y="2019"/>
                  </a:cubicBezTo>
                  <a:cubicBezTo>
                    <a:pt x="29283" y="2019"/>
                    <a:pt x="28339" y="2522"/>
                    <a:pt x="27824" y="3333"/>
                  </a:cubicBezTo>
                  <a:cubicBezTo>
                    <a:pt x="28395" y="2329"/>
                    <a:pt x="28372" y="1005"/>
                    <a:pt x="2775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9" name="Google Shape;809;p42"/>
          <p:cNvGrpSpPr/>
          <p:nvPr/>
        </p:nvGrpSpPr>
        <p:grpSpPr>
          <a:xfrm>
            <a:off x="7948028" y="2812548"/>
            <a:ext cx="1109326" cy="2740462"/>
            <a:chOff x="1985590" y="3490398"/>
            <a:chExt cx="1109326" cy="2740462"/>
          </a:xfrm>
        </p:grpSpPr>
        <p:sp>
          <p:nvSpPr>
            <p:cNvPr id="810" name="Google Shape;810;p42"/>
            <p:cNvSpPr/>
            <p:nvPr/>
          </p:nvSpPr>
          <p:spPr>
            <a:xfrm>
              <a:off x="2299102" y="3490398"/>
              <a:ext cx="614745" cy="567414"/>
            </a:xfrm>
            <a:custGeom>
              <a:rect b="b" l="l" r="r" t="t"/>
              <a:pathLst>
                <a:path extrusionOk="0" h="21027" w="22781">
                  <a:moveTo>
                    <a:pt x="12014" y="1"/>
                  </a:moveTo>
                  <a:cubicBezTo>
                    <a:pt x="11821" y="1"/>
                    <a:pt x="11628" y="10"/>
                    <a:pt x="11436" y="28"/>
                  </a:cubicBezTo>
                  <a:cubicBezTo>
                    <a:pt x="9496" y="210"/>
                    <a:pt x="7715" y="1214"/>
                    <a:pt x="6186" y="2447"/>
                  </a:cubicBezTo>
                  <a:cubicBezTo>
                    <a:pt x="5410" y="3086"/>
                    <a:pt x="4657" y="3839"/>
                    <a:pt x="4337" y="4798"/>
                  </a:cubicBezTo>
                  <a:cubicBezTo>
                    <a:pt x="3858" y="6259"/>
                    <a:pt x="4520" y="7834"/>
                    <a:pt x="5159" y="9249"/>
                  </a:cubicBezTo>
                  <a:cubicBezTo>
                    <a:pt x="6026" y="11189"/>
                    <a:pt x="6917" y="13129"/>
                    <a:pt x="7807" y="15069"/>
                  </a:cubicBezTo>
                  <a:cubicBezTo>
                    <a:pt x="6483" y="13746"/>
                    <a:pt x="5182" y="12422"/>
                    <a:pt x="3881" y="11098"/>
                  </a:cubicBezTo>
                  <a:cubicBezTo>
                    <a:pt x="3289" y="10506"/>
                    <a:pt x="2600" y="9876"/>
                    <a:pt x="1795" y="9876"/>
                  </a:cubicBezTo>
                  <a:cubicBezTo>
                    <a:pt x="1730" y="9876"/>
                    <a:pt x="1664" y="9880"/>
                    <a:pt x="1598" y="9888"/>
                  </a:cubicBezTo>
                  <a:cubicBezTo>
                    <a:pt x="754" y="9979"/>
                    <a:pt x="137" y="10847"/>
                    <a:pt x="69" y="11691"/>
                  </a:cubicBezTo>
                  <a:cubicBezTo>
                    <a:pt x="1" y="12536"/>
                    <a:pt x="343" y="13380"/>
                    <a:pt x="754" y="14111"/>
                  </a:cubicBezTo>
                  <a:cubicBezTo>
                    <a:pt x="2899" y="18060"/>
                    <a:pt x="7168" y="20776"/>
                    <a:pt x="11664" y="21027"/>
                  </a:cubicBezTo>
                  <a:cubicBezTo>
                    <a:pt x="17485" y="20639"/>
                    <a:pt x="22506" y="15069"/>
                    <a:pt x="22735" y="8952"/>
                  </a:cubicBezTo>
                  <a:cubicBezTo>
                    <a:pt x="22780" y="7834"/>
                    <a:pt x="22643" y="6601"/>
                    <a:pt x="21890" y="5780"/>
                  </a:cubicBezTo>
                  <a:cubicBezTo>
                    <a:pt x="21485" y="5325"/>
                    <a:pt x="20848" y="5062"/>
                    <a:pt x="20247" y="5062"/>
                  </a:cubicBezTo>
                  <a:cubicBezTo>
                    <a:pt x="19731" y="5062"/>
                    <a:pt x="19241" y="5256"/>
                    <a:pt x="18946" y="5688"/>
                  </a:cubicBezTo>
                  <a:cubicBezTo>
                    <a:pt x="18558" y="6213"/>
                    <a:pt x="18580" y="6944"/>
                    <a:pt x="18580" y="7606"/>
                  </a:cubicBezTo>
                  <a:cubicBezTo>
                    <a:pt x="18535" y="9569"/>
                    <a:pt x="17964" y="11554"/>
                    <a:pt x="16960" y="13266"/>
                  </a:cubicBezTo>
                  <a:cubicBezTo>
                    <a:pt x="17097" y="11372"/>
                    <a:pt x="17211" y="9477"/>
                    <a:pt x="17348" y="7583"/>
                  </a:cubicBezTo>
                  <a:cubicBezTo>
                    <a:pt x="17462" y="5757"/>
                    <a:pt x="17553" y="3794"/>
                    <a:pt x="16572" y="2264"/>
                  </a:cubicBezTo>
                  <a:cubicBezTo>
                    <a:pt x="15604" y="761"/>
                    <a:pt x="13799" y="1"/>
                    <a:pt x="12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2"/>
            <p:cNvSpPr/>
            <p:nvPr/>
          </p:nvSpPr>
          <p:spPr>
            <a:xfrm>
              <a:off x="1985590" y="3902567"/>
              <a:ext cx="1109326" cy="2328293"/>
            </a:xfrm>
            <a:custGeom>
              <a:rect b="b" l="l" r="r" t="t"/>
              <a:pathLst>
                <a:path extrusionOk="0" h="86281" w="41109">
                  <a:moveTo>
                    <a:pt x="3600" y="39967"/>
                  </a:moveTo>
                  <a:cubicBezTo>
                    <a:pt x="2921" y="39967"/>
                    <a:pt x="2330" y="40561"/>
                    <a:pt x="1941" y="41155"/>
                  </a:cubicBezTo>
                  <a:cubicBezTo>
                    <a:pt x="320" y="43620"/>
                    <a:pt x="0" y="46747"/>
                    <a:pt x="183" y="49691"/>
                  </a:cubicBezTo>
                  <a:cubicBezTo>
                    <a:pt x="434" y="53983"/>
                    <a:pt x="1667" y="58228"/>
                    <a:pt x="3744" y="61994"/>
                  </a:cubicBezTo>
                  <a:cubicBezTo>
                    <a:pt x="5342" y="64916"/>
                    <a:pt x="7442" y="67541"/>
                    <a:pt x="9633" y="70074"/>
                  </a:cubicBezTo>
                  <a:cubicBezTo>
                    <a:pt x="8355" y="68294"/>
                    <a:pt x="7693" y="66514"/>
                    <a:pt x="7213" y="64802"/>
                  </a:cubicBezTo>
                  <a:cubicBezTo>
                    <a:pt x="5387" y="58479"/>
                    <a:pt x="4794" y="51791"/>
                    <a:pt x="5479" y="45241"/>
                  </a:cubicBezTo>
                  <a:cubicBezTo>
                    <a:pt x="5661" y="43551"/>
                    <a:pt x="5821" y="41611"/>
                    <a:pt x="4611" y="40424"/>
                  </a:cubicBezTo>
                  <a:cubicBezTo>
                    <a:pt x="4383" y="40219"/>
                    <a:pt x="4132" y="40036"/>
                    <a:pt x="3835" y="39991"/>
                  </a:cubicBezTo>
                  <a:cubicBezTo>
                    <a:pt x="3756" y="39974"/>
                    <a:pt x="3677" y="39967"/>
                    <a:pt x="3600" y="39967"/>
                  </a:cubicBezTo>
                  <a:close/>
                  <a:moveTo>
                    <a:pt x="27756" y="1"/>
                  </a:moveTo>
                  <a:cubicBezTo>
                    <a:pt x="26889" y="708"/>
                    <a:pt x="26250" y="1713"/>
                    <a:pt x="25976" y="2808"/>
                  </a:cubicBezTo>
                  <a:cubicBezTo>
                    <a:pt x="25907" y="1941"/>
                    <a:pt x="25770" y="982"/>
                    <a:pt x="25108" y="412"/>
                  </a:cubicBezTo>
                  <a:cubicBezTo>
                    <a:pt x="24881" y="216"/>
                    <a:pt x="24573" y="125"/>
                    <a:pt x="24268" y="125"/>
                  </a:cubicBezTo>
                  <a:cubicBezTo>
                    <a:pt x="23683" y="125"/>
                    <a:pt x="23107" y="458"/>
                    <a:pt x="23122" y="1028"/>
                  </a:cubicBezTo>
                  <a:cubicBezTo>
                    <a:pt x="23145" y="1827"/>
                    <a:pt x="24218" y="2375"/>
                    <a:pt x="24035" y="3151"/>
                  </a:cubicBezTo>
                  <a:cubicBezTo>
                    <a:pt x="24022" y="2561"/>
                    <a:pt x="23437" y="2227"/>
                    <a:pt x="22850" y="2227"/>
                  </a:cubicBezTo>
                  <a:cubicBezTo>
                    <a:pt x="22415" y="2227"/>
                    <a:pt x="21980" y="2410"/>
                    <a:pt x="21776" y="2808"/>
                  </a:cubicBezTo>
                  <a:cubicBezTo>
                    <a:pt x="21388" y="3630"/>
                    <a:pt x="22050" y="4657"/>
                    <a:pt x="22917" y="4885"/>
                  </a:cubicBezTo>
                  <a:cubicBezTo>
                    <a:pt x="22780" y="4870"/>
                    <a:pt x="22641" y="4860"/>
                    <a:pt x="22501" y="4860"/>
                  </a:cubicBezTo>
                  <a:cubicBezTo>
                    <a:pt x="22222" y="4860"/>
                    <a:pt x="21943" y="4901"/>
                    <a:pt x="21684" y="5022"/>
                  </a:cubicBezTo>
                  <a:cubicBezTo>
                    <a:pt x="21205" y="5251"/>
                    <a:pt x="20908" y="5958"/>
                    <a:pt x="21274" y="6369"/>
                  </a:cubicBezTo>
                  <a:cubicBezTo>
                    <a:pt x="21433" y="6529"/>
                    <a:pt x="21662" y="6597"/>
                    <a:pt x="21890" y="6666"/>
                  </a:cubicBezTo>
                  <a:cubicBezTo>
                    <a:pt x="22532" y="6835"/>
                    <a:pt x="23194" y="6941"/>
                    <a:pt x="23888" y="6941"/>
                  </a:cubicBezTo>
                  <a:cubicBezTo>
                    <a:pt x="24502" y="6941"/>
                    <a:pt x="25141" y="6859"/>
                    <a:pt x="25816" y="6666"/>
                  </a:cubicBezTo>
                  <a:lnTo>
                    <a:pt x="25816" y="6666"/>
                  </a:lnTo>
                  <a:cubicBezTo>
                    <a:pt x="26227" y="12783"/>
                    <a:pt x="25108" y="18832"/>
                    <a:pt x="23305" y="24721"/>
                  </a:cubicBezTo>
                  <a:cubicBezTo>
                    <a:pt x="23511" y="22164"/>
                    <a:pt x="23282" y="19471"/>
                    <a:pt x="22963" y="16846"/>
                  </a:cubicBezTo>
                  <a:cubicBezTo>
                    <a:pt x="22689" y="14586"/>
                    <a:pt x="22278" y="12190"/>
                    <a:pt x="20794" y="10455"/>
                  </a:cubicBezTo>
                  <a:cubicBezTo>
                    <a:pt x="20156" y="9694"/>
                    <a:pt x="19222" y="9062"/>
                    <a:pt x="18241" y="9062"/>
                  </a:cubicBezTo>
                  <a:cubicBezTo>
                    <a:pt x="18134" y="9062"/>
                    <a:pt x="18026" y="9070"/>
                    <a:pt x="17918" y="9085"/>
                  </a:cubicBezTo>
                  <a:cubicBezTo>
                    <a:pt x="16709" y="9268"/>
                    <a:pt x="15841" y="10478"/>
                    <a:pt x="15750" y="11710"/>
                  </a:cubicBezTo>
                  <a:cubicBezTo>
                    <a:pt x="15659" y="12920"/>
                    <a:pt x="16184" y="14130"/>
                    <a:pt x="16891" y="15111"/>
                  </a:cubicBezTo>
                  <a:cubicBezTo>
                    <a:pt x="17599" y="16115"/>
                    <a:pt x="18489" y="16983"/>
                    <a:pt x="19265" y="17919"/>
                  </a:cubicBezTo>
                  <a:cubicBezTo>
                    <a:pt x="21548" y="20795"/>
                    <a:pt x="22575" y="24584"/>
                    <a:pt x="22164" y="28213"/>
                  </a:cubicBezTo>
                  <a:cubicBezTo>
                    <a:pt x="21548" y="30039"/>
                    <a:pt x="20863" y="31842"/>
                    <a:pt x="20155" y="33622"/>
                  </a:cubicBezTo>
                  <a:cubicBezTo>
                    <a:pt x="17416" y="40607"/>
                    <a:pt x="14335" y="47523"/>
                    <a:pt x="12440" y="54759"/>
                  </a:cubicBezTo>
                  <a:cubicBezTo>
                    <a:pt x="11276" y="44350"/>
                    <a:pt x="18968" y="34079"/>
                    <a:pt x="16640" y="23899"/>
                  </a:cubicBezTo>
                  <a:cubicBezTo>
                    <a:pt x="16435" y="22963"/>
                    <a:pt x="16092" y="21982"/>
                    <a:pt x="15248" y="21525"/>
                  </a:cubicBezTo>
                  <a:cubicBezTo>
                    <a:pt x="14967" y="21367"/>
                    <a:pt x="14673" y="21296"/>
                    <a:pt x="14381" y="21296"/>
                  </a:cubicBezTo>
                  <a:cubicBezTo>
                    <a:pt x="13106" y="21296"/>
                    <a:pt x="11841" y="22644"/>
                    <a:pt x="11619" y="24036"/>
                  </a:cubicBezTo>
                  <a:cubicBezTo>
                    <a:pt x="11345" y="25748"/>
                    <a:pt x="11984" y="27437"/>
                    <a:pt x="12121" y="29172"/>
                  </a:cubicBezTo>
                  <a:cubicBezTo>
                    <a:pt x="12326" y="31796"/>
                    <a:pt x="11322" y="34353"/>
                    <a:pt x="10683" y="36909"/>
                  </a:cubicBezTo>
                  <a:cubicBezTo>
                    <a:pt x="9176" y="42935"/>
                    <a:pt x="9770" y="49486"/>
                    <a:pt x="12326" y="55147"/>
                  </a:cubicBezTo>
                  <a:cubicBezTo>
                    <a:pt x="11938" y="56699"/>
                    <a:pt x="11596" y="58274"/>
                    <a:pt x="11322" y="59872"/>
                  </a:cubicBezTo>
                  <a:cubicBezTo>
                    <a:pt x="10660" y="63706"/>
                    <a:pt x="10477" y="67678"/>
                    <a:pt x="10911" y="71558"/>
                  </a:cubicBezTo>
                  <a:cubicBezTo>
                    <a:pt x="10477" y="71056"/>
                    <a:pt x="10044" y="70577"/>
                    <a:pt x="9633" y="70074"/>
                  </a:cubicBezTo>
                  <a:lnTo>
                    <a:pt x="9633" y="70074"/>
                  </a:lnTo>
                  <a:cubicBezTo>
                    <a:pt x="9998" y="70599"/>
                    <a:pt x="10432" y="71124"/>
                    <a:pt x="10934" y="71649"/>
                  </a:cubicBezTo>
                  <a:cubicBezTo>
                    <a:pt x="11527" y="76990"/>
                    <a:pt x="13330" y="82103"/>
                    <a:pt x="16686" y="86280"/>
                  </a:cubicBezTo>
                  <a:cubicBezTo>
                    <a:pt x="17234" y="85664"/>
                    <a:pt x="16709" y="84705"/>
                    <a:pt x="16229" y="84021"/>
                  </a:cubicBezTo>
                  <a:cubicBezTo>
                    <a:pt x="11025" y="76694"/>
                    <a:pt x="10546" y="66879"/>
                    <a:pt x="12486" y="58091"/>
                  </a:cubicBezTo>
                  <a:cubicBezTo>
                    <a:pt x="13604" y="52955"/>
                    <a:pt x="15476" y="48025"/>
                    <a:pt x="17507" y="43163"/>
                  </a:cubicBezTo>
                  <a:cubicBezTo>
                    <a:pt x="24857" y="39626"/>
                    <a:pt x="30815" y="33645"/>
                    <a:pt x="34421" y="26455"/>
                  </a:cubicBezTo>
                  <a:cubicBezTo>
                    <a:pt x="34923" y="25428"/>
                    <a:pt x="35403" y="24355"/>
                    <a:pt x="35357" y="23214"/>
                  </a:cubicBezTo>
                  <a:cubicBezTo>
                    <a:pt x="35311" y="22073"/>
                    <a:pt x="34604" y="20886"/>
                    <a:pt x="33485" y="20658"/>
                  </a:cubicBezTo>
                  <a:cubicBezTo>
                    <a:pt x="33343" y="20628"/>
                    <a:pt x="33201" y="20614"/>
                    <a:pt x="33061" y="20614"/>
                  </a:cubicBezTo>
                  <a:cubicBezTo>
                    <a:pt x="32236" y="20614"/>
                    <a:pt x="31458" y="21096"/>
                    <a:pt x="30815" y="21662"/>
                  </a:cubicBezTo>
                  <a:cubicBezTo>
                    <a:pt x="28943" y="23328"/>
                    <a:pt x="27893" y="25725"/>
                    <a:pt x="26797" y="28007"/>
                  </a:cubicBezTo>
                  <a:cubicBezTo>
                    <a:pt x="24446" y="32801"/>
                    <a:pt x="21548" y="37366"/>
                    <a:pt x="18192" y="41520"/>
                  </a:cubicBezTo>
                  <a:cubicBezTo>
                    <a:pt x="19425" y="38621"/>
                    <a:pt x="20680" y="35745"/>
                    <a:pt x="21867" y="32824"/>
                  </a:cubicBezTo>
                  <a:cubicBezTo>
                    <a:pt x="23602" y="28464"/>
                    <a:pt x="25177" y="23945"/>
                    <a:pt x="26135" y="19357"/>
                  </a:cubicBezTo>
                  <a:cubicBezTo>
                    <a:pt x="29468" y="14084"/>
                    <a:pt x="35197" y="10432"/>
                    <a:pt x="39739" y="5867"/>
                  </a:cubicBezTo>
                  <a:cubicBezTo>
                    <a:pt x="40219" y="5388"/>
                    <a:pt x="40698" y="4863"/>
                    <a:pt x="40835" y="4201"/>
                  </a:cubicBezTo>
                  <a:cubicBezTo>
                    <a:pt x="41109" y="2877"/>
                    <a:pt x="39716" y="1667"/>
                    <a:pt x="38347" y="1621"/>
                  </a:cubicBezTo>
                  <a:cubicBezTo>
                    <a:pt x="38309" y="1620"/>
                    <a:pt x="38271" y="1620"/>
                    <a:pt x="38233" y="1620"/>
                  </a:cubicBezTo>
                  <a:cubicBezTo>
                    <a:pt x="36930" y="1620"/>
                    <a:pt x="35715" y="2376"/>
                    <a:pt x="34672" y="3196"/>
                  </a:cubicBezTo>
                  <a:cubicBezTo>
                    <a:pt x="31317" y="5821"/>
                    <a:pt x="28669" y="9314"/>
                    <a:pt x="27003" y="13240"/>
                  </a:cubicBezTo>
                  <a:cubicBezTo>
                    <a:pt x="27163" y="11025"/>
                    <a:pt x="27140" y="8811"/>
                    <a:pt x="26866" y="6597"/>
                  </a:cubicBezTo>
                  <a:cubicBezTo>
                    <a:pt x="28715" y="5730"/>
                    <a:pt x="30153" y="4018"/>
                    <a:pt x="30678" y="2055"/>
                  </a:cubicBezTo>
                  <a:cubicBezTo>
                    <a:pt x="30532" y="2031"/>
                    <a:pt x="30386" y="2019"/>
                    <a:pt x="30239" y="2019"/>
                  </a:cubicBezTo>
                  <a:cubicBezTo>
                    <a:pt x="29283" y="2019"/>
                    <a:pt x="28339" y="2522"/>
                    <a:pt x="27824" y="3333"/>
                  </a:cubicBezTo>
                  <a:cubicBezTo>
                    <a:pt x="28395" y="2329"/>
                    <a:pt x="28372" y="1005"/>
                    <a:pt x="2775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2" name="Google Shape;812;p42"/>
          <p:cNvSpPr/>
          <p:nvPr/>
        </p:nvSpPr>
        <p:spPr>
          <a:xfrm flipH="1" rot="-570776">
            <a:off x="4356200" y="4253614"/>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2"/>
          <p:cNvSpPr/>
          <p:nvPr/>
        </p:nvSpPr>
        <p:spPr>
          <a:xfrm rot="570776">
            <a:off x="3883550" y="4253614"/>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4" name="Google Shape;814;p42"/>
          <p:cNvGrpSpPr/>
          <p:nvPr/>
        </p:nvGrpSpPr>
        <p:grpSpPr>
          <a:xfrm>
            <a:off x="6551702" y="4683249"/>
            <a:ext cx="150927" cy="143533"/>
            <a:chOff x="3716290" y="4256524"/>
            <a:chExt cx="150927" cy="143533"/>
          </a:xfrm>
        </p:grpSpPr>
        <p:sp>
          <p:nvSpPr>
            <p:cNvPr id="815" name="Google Shape;815;p42"/>
            <p:cNvSpPr/>
            <p:nvPr/>
          </p:nvSpPr>
          <p:spPr>
            <a:xfrm>
              <a:off x="3723063" y="4256524"/>
              <a:ext cx="144154" cy="125102"/>
            </a:xfrm>
            <a:custGeom>
              <a:rect b="b" l="l" r="r" t="t"/>
              <a:pathLst>
                <a:path extrusionOk="0" h="4636" w="5342">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2"/>
            <p:cNvSpPr/>
            <p:nvPr/>
          </p:nvSpPr>
          <p:spPr>
            <a:xfrm>
              <a:off x="3752018" y="4279812"/>
              <a:ext cx="83195" cy="76610"/>
            </a:xfrm>
            <a:custGeom>
              <a:rect b="b" l="l" r="r" t="t"/>
              <a:pathLst>
                <a:path extrusionOk="0" h="2839" w="3083">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2"/>
            <p:cNvSpPr/>
            <p:nvPr/>
          </p:nvSpPr>
          <p:spPr>
            <a:xfrm>
              <a:off x="3716290" y="4291065"/>
              <a:ext cx="138001" cy="108992"/>
            </a:xfrm>
            <a:custGeom>
              <a:rect b="b" l="l" r="r" t="t"/>
              <a:pathLst>
                <a:path extrusionOk="0" h="4039" w="5114">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8" name="Google Shape;818;p42"/>
          <p:cNvSpPr/>
          <p:nvPr/>
        </p:nvSpPr>
        <p:spPr>
          <a:xfrm flipH="1">
            <a:off x="7422948" y="220730"/>
            <a:ext cx="164586" cy="546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819" name="Shape 819"/>
        <p:cNvGrpSpPr/>
        <p:nvPr/>
      </p:nvGrpSpPr>
      <p:grpSpPr>
        <a:xfrm>
          <a:off x="0" y="0"/>
          <a:ext cx="0" cy="0"/>
          <a:chOff x="0" y="0"/>
          <a:chExt cx="0" cy="0"/>
        </a:xfrm>
      </p:grpSpPr>
      <p:sp>
        <p:nvSpPr>
          <p:cNvPr id="820" name="Google Shape;820;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21" name="Google Shape;821;p43"/>
          <p:cNvSpPr txBox="1"/>
          <p:nvPr>
            <p:ph idx="1" type="subTitle"/>
          </p:nvPr>
        </p:nvSpPr>
        <p:spPr>
          <a:xfrm>
            <a:off x="948600" y="2044068"/>
            <a:ext cx="2336400" cy="739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22" name="Google Shape;822;p43"/>
          <p:cNvSpPr txBox="1"/>
          <p:nvPr>
            <p:ph idx="2" type="subTitle"/>
          </p:nvPr>
        </p:nvSpPr>
        <p:spPr>
          <a:xfrm>
            <a:off x="3403800" y="2044068"/>
            <a:ext cx="2336400" cy="739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23" name="Google Shape;823;p43"/>
          <p:cNvSpPr txBox="1"/>
          <p:nvPr>
            <p:ph idx="3" type="subTitle"/>
          </p:nvPr>
        </p:nvSpPr>
        <p:spPr>
          <a:xfrm>
            <a:off x="5859000" y="2044068"/>
            <a:ext cx="2336400" cy="739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24" name="Google Shape;824;p43"/>
          <p:cNvSpPr txBox="1"/>
          <p:nvPr>
            <p:ph idx="4" type="subTitle"/>
          </p:nvPr>
        </p:nvSpPr>
        <p:spPr>
          <a:xfrm>
            <a:off x="948600" y="3540223"/>
            <a:ext cx="2336400" cy="739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25" name="Google Shape;825;p43"/>
          <p:cNvSpPr txBox="1"/>
          <p:nvPr>
            <p:ph idx="5" type="subTitle"/>
          </p:nvPr>
        </p:nvSpPr>
        <p:spPr>
          <a:xfrm>
            <a:off x="3403800" y="3540223"/>
            <a:ext cx="2336400" cy="739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26" name="Google Shape;826;p43"/>
          <p:cNvSpPr txBox="1"/>
          <p:nvPr>
            <p:ph idx="6" type="subTitle"/>
          </p:nvPr>
        </p:nvSpPr>
        <p:spPr>
          <a:xfrm>
            <a:off x="5859000" y="3540223"/>
            <a:ext cx="2336400" cy="739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27" name="Google Shape;827;p43"/>
          <p:cNvSpPr txBox="1"/>
          <p:nvPr>
            <p:ph idx="7" type="subTitle"/>
          </p:nvPr>
        </p:nvSpPr>
        <p:spPr>
          <a:xfrm>
            <a:off x="943700" y="1738850"/>
            <a:ext cx="2336400" cy="3840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28" name="Google Shape;828;p43"/>
          <p:cNvSpPr txBox="1"/>
          <p:nvPr>
            <p:ph idx="8" type="subTitle"/>
          </p:nvPr>
        </p:nvSpPr>
        <p:spPr>
          <a:xfrm>
            <a:off x="3403800" y="1738850"/>
            <a:ext cx="2336400" cy="3840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29" name="Google Shape;829;p43"/>
          <p:cNvSpPr txBox="1"/>
          <p:nvPr>
            <p:ph idx="9" type="subTitle"/>
          </p:nvPr>
        </p:nvSpPr>
        <p:spPr>
          <a:xfrm>
            <a:off x="5863900" y="1738850"/>
            <a:ext cx="2336400" cy="3840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30" name="Google Shape;830;p43"/>
          <p:cNvSpPr txBox="1"/>
          <p:nvPr>
            <p:ph idx="13" type="subTitle"/>
          </p:nvPr>
        </p:nvSpPr>
        <p:spPr>
          <a:xfrm>
            <a:off x="943700" y="3230325"/>
            <a:ext cx="2336400" cy="3840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31" name="Google Shape;831;p43"/>
          <p:cNvSpPr txBox="1"/>
          <p:nvPr>
            <p:ph idx="14" type="subTitle"/>
          </p:nvPr>
        </p:nvSpPr>
        <p:spPr>
          <a:xfrm>
            <a:off x="3403800" y="3230325"/>
            <a:ext cx="2336400" cy="3840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32" name="Google Shape;832;p43"/>
          <p:cNvSpPr txBox="1"/>
          <p:nvPr>
            <p:ph idx="15" type="subTitle"/>
          </p:nvPr>
        </p:nvSpPr>
        <p:spPr>
          <a:xfrm>
            <a:off x="5863900" y="3230325"/>
            <a:ext cx="2336400" cy="3840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33" name="Google Shape;833;p43"/>
          <p:cNvSpPr/>
          <p:nvPr/>
        </p:nvSpPr>
        <p:spPr>
          <a:xfrm>
            <a:off x="8560000" y="1146175"/>
            <a:ext cx="205140" cy="205140"/>
          </a:xfrm>
          <a:custGeom>
            <a:rect b="b" l="l" r="r" t="t"/>
            <a:pathLst>
              <a:path extrusionOk="0" h="7602" w="7602">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3"/>
          <p:cNvSpPr/>
          <p:nvPr/>
        </p:nvSpPr>
        <p:spPr>
          <a:xfrm flipH="1" rot="-6816878">
            <a:off x="473922" y="4193036"/>
            <a:ext cx="122986" cy="19201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3"/>
          <p:cNvSpPr/>
          <p:nvPr/>
        </p:nvSpPr>
        <p:spPr>
          <a:xfrm>
            <a:off x="299801" y="999194"/>
            <a:ext cx="122989" cy="192024"/>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3"/>
          <p:cNvSpPr/>
          <p:nvPr/>
        </p:nvSpPr>
        <p:spPr>
          <a:xfrm flipH="1">
            <a:off x="308044" y="2250208"/>
            <a:ext cx="106526" cy="101620"/>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3"/>
          <p:cNvSpPr/>
          <p:nvPr/>
        </p:nvSpPr>
        <p:spPr>
          <a:xfrm rot="5735881">
            <a:off x="8607196" y="2512889"/>
            <a:ext cx="143061" cy="11772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3"/>
          <p:cNvSpPr/>
          <p:nvPr/>
        </p:nvSpPr>
        <p:spPr>
          <a:xfrm flipH="1">
            <a:off x="5914460" y="364705"/>
            <a:ext cx="164586" cy="546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3"/>
          <p:cNvSpPr/>
          <p:nvPr/>
        </p:nvSpPr>
        <p:spPr>
          <a:xfrm>
            <a:off x="6560881" y="4965629"/>
            <a:ext cx="106526" cy="101620"/>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3"/>
          <p:cNvSpPr/>
          <p:nvPr/>
        </p:nvSpPr>
        <p:spPr>
          <a:xfrm>
            <a:off x="3615878" y="4837952"/>
            <a:ext cx="68123" cy="64985"/>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3"/>
          <p:cNvSpPr/>
          <p:nvPr/>
        </p:nvSpPr>
        <p:spPr>
          <a:xfrm flipH="1" rot="-5735881">
            <a:off x="8575319" y="4233752"/>
            <a:ext cx="143061" cy="11772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3"/>
          <p:cNvSpPr/>
          <p:nvPr/>
        </p:nvSpPr>
        <p:spPr>
          <a:xfrm>
            <a:off x="1951612" y="4768189"/>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3" name="Google Shape;843;p43"/>
          <p:cNvGrpSpPr/>
          <p:nvPr/>
        </p:nvGrpSpPr>
        <p:grpSpPr>
          <a:xfrm rot="-1821919">
            <a:off x="-307246" y="3106590"/>
            <a:ext cx="1299622" cy="2651890"/>
            <a:chOff x="8154826" y="3096390"/>
            <a:chExt cx="1299652" cy="2651951"/>
          </a:xfrm>
        </p:grpSpPr>
        <p:sp>
          <p:nvSpPr>
            <p:cNvPr id="844" name="Google Shape;844;p43"/>
            <p:cNvSpPr/>
            <p:nvPr/>
          </p:nvSpPr>
          <p:spPr>
            <a:xfrm>
              <a:off x="8761530" y="3096390"/>
              <a:ext cx="692948" cy="785102"/>
            </a:xfrm>
            <a:custGeom>
              <a:rect b="b" l="l" r="r" t="t"/>
              <a:pathLst>
                <a:path extrusionOk="0" h="29094" w="25679">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3"/>
            <p:cNvSpPr/>
            <p:nvPr/>
          </p:nvSpPr>
          <p:spPr>
            <a:xfrm>
              <a:off x="8154826" y="3623515"/>
              <a:ext cx="1186935" cy="2124826"/>
            </a:xfrm>
            <a:custGeom>
              <a:rect b="b" l="l" r="r" t="t"/>
              <a:pathLst>
                <a:path extrusionOk="0" h="78741" w="43985">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6" name="Google Shape;846;p43"/>
          <p:cNvSpPr/>
          <p:nvPr/>
        </p:nvSpPr>
        <p:spPr>
          <a:xfrm flipH="1" rot="-570776">
            <a:off x="316063" y="4259764"/>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7" name="Google Shape;847;p43"/>
          <p:cNvGrpSpPr/>
          <p:nvPr/>
        </p:nvGrpSpPr>
        <p:grpSpPr>
          <a:xfrm flipH="1" rot="1821919">
            <a:off x="8151624" y="3106590"/>
            <a:ext cx="1299622" cy="2651890"/>
            <a:chOff x="8154826" y="3096390"/>
            <a:chExt cx="1299652" cy="2651951"/>
          </a:xfrm>
        </p:grpSpPr>
        <p:sp>
          <p:nvSpPr>
            <p:cNvPr id="848" name="Google Shape;848;p43"/>
            <p:cNvSpPr/>
            <p:nvPr/>
          </p:nvSpPr>
          <p:spPr>
            <a:xfrm>
              <a:off x="8761530" y="3096390"/>
              <a:ext cx="692948" cy="785102"/>
            </a:xfrm>
            <a:custGeom>
              <a:rect b="b" l="l" r="r" t="t"/>
              <a:pathLst>
                <a:path extrusionOk="0" h="29094" w="25679">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3"/>
            <p:cNvSpPr/>
            <p:nvPr/>
          </p:nvSpPr>
          <p:spPr>
            <a:xfrm>
              <a:off x="8154826" y="3623515"/>
              <a:ext cx="1186935" cy="2124826"/>
            </a:xfrm>
            <a:custGeom>
              <a:rect b="b" l="l" r="r" t="t"/>
              <a:pathLst>
                <a:path extrusionOk="0" h="78741" w="43985">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0" name="Google Shape;850;p43"/>
          <p:cNvSpPr/>
          <p:nvPr/>
        </p:nvSpPr>
        <p:spPr>
          <a:xfrm rot="570776">
            <a:off x="7923686" y="4259764"/>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BLANK_1_1_1_1_1_2">
    <p:spTree>
      <p:nvGrpSpPr>
        <p:cNvPr id="851" name="Shape 851"/>
        <p:cNvGrpSpPr/>
        <p:nvPr/>
      </p:nvGrpSpPr>
      <p:grpSpPr>
        <a:xfrm>
          <a:off x="0" y="0"/>
          <a:ext cx="0" cy="0"/>
          <a:chOff x="0" y="0"/>
          <a:chExt cx="0" cy="0"/>
        </a:xfrm>
      </p:grpSpPr>
      <p:sp>
        <p:nvSpPr>
          <p:cNvPr id="852" name="Google Shape;852;p44"/>
          <p:cNvSpPr txBox="1"/>
          <p:nvPr>
            <p:ph idx="1" type="subTitle"/>
          </p:nvPr>
        </p:nvSpPr>
        <p:spPr>
          <a:xfrm>
            <a:off x="1330457" y="1739273"/>
            <a:ext cx="32028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3" name="Google Shape;853;p44"/>
          <p:cNvSpPr txBox="1"/>
          <p:nvPr>
            <p:ph idx="2" type="subTitle"/>
          </p:nvPr>
        </p:nvSpPr>
        <p:spPr>
          <a:xfrm>
            <a:off x="4614000" y="2806807"/>
            <a:ext cx="3202800" cy="5727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4" name="Google Shape;854;p44"/>
          <p:cNvSpPr txBox="1"/>
          <p:nvPr>
            <p:ph idx="3" type="subTitle"/>
          </p:nvPr>
        </p:nvSpPr>
        <p:spPr>
          <a:xfrm>
            <a:off x="4617456" y="1739273"/>
            <a:ext cx="3202800" cy="5727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5" name="Google Shape;855;p44"/>
          <p:cNvSpPr txBox="1"/>
          <p:nvPr>
            <p:ph idx="4" type="subTitle"/>
          </p:nvPr>
        </p:nvSpPr>
        <p:spPr>
          <a:xfrm>
            <a:off x="1330457" y="2806799"/>
            <a:ext cx="32028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6" name="Google Shape;856;p44"/>
          <p:cNvSpPr txBox="1"/>
          <p:nvPr>
            <p:ph idx="5" type="subTitle"/>
          </p:nvPr>
        </p:nvSpPr>
        <p:spPr>
          <a:xfrm>
            <a:off x="1330448" y="3874325"/>
            <a:ext cx="32028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7" name="Google Shape;857;p44"/>
          <p:cNvSpPr txBox="1"/>
          <p:nvPr>
            <p:ph idx="6" type="subTitle"/>
          </p:nvPr>
        </p:nvSpPr>
        <p:spPr>
          <a:xfrm>
            <a:off x="4610734" y="3874325"/>
            <a:ext cx="3202800" cy="5727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8" name="Google Shape;858;p44"/>
          <p:cNvSpPr txBox="1"/>
          <p:nvPr>
            <p:ph idx="7" type="subTitle"/>
          </p:nvPr>
        </p:nvSpPr>
        <p:spPr>
          <a:xfrm>
            <a:off x="1323750" y="1434050"/>
            <a:ext cx="3202800" cy="384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59" name="Google Shape;859;p44"/>
          <p:cNvSpPr txBox="1"/>
          <p:nvPr>
            <p:ph idx="8" type="subTitle"/>
          </p:nvPr>
        </p:nvSpPr>
        <p:spPr>
          <a:xfrm>
            <a:off x="4614010" y="2499250"/>
            <a:ext cx="3202800" cy="384000"/>
          </a:xfrm>
          <a:prstGeom prst="rect">
            <a:avLst/>
          </a:prstGeom>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60" name="Google Shape;860;p44"/>
          <p:cNvSpPr txBox="1"/>
          <p:nvPr>
            <p:ph idx="9" type="subTitle"/>
          </p:nvPr>
        </p:nvSpPr>
        <p:spPr>
          <a:xfrm>
            <a:off x="4617456" y="1434050"/>
            <a:ext cx="3202800" cy="384000"/>
          </a:xfrm>
          <a:prstGeom prst="rect">
            <a:avLst/>
          </a:prstGeom>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61" name="Google Shape;861;p44"/>
          <p:cNvSpPr txBox="1"/>
          <p:nvPr>
            <p:ph idx="13" type="subTitle"/>
          </p:nvPr>
        </p:nvSpPr>
        <p:spPr>
          <a:xfrm>
            <a:off x="1323750" y="2499238"/>
            <a:ext cx="3202800" cy="384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62" name="Google Shape;862;p44"/>
          <p:cNvSpPr txBox="1"/>
          <p:nvPr>
            <p:ph idx="14" type="subTitle"/>
          </p:nvPr>
        </p:nvSpPr>
        <p:spPr>
          <a:xfrm>
            <a:off x="1330458" y="3564425"/>
            <a:ext cx="3202800" cy="384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63" name="Google Shape;863;p44"/>
          <p:cNvSpPr txBox="1"/>
          <p:nvPr>
            <p:ph idx="15" type="subTitle"/>
          </p:nvPr>
        </p:nvSpPr>
        <p:spPr>
          <a:xfrm>
            <a:off x="4617456" y="3564425"/>
            <a:ext cx="3202800" cy="384000"/>
          </a:xfrm>
          <a:prstGeom prst="rect">
            <a:avLst/>
          </a:prstGeom>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chemeClr val="dk1"/>
              </a:buClr>
              <a:buSzPts val="2400"/>
              <a:buFont typeface="Bebas Neue"/>
              <a:buNone/>
              <a:defRPr sz="2000">
                <a:solidFill>
                  <a:schemeClr val="accent2"/>
                </a:solidFill>
                <a:latin typeface="Archivo Black"/>
                <a:ea typeface="Archivo Black"/>
                <a:cs typeface="Archivo Black"/>
                <a:sym typeface="Archivo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64" name="Google Shape;864;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65" name="Google Shape;865;p44"/>
          <p:cNvSpPr/>
          <p:nvPr/>
        </p:nvSpPr>
        <p:spPr>
          <a:xfrm flipH="1">
            <a:off x="7613242" y="4368239"/>
            <a:ext cx="1530769" cy="1421038"/>
          </a:xfrm>
          <a:custGeom>
            <a:rect b="b" l="l" r="r" t="t"/>
            <a:pathLst>
              <a:path extrusionOk="0" h="14359" w="15467">
                <a:moveTo>
                  <a:pt x="7264" y="0"/>
                </a:moveTo>
                <a:cubicBezTo>
                  <a:pt x="6577" y="727"/>
                  <a:pt x="6350" y="1783"/>
                  <a:pt x="6362" y="2782"/>
                </a:cubicBezTo>
                <a:cubicBezTo>
                  <a:pt x="6376" y="3782"/>
                  <a:pt x="6600" y="4767"/>
                  <a:pt x="6688" y="5762"/>
                </a:cubicBezTo>
                <a:cubicBezTo>
                  <a:pt x="6102" y="4477"/>
                  <a:pt x="5387" y="3251"/>
                  <a:pt x="4557" y="2108"/>
                </a:cubicBezTo>
                <a:cubicBezTo>
                  <a:pt x="4317" y="1777"/>
                  <a:pt x="3961" y="1420"/>
                  <a:pt x="3586" y="1420"/>
                </a:cubicBezTo>
                <a:cubicBezTo>
                  <a:pt x="3513" y="1420"/>
                  <a:pt x="3439" y="1434"/>
                  <a:pt x="3365" y="1464"/>
                </a:cubicBezTo>
                <a:cubicBezTo>
                  <a:pt x="3248" y="1972"/>
                  <a:pt x="3450" y="2497"/>
                  <a:pt x="3688" y="2961"/>
                </a:cubicBezTo>
                <a:cubicBezTo>
                  <a:pt x="4315" y="4194"/>
                  <a:pt x="5215" y="5287"/>
                  <a:pt x="6304" y="6141"/>
                </a:cubicBezTo>
                <a:cubicBezTo>
                  <a:pt x="4767" y="5624"/>
                  <a:pt x="3150" y="5345"/>
                  <a:pt x="1529" y="5320"/>
                </a:cubicBezTo>
                <a:cubicBezTo>
                  <a:pt x="1487" y="5319"/>
                  <a:pt x="1444" y="5319"/>
                  <a:pt x="1402" y="5319"/>
                </a:cubicBezTo>
                <a:cubicBezTo>
                  <a:pt x="1015" y="5319"/>
                  <a:pt x="619" y="5350"/>
                  <a:pt x="282" y="5537"/>
                </a:cubicBezTo>
                <a:cubicBezTo>
                  <a:pt x="140" y="5614"/>
                  <a:pt x="0" y="5751"/>
                  <a:pt x="23" y="5910"/>
                </a:cubicBezTo>
                <a:cubicBezTo>
                  <a:pt x="41" y="6027"/>
                  <a:pt x="140" y="6113"/>
                  <a:pt x="237" y="6182"/>
                </a:cubicBezTo>
                <a:cubicBezTo>
                  <a:pt x="1051" y="6763"/>
                  <a:pt x="2083" y="6950"/>
                  <a:pt x="3082" y="6992"/>
                </a:cubicBezTo>
                <a:cubicBezTo>
                  <a:pt x="3325" y="7003"/>
                  <a:pt x="3568" y="7006"/>
                  <a:pt x="3811" y="7006"/>
                </a:cubicBezTo>
                <a:cubicBezTo>
                  <a:pt x="4132" y="7006"/>
                  <a:pt x="4452" y="7001"/>
                  <a:pt x="4773" y="7001"/>
                </a:cubicBezTo>
                <a:cubicBezTo>
                  <a:pt x="5210" y="7001"/>
                  <a:pt x="5647" y="7011"/>
                  <a:pt x="6082" y="7057"/>
                </a:cubicBezTo>
                <a:cubicBezTo>
                  <a:pt x="4417" y="7961"/>
                  <a:pt x="2885" y="9110"/>
                  <a:pt x="1561" y="10465"/>
                </a:cubicBezTo>
                <a:cubicBezTo>
                  <a:pt x="1356" y="10674"/>
                  <a:pt x="1150" y="10900"/>
                  <a:pt x="1073" y="11183"/>
                </a:cubicBezTo>
                <a:cubicBezTo>
                  <a:pt x="997" y="11465"/>
                  <a:pt x="1096" y="11818"/>
                  <a:pt x="1367" y="11933"/>
                </a:cubicBezTo>
                <a:cubicBezTo>
                  <a:pt x="1437" y="11962"/>
                  <a:pt x="1513" y="11974"/>
                  <a:pt x="1589" y="11974"/>
                </a:cubicBezTo>
                <a:cubicBezTo>
                  <a:pt x="1683" y="11974"/>
                  <a:pt x="1778" y="11957"/>
                  <a:pt x="1869" y="11936"/>
                </a:cubicBezTo>
                <a:cubicBezTo>
                  <a:pt x="2847" y="11716"/>
                  <a:pt x="3688" y="11097"/>
                  <a:pt x="4416" y="10408"/>
                </a:cubicBezTo>
                <a:cubicBezTo>
                  <a:pt x="5144" y="9719"/>
                  <a:pt x="5792" y="8946"/>
                  <a:pt x="6564" y="8307"/>
                </a:cubicBezTo>
                <a:lnTo>
                  <a:pt x="6564" y="8307"/>
                </a:lnTo>
                <a:cubicBezTo>
                  <a:pt x="6070" y="10013"/>
                  <a:pt x="5891" y="11810"/>
                  <a:pt x="6040" y="13578"/>
                </a:cubicBezTo>
                <a:cubicBezTo>
                  <a:pt x="6068" y="13909"/>
                  <a:pt x="6187" y="14324"/>
                  <a:pt x="6518" y="14357"/>
                </a:cubicBezTo>
                <a:cubicBezTo>
                  <a:pt x="6531" y="14358"/>
                  <a:pt x="6545" y="14359"/>
                  <a:pt x="6558" y="14359"/>
                </a:cubicBezTo>
                <a:cubicBezTo>
                  <a:pt x="6853" y="14359"/>
                  <a:pt x="7043" y="14019"/>
                  <a:pt x="7132" y="13727"/>
                </a:cubicBezTo>
                <a:cubicBezTo>
                  <a:pt x="7410" y="12777"/>
                  <a:pt x="7514" y="11805"/>
                  <a:pt x="7501" y="10817"/>
                </a:cubicBezTo>
                <a:cubicBezTo>
                  <a:pt x="7487" y="9828"/>
                  <a:pt x="7257" y="8821"/>
                  <a:pt x="7259" y="7852"/>
                </a:cubicBezTo>
                <a:lnTo>
                  <a:pt x="7259" y="7852"/>
                </a:lnTo>
                <a:cubicBezTo>
                  <a:pt x="7866" y="9133"/>
                  <a:pt x="8464" y="10417"/>
                  <a:pt x="9092" y="11687"/>
                </a:cubicBezTo>
                <a:cubicBezTo>
                  <a:pt x="9337" y="12184"/>
                  <a:pt x="9595" y="12692"/>
                  <a:pt x="9999" y="13073"/>
                </a:cubicBezTo>
                <a:cubicBezTo>
                  <a:pt x="10125" y="13191"/>
                  <a:pt x="10289" y="13300"/>
                  <a:pt x="10455" y="13300"/>
                </a:cubicBezTo>
                <a:cubicBezTo>
                  <a:pt x="10491" y="13300"/>
                  <a:pt x="10527" y="13295"/>
                  <a:pt x="10564" y="13284"/>
                </a:cubicBezTo>
                <a:cubicBezTo>
                  <a:pt x="10820" y="13203"/>
                  <a:pt x="10885" y="12871"/>
                  <a:pt x="10878" y="12601"/>
                </a:cubicBezTo>
                <a:cubicBezTo>
                  <a:pt x="10830" y="10874"/>
                  <a:pt x="9645" y="9365"/>
                  <a:pt x="8251" y="8344"/>
                </a:cubicBezTo>
                <a:lnTo>
                  <a:pt x="8251" y="8344"/>
                </a:lnTo>
                <a:cubicBezTo>
                  <a:pt x="9532" y="9202"/>
                  <a:pt x="10878" y="9964"/>
                  <a:pt x="12274" y="10622"/>
                </a:cubicBezTo>
                <a:cubicBezTo>
                  <a:pt x="12450" y="10705"/>
                  <a:pt x="12660" y="10780"/>
                  <a:pt x="12850" y="10780"/>
                </a:cubicBezTo>
                <a:cubicBezTo>
                  <a:pt x="12985" y="10780"/>
                  <a:pt x="13110" y="10742"/>
                  <a:pt x="13205" y="10640"/>
                </a:cubicBezTo>
                <a:cubicBezTo>
                  <a:pt x="13352" y="10484"/>
                  <a:pt x="13348" y="10234"/>
                  <a:pt x="13280" y="10030"/>
                </a:cubicBezTo>
                <a:cubicBezTo>
                  <a:pt x="13100" y="9494"/>
                  <a:pt x="12577" y="9163"/>
                  <a:pt x="12090" y="8877"/>
                </a:cubicBezTo>
                <a:cubicBezTo>
                  <a:pt x="11056" y="8272"/>
                  <a:pt x="10009" y="7676"/>
                  <a:pt x="8883" y="7269"/>
                </a:cubicBezTo>
                <a:lnTo>
                  <a:pt x="8883" y="7269"/>
                </a:lnTo>
                <a:cubicBezTo>
                  <a:pt x="10238" y="7717"/>
                  <a:pt x="11592" y="8166"/>
                  <a:pt x="12974" y="8520"/>
                </a:cubicBezTo>
                <a:cubicBezTo>
                  <a:pt x="13525" y="8662"/>
                  <a:pt x="14088" y="8788"/>
                  <a:pt x="14654" y="8788"/>
                </a:cubicBezTo>
                <a:cubicBezTo>
                  <a:pt x="14745" y="8788"/>
                  <a:pt x="14837" y="8785"/>
                  <a:pt x="14929" y="8778"/>
                </a:cubicBezTo>
                <a:cubicBezTo>
                  <a:pt x="15168" y="8759"/>
                  <a:pt x="15466" y="8643"/>
                  <a:pt x="15455" y="8404"/>
                </a:cubicBezTo>
                <a:cubicBezTo>
                  <a:pt x="15446" y="8239"/>
                  <a:pt x="15287" y="8130"/>
                  <a:pt x="15143" y="8050"/>
                </a:cubicBezTo>
                <a:cubicBezTo>
                  <a:pt x="13488" y="7133"/>
                  <a:pt x="11596" y="6651"/>
                  <a:pt x="9704" y="6651"/>
                </a:cubicBezTo>
                <a:cubicBezTo>
                  <a:pt x="9226" y="6651"/>
                  <a:pt x="8748" y="6682"/>
                  <a:pt x="8274" y="6744"/>
                </a:cubicBezTo>
                <a:cubicBezTo>
                  <a:pt x="9566" y="6205"/>
                  <a:pt x="10841" y="5609"/>
                  <a:pt x="12010" y="4837"/>
                </a:cubicBezTo>
                <a:cubicBezTo>
                  <a:pt x="12598" y="4450"/>
                  <a:pt x="13173" y="4000"/>
                  <a:pt x="13512" y="3383"/>
                </a:cubicBezTo>
                <a:cubicBezTo>
                  <a:pt x="13604" y="3216"/>
                  <a:pt x="13666" y="2981"/>
                  <a:pt x="13522" y="2856"/>
                </a:cubicBezTo>
                <a:cubicBezTo>
                  <a:pt x="13461" y="2804"/>
                  <a:pt x="13381" y="2789"/>
                  <a:pt x="13299" y="2789"/>
                </a:cubicBezTo>
                <a:cubicBezTo>
                  <a:pt x="13255" y="2789"/>
                  <a:pt x="13211" y="2793"/>
                  <a:pt x="13169" y="2798"/>
                </a:cubicBezTo>
                <a:cubicBezTo>
                  <a:pt x="10949" y="3064"/>
                  <a:pt x="8886" y="4308"/>
                  <a:pt x="7522" y="6080"/>
                </a:cubicBezTo>
                <a:cubicBezTo>
                  <a:pt x="7825" y="4369"/>
                  <a:pt x="7856" y="2611"/>
                  <a:pt x="7613" y="891"/>
                </a:cubicBezTo>
                <a:cubicBezTo>
                  <a:pt x="7566" y="569"/>
                  <a:pt x="7499" y="224"/>
                  <a:pt x="72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6" name="Google Shape;866;p44"/>
          <p:cNvGrpSpPr/>
          <p:nvPr/>
        </p:nvGrpSpPr>
        <p:grpSpPr>
          <a:xfrm>
            <a:off x="8438521" y="3462435"/>
            <a:ext cx="874530" cy="1481072"/>
            <a:chOff x="-117729" y="1733810"/>
            <a:chExt cx="874530" cy="1481072"/>
          </a:xfrm>
        </p:grpSpPr>
        <p:sp>
          <p:nvSpPr>
            <p:cNvPr id="867" name="Google Shape;867;p44"/>
            <p:cNvSpPr/>
            <p:nvPr/>
          </p:nvSpPr>
          <p:spPr>
            <a:xfrm>
              <a:off x="21973" y="1733810"/>
              <a:ext cx="518652" cy="505591"/>
            </a:xfrm>
            <a:custGeom>
              <a:rect b="b" l="l" r="r" t="t"/>
              <a:pathLst>
                <a:path extrusionOk="0" h="18736" w="1922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4"/>
            <p:cNvSpPr/>
            <p:nvPr/>
          </p:nvSpPr>
          <p:spPr>
            <a:xfrm>
              <a:off x="182722" y="1995375"/>
              <a:ext cx="268582" cy="236173"/>
            </a:xfrm>
            <a:custGeom>
              <a:rect b="b" l="l" r="r" t="t"/>
              <a:pathLst>
                <a:path extrusionOk="0" h="8752" w="9953">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4"/>
            <p:cNvSpPr/>
            <p:nvPr/>
          </p:nvSpPr>
          <p:spPr>
            <a:xfrm>
              <a:off x="-117729" y="2086450"/>
              <a:ext cx="874530" cy="1128432"/>
            </a:xfrm>
            <a:custGeom>
              <a:rect b="b" l="l" r="r" t="t"/>
              <a:pathLst>
                <a:path extrusionOk="0" h="41817" w="32408">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0" name="Google Shape;870;p44"/>
          <p:cNvSpPr/>
          <p:nvPr/>
        </p:nvSpPr>
        <p:spPr>
          <a:xfrm>
            <a:off x="-19318" y="4368239"/>
            <a:ext cx="1530769" cy="1421038"/>
          </a:xfrm>
          <a:custGeom>
            <a:rect b="b" l="l" r="r" t="t"/>
            <a:pathLst>
              <a:path extrusionOk="0" h="14359" w="15467">
                <a:moveTo>
                  <a:pt x="7264" y="0"/>
                </a:moveTo>
                <a:cubicBezTo>
                  <a:pt x="6577" y="727"/>
                  <a:pt x="6350" y="1783"/>
                  <a:pt x="6362" y="2782"/>
                </a:cubicBezTo>
                <a:cubicBezTo>
                  <a:pt x="6376" y="3782"/>
                  <a:pt x="6600" y="4767"/>
                  <a:pt x="6688" y="5762"/>
                </a:cubicBezTo>
                <a:cubicBezTo>
                  <a:pt x="6102" y="4477"/>
                  <a:pt x="5387" y="3251"/>
                  <a:pt x="4557" y="2108"/>
                </a:cubicBezTo>
                <a:cubicBezTo>
                  <a:pt x="4317" y="1777"/>
                  <a:pt x="3961" y="1420"/>
                  <a:pt x="3586" y="1420"/>
                </a:cubicBezTo>
                <a:cubicBezTo>
                  <a:pt x="3513" y="1420"/>
                  <a:pt x="3439" y="1434"/>
                  <a:pt x="3365" y="1464"/>
                </a:cubicBezTo>
                <a:cubicBezTo>
                  <a:pt x="3248" y="1972"/>
                  <a:pt x="3450" y="2497"/>
                  <a:pt x="3688" y="2961"/>
                </a:cubicBezTo>
                <a:cubicBezTo>
                  <a:pt x="4315" y="4194"/>
                  <a:pt x="5215" y="5287"/>
                  <a:pt x="6304" y="6141"/>
                </a:cubicBezTo>
                <a:cubicBezTo>
                  <a:pt x="4767" y="5624"/>
                  <a:pt x="3150" y="5345"/>
                  <a:pt x="1529" y="5320"/>
                </a:cubicBezTo>
                <a:cubicBezTo>
                  <a:pt x="1487" y="5319"/>
                  <a:pt x="1444" y="5319"/>
                  <a:pt x="1402" y="5319"/>
                </a:cubicBezTo>
                <a:cubicBezTo>
                  <a:pt x="1015" y="5319"/>
                  <a:pt x="619" y="5350"/>
                  <a:pt x="282" y="5537"/>
                </a:cubicBezTo>
                <a:cubicBezTo>
                  <a:pt x="140" y="5614"/>
                  <a:pt x="0" y="5751"/>
                  <a:pt x="23" y="5910"/>
                </a:cubicBezTo>
                <a:cubicBezTo>
                  <a:pt x="41" y="6027"/>
                  <a:pt x="140" y="6113"/>
                  <a:pt x="237" y="6182"/>
                </a:cubicBezTo>
                <a:cubicBezTo>
                  <a:pt x="1051" y="6763"/>
                  <a:pt x="2083" y="6950"/>
                  <a:pt x="3082" y="6992"/>
                </a:cubicBezTo>
                <a:cubicBezTo>
                  <a:pt x="3325" y="7003"/>
                  <a:pt x="3568" y="7006"/>
                  <a:pt x="3811" y="7006"/>
                </a:cubicBezTo>
                <a:cubicBezTo>
                  <a:pt x="4132" y="7006"/>
                  <a:pt x="4452" y="7001"/>
                  <a:pt x="4773" y="7001"/>
                </a:cubicBezTo>
                <a:cubicBezTo>
                  <a:pt x="5210" y="7001"/>
                  <a:pt x="5647" y="7011"/>
                  <a:pt x="6082" y="7057"/>
                </a:cubicBezTo>
                <a:cubicBezTo>
                  <a:pt x="4417" y="7961"/>
                  <a:pt x="2885" y="9110"/>
                  <a:pt x="1561" y="10465"/>
                </a:cubicBezTo>
                <a:cubicBezTo>
                  <a:pt x="1356" y="10674"/>
                  <a:pt x="1150" y="10900"/>
                  <a:pt x="1073" y="11183"/>
                </a:cubicBezTo>
                <a:cubicBezTo>
                  <a:pt x="997" y="11465"/>
                  <a:pt x="1096" y="11818"/>
                  <a:pt x="1367" y="11933"/>
                </a:cubicBezTo>
                <a:cubicBezTo>
                  <a:pt x="1437" y="11962"/>
                  <a:pt x="1513" y="11974"/>
                  <a:pt x="1589" y="11974"/>
                </a:cubicBezTo>
                <a:cubicBezTo>
                  <a:pt x="1683" y="11974"/>
                  <a:pt x="1778" y="11957"/>
                  <a:pt x="1869" y="11936"/>
                </a:cubicBezTo>
                <a:cubicBezTo>
                  <a:pt x="2847" y="11716"/>
                  <a:pt x="3688" y="11097"/>
                  <a:pt x="4416" y="10408"/>
                </a:cubicBezTo>
                <a:cubicBezTo>
                  <a:pt x="5144" y="9719"/>
                  <a:pt x="5792" y="8946"/>
                  <a:pt x="6564" y="8307"/>
                </a:cubicBezTo>
                <a:lnTo>
                  <a:pt x="6564" y="8307"/>
                </a:lnTo>
                <a:cubicBezTo>
                  <a:pt x="6070" y="10013"/>
                  <a:pt x="5891" y="11810"/>
                  <a:pt x="6040" y="13578"/>
                </a:cubicBezTo>
                <a:cubicBezTo>
                  <a:pt x="6068" y="13909"/>
                  <a:pt x="6187" y="14324"/>
                  <a:pt x="6518" y="14357"/>
                </a:cubicBezTo>
                <a:cubicBezTo>
                  <a:pt x="6531" y="14358"/>
                  <a:pt x="6545" y="14359"/>
                  <a:pt x="6558" y="14359"/>
                </a:cubicBezTo>
                <a:cubicBezTo>
                  <a:pt x="6853" y="14359"/>
                  <a:pt x="7043" y="14019"/>
                  <a:pt x="7132" y="13727"/>
                </a:cubicBezTo>
                <a:cubicBezTo>
                  <a:pt x="7410" y="12777"/>
                  <a:pt x="7514" y="11805"/>
                  <a:pt x="7501" y="10817"/>
                </a:cubicBezTo>
                <a:cubicBezTo>
                  <a:pt x="7487" y="9828"/>
                  <a:pt x="7257" y="8821"/>
                  <a:pt x="7259" y="7852"/>
                </a:cubicBezTo>
                <a:lnTo>
                  <a:pt x="7259" y="7852"/>
                </a:lnTo>
                <a:cubicBezTo>
                  <a:pt x="7866" y="9133"/>
                  <a:pt x="8464" y="10417"/>
                  <a:pt x="9092" y="11687"/>
                </a:cubicBezTo>
                <a:cubicBezTo>
                  <a:pt x="9337" y="12184"/>
                  <a:pt x="9595" y="12692"/>
                  <a:pt x="9999" y="13073"/>
                </a:cubicBezTo>
                <a:cubicBezTo>
                  <a:pt x="10125" y="13191"/>
                  <a:pt x="10289" y="13300"/>
                  <a:pt x="10455" y="13300"/>
                </a:cubicBezTo>
                <a:cubicBezTo>
                  <a:pt x="10491" y="13300"/>
                  <a:pt x="10527" y="13295"/>
                  <a:pt x="10564" y="13284"/>
                </a:cubicBezTo>
                <a:cubicBezTo>
                  <a:pt x="10820" y="13203"/>
                  <a:pt x="10885" y="12871"/>
                  <a:pt x="10878" y="12601"/>
                </a:cubicBezTo>
                <a:cubicBezTo>
                  <a:pt x="10830" y="10874"/>
                  <a:pt x="9645" y="9365"/>
                  <a:pt x="8251" y="8344"/>
                </a:cubicBezTo>
                <a:lnTo>
                  <a:pt x="8251" y="8344"/>
                </a:lnTo>
                <a:cubicBezTo>
                  <a:pt x="9532" y="9202"/>
                  <a:pt x="10878" y="9964"/>
                  <a:pt x="12274" y="10622"/>
                </a:cubicBezTo>
                <a:cubicBezTo>
                  <a:pt x="12450" y="10705"/>
                  <a:pt x="12660" y="10780"/>
                  <a:pt x="12850" y="10780"/>
                </a:cubicBezTo>
                <a:cubicBezTo>
                  <a:pt x="12985" y="10780"/>
                  <a:pt x="13110" y="10742"/>
                  <a:pt x="13205" y="10640"/>
                </a:cubicBezTo>
                <a:cubicBezTo>
                  <a:pt x="13352" y="10484"/>
                  <a:pt x="13348" y="10234"/>
                  <a:pt x="13280" y="10030"/>
                </a:cubicBezTo>
                <a:cubicBezTo>
                  <a:pt x="13100" y="9494"/>
                  <a:pt x="12577" y="9163"/>
                  <a:pt x="12090" y="8877"/>
                </a:cubicBezTo>
                <a:cubicBezTo>
                  <a:pt x="11056" y="8272"/>
                  <a:pt x="10009" y="7676"/>
                  <a:pt x="8883" y="7269"/>
                </a:cubicBezTo>
                <a:lnTo>
                  <a:pt x="8883" y="7269"/>
                </a:lnTo>
                <a:cubicBezTo>
                  <a:pt x="10238" y="7717"/>
                  <a:pt x="11592" y="8166"/>
                  <a:pt x="12974" y="8520"/>
                </a:cubicBezTo>
                <a:cubicBezTo>
                  <a:pt x="13525" y="8662"/>
                  <a:pt x="14088" y="8788"/>
                  <a:pt x="14654" y="8788"/>
                </a:cubicBezTo>
                <a:cubicBezTo>
                  <a:pt x="14745" y="8788"/>
                  <a:pt x="14837" y="8785"/>
                  <a:pt x="14929" y="8778"/>
                </a:cubicBezTo>
                <a:cubicBezTo>
                  <a:pt x="15168" y="8759"/>
                  <a:pt x="15466" y="8643"/>
                  <a:pt x="15455" y="8404"/>
                </a:cubicBezTo>
                <a:cubicBezTo>
                  <a:pt x="15446" y="8239"/>
                  <a:pt x="15287" y="8130"/>
                  <a:pt x="15143" y="8050"/>
                </a:cubicBezTo>
                <a:cubicBezTo>
                  <a:pt x="13488" y="7133"/>
                  <a:pt x="11596" y="6651"/>
                  <a:pt x="9704" y="6651"/>
                </a:cubicBezTo>
                <a:cubicBezTo>
                  <a:pt x="9226" y="6651"/>
                  <a:pt x="8748" y="6682"/>
                  <a:pt x="8274" y="6744"/>
                </a:cubicBezTo>
                <a:cubicBezTo>
                  <a:pt x="9566" y="6205"/>
                  <a:pt x="10841" y="5609"/>
                  <a:pt x="12010" y="4837"/>
                </a:cubicBezTo>
                <a:cubicBezTo>
                  <a:pt x="12598" y="4450"/>
                  <a:pt x="13173" y="4000"/>
                  <a:pt x="13512" y="3383"/>
                </a:cubicBezTo>
                <a:cubicBezTo>
                  <a:pt x="13604" y="3216"/>
                  <a:pt x="13666" y="2981"/>
                  <a:pt x="13522" y="2856"/>
                </a:cubicBezTo>
                <a:cubicBezTo>
                  <a:pt x="13461" y="2804"/>
                  <a:pt x="13381" y="2789"/>
                  <a:pt x="13299" y="2789"/>
                </a:cubicBezTo>
                <a:cubicBezTo>
                  <a:pt x="13255" y="2789"/>
                  <a:pt x="13211" y="2793"/>
                  <a:pt x="13169" y="2798"/>
                </a:cubicBezTo>
                <a:cubicBezTo>
                  <a:pt x="10949" y="3064"/>
                  <a:pt x="8886" y="4308"/>
                  <a:pt x="7522" y="6080"/>
                </a:cubicBezTo>
                <a:cubicBezTo>
                  <a:pt x="7825" y="4369"/>
                  <a:pt x="7856" y="2611"/>
                  <a:pt x="7613" y="891"/>
                </a:cubicBezTo>
                <a:cubicBezTo>
                  <a:pt x="7566" y="569"/>
                  <a:pt x="7499" y="224"/>
                  <a:pt x="72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1" name="Google Shape;871;p44"/>
          <p:cNvGrpSpPr/>
          <p:nvPr/>
        </p:nvGrpSpPr>
        <p:grpSpPr>
          <a:xfrm flipH="1">
            <a:off x="-188358" y="3462435"/>
            <a:ext cx="874530" cy="1481072"/>
            <a:chOff x="-117729" y="1733810"/>
            <a:chExt cx="874530" cy="1481072"/>
          </a:xfrm>
        </p:grpSpPr>
        <p:sp>
          <p:nvSpPr>
            <p:cNvPr id="872" name="Google Shape;872;p44"/>
            <p:cNvSpPr/>
            <p:nvPr/>
          </p:nvSpPr>
          <p:spPr>
            <a:xfrm>
              <a:off x="21973" y="1733810"/>
              <a:ext cx="518652" cy="505591"/>
            </a:xfrm>
            <a:custGeom>
              <a:rect b="b" l="l" r="r" t="t"/>
              <a:pathLst>
                <a:path extrusionOk="0" h="18736" w="1922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4"/>
            <p:cNvSpPr/>
            <p:nvPr/>
          </p:nvSpPr>
          <p:spPr>
            <a:xfrm>
              <a:off x="182722" y="1995375"/>
              <a:ext cx="268582" cy="236173"/>
            </a:xfrm>
            <a:custGeom>
              <a:rect b="b" l="l" r="r" t="t"/>
              <a:pathLst>
                <a:path extrusionOk="0" h="8752" w="9953">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4"/>
            <p:cNvSpPr/>
            <p:nvPr/>
          </p:nvSpPr>
          <p:spPr>
            <a:xfrm>
              <a:off x="-117729" y="2086450"/>
              <a:ext cx="874530" cy="1128432"/>
            </a:xfrm>
            <a:custGeom>
              <a:rect b="b" l="l" r="r" t="t"/>
              <a:pathLst>
                <a:path extrusionOk="0" h="41817" w="32408">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44"/>
          <p:cNvGrpSpPr/>
          <p:nvPr/>
        </p:nvGrpSpPr>
        <p:grpSpPr>
          <a:xfrm>
            <a:off x="8702012" y="1874544"/>
            <a:ext cx="186655" cy="149254"/>
            <a:chOff x="2858987" y="3108507"/>
            <a:chExt cx="186655" cy="149254"/>
          </a:xfrm>
        </p:grpSpPr>
        <p:sp>
          <p:nvSpPr>
            <p:cNvPr id="876" name="Google Shape;876;p44"/>
            <p:cNvSpPr/>
            <p:nvPr/>
          </p:nvSpPr>
          <p:spPr>
            <a:xfrm>
              <a:off x="2870698" y="3108507"/>
              <a:ext cx="174944" cy="127045"/>
            </a:xfrm>
            <a:custGeom>
              <a:rect b="b" l="l" r="r" t="t"/>
              <a:pathLst>
                <a:path extrusionOk="0" h="4708" w="6483">
                  <a:moveTo>
                    <a:pt x="1852" y="0"/>
                  </a:moveTo>
                  <a:cubicBezTo>
                    <a:pt x="1698" y="0"/>
                    <a:pt x="1545" y="16"/>
                    <a:pt x="1393" y="51"/>
                  </a:cubicBezTo>
                  <a:cubicBezTo>
                    <a:pt x="799" y="165"/>
                    <a:pt x="251" y="644"/>
                    <a:pt x="206" y="1238"/>
                  </a:cubicBezTo>
                  <a:cubicBezTo>
                    <a:pt x="0" y="1512"/>
                    <a:pt x="137" y="2128"/>
                    <a:pt x="434" y="2584"/>
                  </a:cubicBezTo>
                  <a:cubicBezTo>
                    <a:pt x="754" y="3041"/>
                    <a:pt x="1233" y="3360"/>
                    <a:pt x="1712" y="3634"/>
                  </a:cubicBezTo>
                  <a:cubicBezTo>
                    <a:pt x="2648" y="4205"/>
                    <a:pt x="3698" y="4684"/>
                    <a:pt x="4817" y="4707"/>
                  </a:cubicBezTo>
                  <a:cubicBezTo>
                    <a:pt x="5273" y="4707"/>
                    <a:pt x="5775" y="4616"/>
                    <a:pt x="6072" y="4296"/>
                  </a:cubicBezTo>
                  <a:cubicBezTo>
                    <a:pt x="6414" y="3931"/>
                    <a:pt x="6483" y="3383"/>
                    <a:pt x="6323" y="2904"/>
                  </a:cubicBezTo>
                  <a:cubicBezTo>
                    <a:pt x="6140" y="2447"/>
                    <a:pt x="5821" y="2059"/>
                    <a:pt x="5456" y="1740"/>
                  </a:cubicBezTo>
                  <a:cubicBezTo>
                    <a:pt x="4771" y="1124"/>
                    <a:pt x="4018" y="644"/>
                    <a:pt x="3173" y="302"/>
                  </a:cubicBezTo>
                  <a:cubicBezTo>
                    <a:pt x="2749" y="132"/>
                    <a:pt x="2299" y="0"/>
                    <a:pt x="1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4"/>
            <p:cNvSpPr/>
            <p:nvPr/>
          </p:nvSpPr>
          <p:spPr>
            <a:xfrm>
              <a:off x="2858987" y="3135114"/>
              <a:ext cx="175564" cy="122647"/>
            </a:xfrm>
            <a:custGeom>
              <a:rect b="b" l="l" r="r" t="t"/>
              <a:pathLst>
                <a:path extrusionOk="0" h="4545" w="6506">
                  <a:moveTo>
                    <a:pt x="685" y="1"/>
                  </a:moveTo>
                  <a:lnTo>
                    <a:pt x="685" y="1"/>
                  </a:lnTo>
                  <a:cubicBezTo>
                    <a:pt x="1" y="754"/>
                    <a:pt x="206" y="2009"/>
                    <a:pt x="891" y="2785"/>
                  </a:cubicBezTo>
                  <a:cubicBezTo>
                    <a:pt x="1553" y="3538"/>
                    <a:pt x="2557" y="3927"/>
                    <a:pt x="3516" y="4246"/>
                  </a:cubicBezTo>
                  <a:cubicBezTo>
                    <a:pt x="3982" y="4395"/>
                    <a:pt x="4463" y="4544"/>
                    <a:pt x="4947" y="4544"/>
                  </a:cubicBezTo>
                  <a:cubicBezTo>
                    <a:pt x="5056" y="4544"/>
                    <a:pt x="5164" y="4537"/>
                    <a:pt x="5273" y="4520"/>
                  </a:cubicBezTo>
                  <a:cubicBezTo>
                    <a:pt x="5867" y="4429"/>
                    <a:pt x="6460" y="3972"/>
                    <a:pt x="6506" y="3379"/>
                  </a:cubicBezTo>
                  <a:cubicBezTo>
                    <a:pt x="6506" y="3356"/>
                    <a:pt x="6506" y="3333"/>
                    <a:pt x="6506" y="3333"/>
                  </a:cubicBezTo>
                  <a:cubicBezTo>
                    <a:pt x="6186" y="3630"/>
                    <a:pt x="5707" y="3721"/>
                    <a:pt x="5251" y="3721"/>
                  </a:cubicBezTo>
                  <a:cubicBezTo>
                    <a:pt x="4132" y="3698"/>
                    <a:pt x="3082" y="3219"/>
                    <a:pt x="2146" y="2648"/>
                  </a:cubicBezTo>
                  <a:cubicBezTo>
                    <a:pt x="1667" y="2374"/>
                    <a:pt x="1188" y="2055"/>
                    <a:pt x="868" y="1598"/>
                  </a:cubicBezTo>
                  <a:cubicBezTo>
                    <a:pt x="571" y="1142"/>
                    <a:pt x="434" y="526"/>
                    <a:pt x="640" y="252"/>
                  </a:cubicBezTo>
                  <a:cubicBezTo>
                    <a:pt x="640" y="160"/>
                    <a:pt x="663" y="92"/>
                    <a:pt x="6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4"/>
            <p:cNvSpPr/>
            <p:nvPr/>
          </p:nvSpPr>
          <p:spPr>
            <a:xfrm>
              <a:off x="2908261" y="3140052"/>
              <a:ext cx="104756" cy="65708"/>
            </a:xfrm>
            <a:custGeom>
              <a:rect b="b" l="l" r="r" t="t"/>
              <a:pathLst>
                <a:path extrusionOk="0" h="2435" w="3882">
                  <a:moveTo>
                    <a:pt x="1" y="0"/>
                  </a:moveTo>
                  <a:cubicBezTo>
                    <a:pt x="1119" y="799"/>
                    <a:pt x="2306" y="1552"/>
                    <a:pt x="3493" y="2306"/>
                  </a:cubicBezTo>
                  <a:cubicBezTo>
                    <a:pt x="3582" y="2377"/>
                    <a:pt x="3699" y="2434"/>
                    <a:pt x="3800" y="2434"/>
                  </a:cubicBezTo>
                  <a:cubicBezTo>
                    <a:pt x="3829" y="2434"/>
                    <a:pt x="3856" y="2430"/>
                    <a:pt x="3881" y="2420"/>
                  </a:cubicBezTo>
                  <a:cubicBezTo>
                    <a:pt x="3858" y="1940"/>
                    <a:pt x="3470" y="1575"/>
                    <a:pt x="3082" y="1301"/>
                  </a:cubicBezTo>
                  <a:cubicBezTo>
                    <a:pt x="2169" y="639"/>
                    <a:pt x="1119" y="183"/>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9" name="Google Shape;879;p44"/>
          <p:cNvGrpSpPr/>
          <p:nvPr/>
        </p:nvGrpSpPr>
        <p:grpSpPr>
          <a:xfrm flipH="1">
            <a:off x="117126" y="265805"/>
            <a:ext cx="436105" cy="547391"/>
            <a:chOff x="3474326" y="3626268"/>
            <a:chExt cx="436105" cy="547391"/>
          </a:xfrm>
        </p:grpSpPr>
        <p:sp>
          <p:nvSpPr>
            <p:cNvPr id="880" name="Google Shape;880;p44"/>
            <p:cNvSpPr/>
            <p:nvPr/>
          </p:nvSpPr>
          <p:spPr>
            <a:xfrm>
              <a:off x="3474326" y="3626268"/>
              <a:ext cx="436105" cy="547391"/>
            </a:xfrm>
            <a:custGeom>
              <a:rect b="b" l="l" r="r" t="t"/>
              <a:pathLst>
                <a:path extrusionOk="0" h="20285" w="16161">
                  <a:moveTo>
                    <a:pt x="15014" y="0"/>
                  </a:moveTo>
                  <a:cubicBezTo>
                    <a:pt x="14698" y="0"/>
                    <a:pt x="14368" y="114"/>
                    <a:pt x="14106" y="288"/>
                  </a:cubicBezTo>
                  <a:cubicBezTo>
                    <a:pt x="13307" y="790"/>
                    <a:pt x="12897" y="1703"/>
                    <a:pt x="12508" y="2548"/>
                  </a:cubicBezTo>
                  <a:cubicBezTo>
                    <a:pt x="12394" y="2822"/>
                    <a:pt x="12257" y="3118"/>
                    <a:pt x="12029" y="3301"/>
                  </a:cubicBezTo>
                  <a:cubicBezTo>
                    <a:pt x="11755" y="3506"/>
                    <a:pt x="11390" y="3552"/>
                    <a:pt x="11070" y="3666"/>
                  </a:cubicBezTo>
                  <a:cubicBezTo>
                    <a:pt x="10591" y="3872"/>
                    <a:pt x="10203" y="4282"/>
                    <a:pt x="10066" y="4785"/>
                  </a:cubicBezTo>
                  <a:cubicBezTo>
                    <a:pt x="9952" y="5173"/>
                    <a:pt x="9975" y="5629"/>
                    <a:pt x="9792" y="5994"/>
                  </a:cubicBezTo>
                  <a:cubicBezTo>
                    <a:pt x="9541" y="6519"/>
                    <a:pt x="8971" y="6816"/>
                    <a:pt x="8400" y="6953"/>
                  </a:cubicBezTo>
                  <a:cubicBezTo>
                    <a:pt x="7852" y="7090"/>
                    <a:pt x="7259" y="7113"/>
                    <a:pt x="6734" y="7295"/>
                  </a:cubicBezTo>
                  <a:cubicBezTo>
                    <a:pt x="5547" y="7729"/>
                    <a:pt x="4816" y="8870"/>
                    <a:pt x="4177" y="9943"/>
                  </a:cubicBezTo>
                  <a:cubicBezTo>
                    <a:pt x="3104" y="11701"/>
                    <a:pt x="2054" y="13458"/>
                    <a:pt x="982" y="15216"/>
                  </a:cubicBezTo>
                  <a:cubicBezTo>
                    <a:pt x="685" y="15718"/>
                    <a:pt x="365" y="16220"/>
                    <a:pt x="183" y="16791"/>
                  </a:cubicBezTo>
                  <a:cubicBezTo>
                    <a:pt x="23" y="17339"/>
                    <a:pt x="0" y="17978"/>
                    <a:pt x="251" y="18503"/>
                  </a:cubicBezTo>
                  <a:cubicBezTo>
                    <a:pt x="457" y="18913"/>
                    <a:pt x="776" y="19233"/>
                    <a:pt x="1141" y="19507"/>
                  </a:cubicBezTo>
                  <a:cubicBezTo>
                    <a:pt x="1621" y="19872"/>
                    <a:pt x="2146" y="20192"/>
                    <a:pt x="2739" y="20260"/>
                  </a:cubicBezTo>
                  <a:cubicBezTo>
                    <a:pt x="2852" y="20277"/>
                    <a:pt x="2964" y="20285"/>
                    <a:pt x="3076" y="20285"/>
                  </a:cubicBezTo>
                  <a:cubicBezTo>
                    <a:pt x="3732" y="20285"/>
                    <a:pt x="4361" y="20011"/>
                    <a:pt x="4908" y="19621"/>
                  </a:cubicBezTo>
                  <a:cubicBezTo>
                    <a:pt x="5524" y="19165"/>
                    <a:pt x="6003" y="18548"/>
                    <a:pt x="6483" y="17955"/>
                  </a:cubicBezTo>
                  <a:cubicBezTo>
                    <a:pt x="7738" y="16403"/>
                    <a:pt x="8993" y="14851"/>
                    <a:pt x="10249" y="13298"/>
                  </a:cubicBezTo>
                  <a:cubicBezTo>
                    <a:pt x="10774" y="12637"/>
                    <a:pt x="11299" y="11975"/>
                    <a:pt x="11550" y="11176"/>
                  </a:cubicBezTo>
                  <a:cubicBezTo>
                    <a:pt x="11824" y="10171"/>
                    <a:pt x="11641" y="9121"/>
                    <a:pt x="11436" y="8094"/>
                  </a:cubicBezTo>
                  <a:cubicBezTo>
                    <a:pt x="12303" y="7775"/>
                    <a:pt x="13056" y="7067"/>
                    <a:pt x="13444" y="6200"/>
                  </a:cubicBezTo>
                  <a:cubicBezTo>
                    <a:pt x="13695" y="5584"/>
                    <a:pt x="13787" y="4899"/>
                    <a:pt x="14106" y="4305"/>
                  </a:cubicBezTo>
                  <a:cubicBezTo>
                    <a:pt x="14403" y="3712"/>
                    <a:pt x="14928" y="3255"/>
                    <a:pt x="15362" y="2730"/>
                  </a:cubicBezTo>
                  <a:cubicBezTo>
                    <a:pt x="15795" y="2205"/>
                    <a:pt x="16161" y="1543"/>
                    <a:pt x="16046" y="881"/>
                  </a:cubicBezTo>
                  <a:cubicBezTo>
                    <a:pt x="16001" y="653"/>
                    <a:pt x="15909" y="425"/>
                    <a:pt x="15727" y="265"/>
                  </a:cubicBezTo>
                  <a:cubicBezTo>
                    <a:pt x="15530" y="79"/>
                    <a:pt x="15277" y="0"/>
                    <a:pt x="150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4"/>
            <p:cNvSpPr/>
            <p:nvPr/>
          </p:nvSpPr>
          <p:spPr>
            <a:xfrm>
              <a:off x="3495887" y="3856369"/>
              <a:ext cx="263023" cy="294352"/>
            </a:xfrm>
            <a:custGeom>
              <a:rect b="b" l="l" r="r" t="t"/>
              <a:pathLst>
                <a:path extrusionOk="0" h="10908" w="9747">
                  <a:moveTo>
                    <a:pt x="5318" y="1"/>
                  </a:moveTo>
                  <a:cubicBezTo>
                    <a:pt x="3561" y="2055"/>
                    <a:pt x="2054" y="4498"/>
                    <a:pt x="867" y="7054"/>
                  </a:cubicBezTo>
                  <a:cubicBezTo>
                    <a:pt x="411" y="8035"/>
                    <a:pt x="0" y="9245"/>
                    <a:pt x="616" y="10135"/>
                  </a:cubicBezTo>
                  <a:cubicBezTo>
                    <a:pt x="974" y="10665"/>
                    <a:pt x="1602" y="10908"/>
                    <a:pt x="2245" y="10908"/>
                  </a:cubicBezTo>
                  <a:cubicBezTo>
                    <a:pt x="2627" y="10908"/>
                    <a:pt x="3015" y="10822"/>
                    <a:pt x="3355" y="10660"/>
                  </a:cubicBezTo>
                  <a:cubicBezTo>
                    <a:pt x="4291" y="10250"/>
                    <a:pt x="4953" y="9405"/>
                    <a:pt x="5592" y="8606"/>
                  </a:cubicBezTo>
                  <a:cubicBezTo>
                    <a:pt x="6985" y="6871"/>
                    <a:pt x="8354" y="5114"/>
                    <a:pt x="9747" y="3356"/>
                  </a:cubicBezTo>
                  <a:cubicBezTo>
                    <a:pt x="8879" y="3105"/>
                    <a:pt x="7966" y="2854"/>
                    <a:pt x="7350" y="2192"/>
                  </a:cubicBezTo>
                  <a:cubicBezTo>
                    <a:pt x="6642" y="1462"/>
                    <a:pt x="6300" y="275"/>
                    <a:pt x="53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4"/>
            <p:cNvSpPr/>
            <p:nvPr/>
          </p:nvSpPr>
          <p:spPr>
            <a:xfrm>
              <a:off x="3731169" y="3626268"/>
              <a:ext cx="179261" cy="217823"/>
            </a:xfrm>
            <a:custGeom>
              <a:rect b="b" l="l" r="r" t="t"/>
              <a:pathLst>
                <a:path extrusionOk="0" h="8072" w="6643">
                  <a:moveTo>
                    <a:pt x="5496" y="0"/>
                  </a:moveTo>
                  <a:cubicBezTo>
                    <a:pt x="5180" y="0"/>
                    <a:pt x="4850" y="114"/>
                    <a:pt x="4588" y="288"/>
                  </a:cubicBezTo>
                  <a:cubicBezTo>
                    <a:pt x="3789" y="790"/>
                    <a:pt x="3379" y="1703"/>
                    <a:pt x="2990" y="2548"/>
                  </a:cubicBezTo>
                  <a:cubicBezTo>
                    <a:pt x="2876" y="2822"/>
                    <a:pt x="2739" y="3118"/>
                    <a:pt x="2511" y="3301"/>
                  </a:cubicBezTo>
                  <a:cubicBezTo>
                    <a:pt x="2237" y="3506"/>
                    <a:pt x="1872" y="3552"/>
                    <a:pt x="1552" y="3666"/>
                  </a:cubicBezTo>
                  <a:cubicBezTo>
                    <a:pt x="1073" y="3872"/>
                    <a:pt x="685" y="4282"/>
                    <a:pt x="548" y="4785"/>
                  </a:cubicBezTo>
                  <a:cubicBezTo>
                    <a:pt x="434" y="5173"/>
                    <a:pt x="457" y="5629"/>
                    <a:pt x="274" y="6017"/>
                  </a:cubicBezTo>
                  <a:cubicBezTo>
                    <a:pt x="206" y="6131"/>
                    <a:pt x="114" y="6268"/>
                    <a:pt x="0" y="6360"/>
                  </a:cubicBezTo>
                  <a:cubicBezTo>
                    <a:pt x="388" y="7113"/>
                    <a:pt x="1050" y="7706"/>
                    <a:pt x="1826" y="8003"/>
                  </a:cubicBezTo>
                  <a:cubicBezTo>
                    <a:pt x="1895" y="8026"/>
                    <a:pt x="1941" y="8049"/>
                    <a:pt x="1986" y="8071"/>
                  </a:cubicBezTo>
                  <a:cubicBezTo>
                    <a:pt x="2831" y="7729"/>
                    <a:pt x="3561" y="7044"/>
                    <a:pt x="3926" y="6200"/>
                  </a:cubicBezTo>
                  <a:cubicBezTo>
                    <a:pt x="4177" y="5584"/>
                    <a:pt x="4269" y="4899"/>
                    <a:pt x="4588" y="4305"/>
                  </a:cubicBezTo>
                  <a:cubicBezTo>
                    <a:pt x="4885" y="3712"/>
                    <a:pt x="5410" y="3255"/>
                    <a:pt x="5844" y="2730"/>
                  </a:cubicBezTo>
                  <a:cubicBezTo>
                    <a:pt x="6277" y="2205"/>
                    <a:pt x="6643" y="1543"/>
                    <a:pt x="6528" y="881"/>
                  </a:cubicBezTo>
                  <a:cubicBezTo>
                    <a:pt x="6483" y="653"/>
                    <a:pt x="6391" y="425"/>
                    <a:pt x="6209" y="265"/>
                  </a:cubicBezTo>
                  <a:cubicBezTo>
                    <a:pt x="6012" y="79"/>
                    <a:pt x="5759" y="0"/>
                    <a:pt x="54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3" name="Google Shape;883;p44"/>
          <p:cNvGrpSpPr/>
          <p:nvPr/>
        </p:nvGrpSpPr>
        <p:grpSpPr>
          <a:xfrm flipH="1">
            <a:off x="7067279" y="154928"/>
            <a:ext cx="409454" cy="384000"/>
            <a:chOff x="3089978" y="4184399"/>
            <a:chExt cx="388071" cy="363947"/>
          </a:xfrm>
        </p:grpSpPr>
        <p:sp>
          <p:nvSpPr>
            <p:cNvPr id="884" name="Google Shape;884;p44"/>
            <p:cNvSpPr/>
            <p:nvPr/>
          </p:nvSpPr>
          <p:spPr>
            <a:xfrm>
              <a:off x="3089978" y="4184399"/>
              <a:ext cx="388071" cy="363947"/>
            </a:xfrm>
            <a:custGeom>
              <a:rect b="b" l="l" r="r" t="t"/>
              <a:pathLst>
                <a:path extrusionOk="0" h="13487" w="14381">
                  <a:moveTo>
                    <a:pt x="2308" y="0"/>
                  </a:moveTo>
                  <a:cubicBezTo>
                    <a:pt x="1580" y="0"/>
                    <a:pt x="863" y="267"/>
                    <a:pt x="434" y="855"/>
                  </a:cubicBezTo>
                  <a:cubicBezTo>
                    <a:pt x="92" y="1312"/>
                    <a:pt x="0" y="1905"/>
                    <a:pt x="46" y="2499"/>
                  </a:cubicBezTo>
                  <a:cubicBezTo>
                    <a:pt x="206" y="4097"/>
                    <a:pt x="1507" y="5306"/>
                    <a:pt x="2716" y="6379"/>
                  </a:cubicBezTo>
                  <a:cubicBezTo>
                    <a:pt x="4953" y="8319"/>
                    <a:pt x="7190" y="10282"/>
                    <a:pt x="9404" y="12245"/>
                  </a:cubicBezTo>
                  <a:cubicBezTo>
                    <a:pt x="9747" y="12542"/>
                    <a:pt x="10409" y="12976"/>
                    <a:pt x="11093" y="13249"/>
                  </a:cubicBezTo>
                  <a:cubicBezTo>
                    <a:pt x="11453" y="13400"/>
                    <a:pt x="11849" y="13486"/>
                    <a:pt x="12234" y="13486"/>
                  </a:cubicBezTo>
                  <a:cubicBezTo>
                    <a:pt x="12607" y="13486"/>
                    <a:pt x="12971" y="13406"/>
                    <a:pt x="13285" y="13227"/>
                  </a:cubicBezTo>
                  <a:cubicBezTo>
                    <a:pt x="13992" y="12839"/>
                    <a:pt x="14380" y="12017"/>
                    <a:pt x="14380" y="11218"/>
                  </a:cubicBezTo>
                  <a:cubicBezTo>
                    <a:pt x="14380" y="10419"/>
                    <a:pt x="14038" y="9643"/>
                    <a:pt x="13558" y="9004"/>
                  </a:cubicBezTo>
                  <a:cubicBezTo>
                    <a:pt x="13102" y="8365"/>
                    <a:pt x="12486" y="7817"/>
                    <a:pt x="11892" y="7292"/>
                  </a:cubicBezTo>
                  <a:cubicBezTo>
                    <a:pt x="9861" y="5489"/>
                    <a:pt x="7829" y="3663"/>
                    <a:pt x="5798" y="1860"/>
                  </a:cubicBezTo>
                  <a:cubicBezTo>
                    <a:pt x="5022" y="1175"/>
                    <a:pt x="4223" y="467"/>
                    <a:pt x="3241" y="148"/>
                  </a:cubicBezTo>
                  <a:cubicBezTo>
                    <a:pt x="2944" y="51"/>
                    <a:pt x="2625" y="0"/>
                    <a:pt x="23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4"/>
            <p:cNvSpPr/>
            <p:nvPr/>
          </p:nvSpPr>
          <p:spPr>
            <a:xfrm>
              <a:off x="3168208" y="4252428"/>
              <a:ext cx="225460" cy="223004"/>
            </a:xfrm>
            <a:custGeom>
              <a:rect b="b" l="l" r="r" t="t"/>
              <a:pathLst>
                <a:path extrusionOk="0" h="8264" w="8355">
                  <a:moveTo>
                    <a:pt x="3629" y="1"/>
                  </a:moveTo>
                  <a:cubicBezTo>
                    <a:pt x="2465" y="1370"/>
                    <a:pt x="1255" y="2717"/>
                    <a:pt x="0" y="4018"/>
                  </a:cubicBezTo>
                  <a:cubicBezTo>
                    <a:pt x="1621" y="5433"/>
                    <a:pt x="3218" y="6848"/>
                    <a:pt x="4839" y="8263"/>
                  </a:cubicBezTo>
                  <a:cubicBezTo>
                    <a:pt x="5957" y="6848"/>
                    <a:pt x="7144" y="5501"/>
                    <a:pt x="8354" y="4200"/>
                  </a:cubicBezTo>
                  <a:cubicBezTo>
                    <a:pt x="6779" y="2808"/>
                    <a:pt x="5204" y="1393"/>
                    <a:pt x="36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4"/>
            <p:cNvSpPr/>
            <p:nvPr/>
          </p:nvSpPr>
          <p:spPr>
            <a:xfrm>
              <a:off x="3202074" y="4297385"/>
              <a:ext cx="155865" cy="132469"/>
            </a:xfrm>
            <a:custGeom>
              <a:rect b="b" l="l" r="r" t="t"/>
              <a:pathLst>
                <a:path extrusionOk="0" h="4909" w="5776">
                  <a:moveTo>
                    <a:pt x="1941" y="1"/>
                  </a:moveTo>
                  <a:cubicBezTo>
                    <a:pt x="1872" y="1"/>
                    <a:pt x="1804" y="46"/>
                    <a:pt x="1826" y="115"/>
                  </a:cubicBezTo>
                  <a:cubicBezTo>
                    <a:pt x="1826" y="183"/>
                    <a:pt x="1872" y="252"/>
                    <a:pt x="1941" y="252"/>
                  </a:cubicBezTo>
                  <a:lnTo>
                    <a:pt x="2534" y="252"/>
                  </a:lnTo>
                  <a:cubicBezTo>
                    <a:pt x="2603" y="252"/>
                    <a:pt x="2648" y="183"/>
                    <a:pt x="2648" y="115"/>
                  </a:cubicBezTo>
                  <a:cubicBezTo>
                    <a:pt x="2648" y="46"/>
                    <a:pt x="2603" y="1"/>
                    <a:pt x="2534" y="1"/>
                  </a:cubicBezTo>
                  <a:close/>
                  <a:moveTo>
                    <a:pt x="2511" y="845"/>
                  </a:moveTo>
                  <a:cubicBezTo>
                    <a:pt x="2443" y="845"/>
                    <a:pt x="2374" y="914"/>
                    <a:pt x="2374" y="982"/>
                  </a:cubicBezTo>
                  <a:cubicBezTo>
                    <a:pt x="2374" y="1051"/>
                    <a:pt x="2443" y="1096"/>
                    <a:pt x="2511" y="1096"/>
                  </a:cubicBezTo>
                  <a:lnTo>
                    <a:pt x="3150" y="1096"/>
                  </a:lnTo>
                  <a:cubicBezTo>
                    <a:pt x="3219" y="1096"/>
                    <a:pt x="3264" y="1028"/>
                    <a:pt x="3264" y="960"/>
                  </a:cubicBezTo>
                  <a:cubicBezTo>
                    <a:pt x="3264" y="891"/>
                    <a:pt x="3219" y="845"/>
                    <a:pt x="3150" y="845"/>
                  </a:cubicBezTo>
                  <a:close/>
                  <a:moveTo>
                    <a:pt x="4474" y="1576"/>
                  </a:moveTo>
                  <a:lnTo>
                    <a:pt x="3789" y="1667"/>
                  </a:lnTo>
                  <a:cubicBezTo>
                    <a:pt x="3721" y="1667"/>
                    <a:pt x="3675" y="1736"/>
                    <a:pt x="3698" y="1804"/>
                  </a:cubicBezTo>
                  <a:cubicBezTo>
                    <a:pt x="3698" y="1873"/>
                    <a:pt x="3744" y="1918"/>
                    <a:pt x="3812" y="1918"/>
                  </a:cubicBezTo>
                  <a:lnTo>
                    <a:pt x="3835" y="1918"/>
                  </a:lnTo>
                  <a:lnTo>
                    <a:pt x="4497" y="1827"/>
                  </a:lnTo>
                  <a:cubicBezTo>
                    <a:pt x="4565" y="1827"/>
                    <a:pt x="4611" y="1758"/>
                    <a:pt x="4611" y="1690"/>
                  </a:cubicBezTo>
                  <a:cubicBezTo>
                    <a:pt x="4588" y="1621"/>
                    <a:pt x="4543" y="1576"/>
                    <a:pt x="4474" y="1576"/>
                  </a:cubicBezTo>
                  <a:close/>
                  <a:moveTo>
                    <a:pt x="2100" y="1690"/>
                  </a:moveTo>
                  <a:cubicBezTo>
                    <a:pt x="1849" y="1713"/>
                    <a:pt x="1621" y="1736"/>
                    <a:pt x="1393" y="1781"/>
                  </a:cubicBezTo>
                  <a:cubicBezTo>
                    <a:pt x="1324" y="1804"/>
                    <a:pt x="1279" y="1873"/>
                    <a:pt x="1301" y="1941"/>
                  </a:cubicBezTo>
                  <a:cubicBezTo>
                    <a:pt x="1301" y="2009"/>
                    <a:pt x="1370" y="2055"/>
                    <a:pt x="1416" y="2055"/>
                  </a:cubicBezTo>
                  <a:cubicBezTo>
                    <a:pt x="1416" y="2055"/>
                    <a:pt x="1438" y="2032"/>
                    <a:pt x="1438" y="2032"/>
                  </a:cubicBezTo>
                  <a:cubicBezTo>
                    <a:pt x="1667" y="1987"/>
                    <a:pt x="1895" y="1964"/>
                    <a:pt x="2100" y="1941"/>
                  </a:cubicBezTo>
                  <a:cubicBezTo>
                    <a:pt x="2169" y="1941"/>
                    <a:pt x="2237" y="1895"/>
                    <a:pt x="2237" y="1827"/>
                  </a:cubicBezTo>
                  <a:cubicBezTo>
                    <a:pt x="2214" y="1736"/>
                    <a:pt x="2169" y="1690"/>
                    <a:pt x="2100" y="1690"/>
                  </a:cubicBezTo>
                  <a:close/>
                  <a:moveTo>
                    <a:pt x="822" y="2032"/>
                  </a:moveTo>
                  <a:lnTo>
                    <a:pt x="115" y="2055"/>
                  </a:lnTo>
                  <a:cubicBezTo>
                    <a:pt x="46" y="2055"/>
                    <a:pt x="0" y="2101"/>
                    <a:pt x="0" y="2169"/>
                  </a:cubicBezTo>
                  <a:cubicBezTo>
                    <a:pt x="0" y="2238"/>
                    <a:pt x="46" y="2306"/>
                    <a:pt x="137" y="2306"/>
                  </a:cubicBezTo>
                  <a:lnTo>
                    <a:pt x="822" y="2283"/>
                  </a:lnTo>
                  <a:lnTo>
                    <a:pt x="822" y="2032"/>
                  </a:lnTo>
                  <a:close/>
                  <a:moveTo>
                    <a:pt x="1712" y="2740"/>
                  </a:moveTo>
                  <a:cubicBezTo>
                    <a:pt x="1644" y="2740"/>
                    <a:pt x="1575" y="2808"/>
                    <a:pt x="1575" y="2877"/>
                  </a:cubicBezTo>
                  <a:cubicBezTo>
                    <a:pt x="1575" y="2945"/>
                    <a:pt x="1621" y="2991"/>
                    <a:pt x="1690" y="2991"/>
                  </a:cubicBezTo>
                  <a:lnTo>
                    <a:pt x="2511" y="3037"/>
                  </a:lnTo>
                  <a:lnTo>
                    <a:pt x="2534" y="3037"/>
                  </a:lnTo>
                  <a:cubicBezTo>
                    <a:pt x="2603" y="3037"/>
                    <a:pt x="2648" y="2991"/>
                    <a:pt x="2648" y="2922"/>
                  </a:cubicBezTo>
                  <a:cubicBezTo>
                    <a:pt x="2648" y="2854"/>
                    <a:pt x="2603" y="2786"/>
                    <a:pt x="2534" y="2786"/>
                  </a:cubicBezTo>
                  <a:lnTo>
                    <a:pt x="1712" y="2740"/>
                  </a:lnTo>
                  <a:close/>
                  <a:moveTo>
                    <a:pt x="5651" y="2711"/>
                  </a:moveTo>
                  <a:cubicBezTo>
                    <a:pt x="5640" y="2711"/>
                    <a:pt x="5628" y="2713"/>
                    <a:pt x="5615" y="2717"/>
                  </a:cubicBezTo>
                  <a:cubicBezTo>
                    <a:pt x="5364" y="2763"/>
                    <a:pt x="5136" y="2786"/>
                    <a:pt x="4885" y="2808"/>
                  </a:cubicBezTo>
                  <a:cubicBezTo>
                    <a:pt x="4817" y="2808"/>
                    <a:pt x="4771" y="2877"/>
                    <a:pt x="4771" y="2945"/>
                  </a:cubicBezTo>
                  <a:cubicBezTo>
                    <a:pt x="4771" y="3014"/>
                    <a:pt x="4817" y="3059"/>
                    <a:pt x="4885" y="3059"/>
                  </a:cubicBezTo>
                  <a:lnTo>
                    <a:pt x="4908" y="3059"/>
                  </a:lnTo>
                  <a:cubicBezTo>
                    <a:pt x="5159" y="3037"/>
                    <a:pt x="5410" y="3014"/>
                    <a:pt x="5661" y="2968"/>
                  </a:cubicBezTo>
                  <a:cubicBezTo>
                    <a:pt x="5730" y="2945"/>
                    <a:pt x="5775" y="2877"/>
                    <a:pt x="5752" y="2808"/>
                  </a:cubicBezTo>
                  <a:cubicBezTo>
                    <a:pt x="5752" y="2752"/>
                    <a:pt x="5706" y="2711"/>
                    <a:pt x="5651" y="2711"/>
                  </a:cubicBezTo>
                  <a:close/>
                  <a:moveTo>
                    <a:pt x="4086" y="3265"/>
                  </a:moveTo>
                  <a:lnTo>
                    <a:pt x="3356" y="3311"/>
                  </a:lnTo>
                  <a:cubicBezTo>
                    <a:pt x="3287" y="3311"/>
                    <a:pt x="3219" y="3379"/>
                    <a:pt x="3242" y="3447"/>
                  </a:cubicBezTo>
                  <a:cubicBezTo>
                    <a:pt x="3242" y="3516"/>
                    <a:pt x="3287" y="3562"/>
                    <a:pt x="3356" y="3562"/>
                  </a:cubicBezTo>
                  <a:lnTo>
                    <a:pt x="4109" y="3516"/>
                  </a:lnTo>
                  <a:cubicBezTo>
                    <a:pt x="4177" y="3516"/>
                    <a:pt x="4223" y="3470"/>
                    <a:pt x="4223" y="3402"/>
                  </a:cubicBezTo>
                  <a:cubicBezTo>
                    <a:pt x="4223" y="3333"/>
                    <a:pt x="4155" y="3265"/>
                    <a:pt x="4086" y="3265"/>
                  </a:cubicBezTo>
                  <a:close/>
                  <a:moveTo>
                    <a:pt x="1758" y="3904"/>
                  </a:moveTo>
                  <a:cubicBezTo>
                    <a:pt x="1690" y="3904"/>
                    <a:pt x="1621" y="3972"/>
                    <a:pt x="1621" y="4041"/>
                  </a:cubicBezTo>
                  <a:cubicBezTo>
                    <a:pt x="1621" y="4109"/>
                    <a:pt x="1667" y="4178"/>
                    <a:pt x="1735" y="4178"/>
                  </a:cubicBezTo>
                  <a:lnTo>
                    <a:pt x="2625" y="4201"/>
                  </a:lnTo>
                  <a:cubicBezTo>
                    <a:pt x="2694" y="4201"/>
                    <a:pt x="2739" y="4132"/>
                    <a:pt x="2739" y="4064"/>
                  </a:cubicBezTo>
                  <a:cubicBezTo>
                    <a:pt x="2739" y="3995"/>
                    <a:pt x="2694" y="3950"/>
                    <a:pt x="2625" y="3950"/>
                  </a:cubicBezTo>
                  <a:lnTo>
                    <a:pt x="1758" y="3904"/>
                  </a:lnTo>
                  <a:close/>
                  <a:moveTo>
                    <a:pt x="4155" y="4634"/>
                  </a:moveTo>
                  <a:lnTo>
                    <a:pt x="3287" y="4657"/>
                  </a:lnTo>
                  <a:cubicBezTo>
                    <a:pt x="3219" y="4657"/>
                    <a:pt x="3150" y="4703"/>
                    <a:pt x="3150" y="4771"/>
                  </a:cubicBezTo>
                  <a:cubicBezTo>
                    <a:pt x="3150" y="4863"/>
                    <a:pt x="3219" y="4908"/>
                    <a:pt x="3287" y="4908"/>
                  </a:cubicBezTo>
                  <a:lnTo>
                    <a:pt x="4155" y="4885"/>
                  </a:lnTo>
                  <a:cubicBezTo>
                    <a:pt x="4223" y="4885"/>
                    <a:pt x="4292" y="4817"/>
                    <a:pt x="4292" y="4749"/>
                  </a:cubicBezTo>
                  <a:cubicBezTo>
                    <a:pt x="4292" y="4680"/>
                    <a:pt x="4223" y="4634"/>
                    <a:pt x="4155" y="4634"/>
                  </a:cubicBezTo>
                  <a:close/>
                </a:path>
              </a:pathLst>
            </a:custGeom>
            <a:solidFill>
              <a:schemeClr val="dk1">
                <a:alpha val="297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7" name="Google Shape;887;p44"/>
          <p:cNvSpPr/>
          <p:nvPr/>
        </p:nvSpPr>
        <p:spPr>
          <a:xfrm flipH="1" rot="3650503">
            <a:off x="3784623" y="4296820"/>
            <a:ext cx="1206069" cy="993679"/>
          </a:xfrm>
          <a:custGeom>
            <a:rect b="b" l="l" r="r" t="t"/>
            <a:pathLst>
              <a:path extrusionOk="0" h="29503" w="35809">
                <a:moveTo>
                  <a:pt x="15987" y="1"/>
                </a:moveTo>
                <a:cubicBezTo>
                  <a:pt x="15307" y="1"/>
                  <a:pt x="14281" y="3232"/>
                  <a:pt x="14368" y="6973"/>
                </a:cubicBezTo>
                <a:cubicBezTo>
                  <a:pt x="14458" y="10828"/>
                  <a:pt x="15190" y="13875"/>
                  <a:pt x="15404" y="14690"/>
                </a:cubicBezTo>
                <a:cubicBezTo>
                  <a:pt x="14257" y="15585"/>
                  <a:pt x="13139" y="16472"/>
                  <a:pt x="12154" y="17278"/>
                </a:cubicBezTo>
                <a:cubicBezTo>
                  <a:pt x="12377" y="15499"/>
                  <a:pt x="13438" y="6337"/>
                  <a:pt x="11926" y="5049"/>
                </a:cubicBezTo>
                <a:cubicBezTo>
                  <a:pt x="11844" y="4980"/>
                  <a:pt x="11771" y="4947"/>
                  <a:pt x="11706" y="4947"/>
                </a:cubicBezTo>
                <a:cubicBezTo>
                  <a:pt x="10531" y="4947"/>
                  <a:pt x="11858" y="15586"/>
                  <a:pt x="12085" y="17335"/>
                </a:cubicBezTo>
                <a:cubicBezTo>
                  <a:pt x="11392" y="17902"/>
                  <a:pt x="10768" y="18428"/>
                  <a:pt x="10252" y="18884"/>
                </a:cubicBezTo>
                <a:cubicBezTo>
                  <a:pt x="9784" y="19295"/>
                  <a:pt x="9290" y="19737"/>
                  <a:pt x="8781" y="20197"/>
                </a:cubicBezTo>
                <a:cubicBezTo>
                  <a:pt x="8837" y="19388"/>
                  <a:pt x="8963" y="17101"/>
                  <a:pt x="8739" y="15321"/>
                </a:cubicBezTo>
                <a:cubicBezTo>
                  <a:pt x="8461" y="13121"/>
                  <a:pt x="8054" y="9892"/>
                  <a:pt x="7037" y="8882"/>
                </a:cubicBezTo>
                <a:cubicBezTo>
                  <a:pt x="6947" y="8793"/>
                  <a:pt x="6865" y="8751"/>
                  <a:pt x="6789" y="8751"/>
                </a:cubicBezTo>
                <a:cubicBezTo>
                  <a:pt x="6001" y="8751"/>
                  <a:pt x="5945" y="13255"/>
                  <a:pt x="6706" y="16066"/>
                </a:cubicBezTo>
                <a:cubicBezTo>
                  <a:pt x="7376" y="18540"/>
                  <a:pt x="8293" y="19896"/>
                  <a:pt x="8628" y="20336"/>
                </a:cubicBezTo>
                <a:cubicBezTo>
                  <a:pt x="7462" y="21390"/>
                  <a:pt x="6232" y="22525"/>
                  <a:pt x="5096" y="23580"/>
                </a:cubicBezTo>
                <a:cubicBezTo>
                  <a:pt x="4742" y="21933"/>
                  <a:pt x="2590" y="12171"/>
                  <a:pt x="1305" y="11870"/>
                </a:cubicBezTo>
                <a:cubicBezTo>
                  <a:pt x="1249" y="11856"/>
                  <a:pt x="1196" y="11850"/>
                  <a:pt x="1148" y="11850"/>
                </a:cubicBezTo>
                <a:cubicBezTo>
                  <a:pt x="0" y="11850"/>
                  <a:pt x="1144" y="15497"/>
                  <a:pt x="2010" y="18541"/>
                </a:cubicBezTo>
                <a:cubicBezTo>
                  <a:pt x="2773" y="21225"/>
                  <a:pt x="4488" y="23142"/>
                  <a:pt x="5000" y="23669"/>
                </a:cubicBezTo>
                <a:cubicBezTo>
                  <a:pt x="2665" y="25843"/>
                  <a:pt x="761" y="27656"/>
                  <a:pt x="729" y="27687"/>
                </a:cubicBezTo>
                <a:cubicBezTo>
                  <a:pt x="645" y="27766"/>
                  <a:pt x="643" y="27898"/>
                  <a:pt x="722" y="27982"/>
                </a:cubicBezTo>
                <a:cubicBezTo>
                  <a:pt x="763" y="28024"/>
                  <a:pt x="818" y="28046"/>
                  <a:pt x="873" y="28046"/>
                </a:cubicBezTo>
                <a:cubicBezTo>
                  <a:pt x="924" y="28046"/>
                  <a:pt x="976" y="28027"/>
                  <a:pt x="1015" y="27989"/>
                </a:cubicBezTo>
                <a:cubicBezTo>
                  <a:pt x="1044" y="27961"/>
                  <a:pt x="2508" y="26567"/>
                  <a:pt x="4438" y="24762"/>
                </a:cubicBezTo>
                <a:cubicBezTo>
                  <a:pt x="4937" y="25299"/>
                  <a:pt x="7022" y="27416"/>
                  <a:pt x="9822" y="28442"/>
                </a:cubicBezTo>
                <a:cubicBezTo>
                  <a:pt x="11569" y="29082"/>
                  <a:pt x="13043" y="29502"/>
                  <a:pt x="13944" y="29502"/>
                </a:cubicBezTo>
                <a:cubicBezTo>
                  <a:pt x="14706" y="29502"/>
                  <a:pt x="15060" y="29202"/>
                  <a:pt x="14824" y="28481"/>
                </a:cubicBezTo>
                <a:cubicBezTo>
                  <a:pt x="14353" y="27037"/>
                  <a:pt x="5935" y="25011"/>
                  <a:pt x="4525" y="24682"/>
                </a:cubicBezTo>
                <a:cubicBezTo>
                  <a:pt x="5736" y="23550"/>
                  <a:pt x="7122" y="22265"/>
                  <a:pt x="8453" y="21056"/>
                </a:cubicBezTo>
                <a:cubicBezTo>
                  <a:pt x="9028" y="21495"/>
                  <a:pt x="11038" y="22939"/>
                  <a:pt x="13519" y="23705"/>
                </a:cubicBezTo>
                <a:cubicBezTo>
                  <a:pt x="14917" y="24137"/>
                  <a:pt x="16280" y="24373"/>
                  <a:pt x="17219" y="24373"/>
                </a:cubicBezTo>
                <a:cubicBezTo>
                  <a:pt x="18262" y="24373"/>
                  <a:pt x="18784" y="24082"/>
                  <a:pt x="18253" y="23442"/>
                </a:cubicBezTo>
                <a:cubicBezTo>
                  <a:pt x="17346" y="22351"/>
                  <a:pt x="10041" y="21192"/>
                  <a:pt x="8551" y="20966"/>
                </a:cubicBezTo>
                <a:cubicBezTo>
                  <a:pt x="9238" y="20343"/>
                  <a:pt x="9907" y="19742"/>
                  <a:pt x="10527" y="19194"/>
                </a:cubicBezTo>
                <a:cubicBezTo>
                  <a:pt x="11026" y="18755"/>
                  <a:pt x="11626" y="18249"/>
                  <a:pt x="12292" y="17703"/>
                </a:cubicBezTo>
                <a:cubicBezTo>
                  <a:pt x="13223" y="18361"/>
                  <a:pt x="17658" y="21405"/>
                  <a:pt x="20039" y="21405"/>
                </a:cubicBezTo>
                <a:cubicBezTo>
                  <a:pt x="20668" y="21405"/>
                  <a:pt x="21154" y="21192"/>
                  <a:pt x="21393" y="20666"/>
                </a:cubicBezTo>
                <a:cubicBezTo>
                  <a:pt x="22518" y="18195"/>
                  <a:pt x="14163" y="17671"/>
                  <a:pt x="12429" y="17590"/>
                </a:cubicBezTo>
                <a:cubicBezTo>
                  <a:pt x="13473" y="16737"/>
                  <a:pt x="14669" y="15789"/>
                  <a:pt x="15889" y="14839"/>
                </a:cubicBezTo>
                <a:cubicBezTo>
                  <a:pt x="16572" y="15469"/>
                  <a:pt x="21288" y="19753"/>
                  <a:pt x="23143" y="19753"/>
                </a:cubicBezTo>
                <a:cubicBezTo>
                  <a:pt x="23456" y="19753"/>
                  <a:pt x="23687" y="19631"/>
                  <a:pt x="23804" y="19349"/>
                </a:cubicBezTo>
                <a:cubicBezTo>
                  <a:pt x="24607" y="17414"/>
                  <a:pt x="17037" y="15122"/>
                  <a:pt x="15939" y="14801"/>
                </a:cubicBezTo>
                <a:cubicBezTo>
                  <a:pt x="16884" y="14064"/>
                  <a:pt x="17842" y="13326"/>
                  <a:pt x="18753" y="12632"/>
                </a:cubicBezTo>
                <a:cubicBezTo>
                  <a:pt x="19677" y="13167"/>
                  <a:pt x="23672" y="15409"/>
                  <a:pt x="25766" y="15409"/>
                </a:cubicBezTo>
                <a:cubicBezTo>
                  <a:pt x="26368" y="15409"/>
                  <a:pt x="26812" y="15224"/>
                  <a:pt x="26983" y="14760"/>
                </a:cubicBezTo>
                <a:cubicBezTo>
                  <a:pt x="27726" y="12728"/>
                  <a:pt x="20565" y="12536"/>
                  <a:pt x="18900" y="12519"/>
                </a:cubicBezTo>
                <a:cubicBezTo>
                  <a:pt x="19594" y="11990"/>
                  <a:pt x="20257" y="11488"/>
                  <a:pt x="20864" y="11030"/>
                </a:cubicBezTo>
                <a:cubicBezTo>
                  <a:pt x="21653" y="11329"/>
                  <a:pt x="24365" y="12297"/>
                  <a:pt x="26536" y="12297"/>
                </a:cubicBezTo>
                <a:cubicBezTo>
                  <a:pt x="27567" y="12297"/>
                  <a:pt x="28476" y="12079"/>
                  <a:pt x="29000" y="11468"/>
                </a:cubicBezTo>
                <a:cubicBezTo>
                  <a:pt x="29730" y="10616"/>
                  <a:pt x="28546" y="10360"/>
                  <a:pt x="26858" y="10360"/>
                </a:cubicBezTo>
                <a:cubicBezTo>
                  <a:pt x="24844" y="10360"/>
                  <a:pt x="22113" y="10725"/>
                  <a:pt x="21068" y="10877"/>
                </a:cubicBezTo>
                <a:cubicBezTo>
                  <a:pt x="22154" y="10058"/>
                  <a:pt x="23038" y="9398"/>
                  <a:pt x="23557" y="9010"/>
                </a:cubicBezTo>
                <a:cubicBezTo>
                  <a:pt x="24913" y="8524"/>
                  <a:pt x="28112" y="7282"/>
                  <a:pt x="30457" y="5643"/>
                </a:cubicBezTo>
                <a:cubicBezTo>
                  <a:pt x="33505" y="3511"/>
                  <a:pt x="35808" y="1748"/>
                  <a:pt x="34285" y="1564"/>
                </a:cubicBezTo>
                <a:cubicBezTo>
                  <a:pt x="34255" y="1560"/>
                  <a:pt x="34222" y="1558"/>
                  <a:pt x="34187" y="1558"/>
                </a:cubicBezTo>
                <a:cubicBezTo>
                  <a:pt x="32630" y="1558"/>
                  <a:pt x="26873" y="5224"/>
                  <a:pt x="23715" y="8376"/>
                </a:cubicBezTo>
                <a:cubicBezTo>
                  <a:pt x="23400" y="8610"/>
                  <a:pt x="22367" y="9377"/>
                  <a:pt x="20979" y="10423"/>
                </a:cubicBezTo>
                <a:cubicBezTo>
                  <a:pt x="22252" y="8480"/>
                  <a:pt x="26568" y="1726"/>
                  <a:pt x="25050" y="1726"/>
                </a:cubicBezTo>
                <a:cubicBezTo>
                  <a:pt x="24989" y="1726"/>
                  <a:pt x="24920" y="1736"/>
                  <a:pt x="24840" y="1758"/>
                </a:cubicBezTo>
                <a:cubicBezTo>
                  <a:pt x="22704" y="2355"/>
                  <a:pt x="21055" y="9093"/>
                  <a:pt x="20705" y="10630"/>
                </a:cubicBezTo>
                <a:cubicBezTo>
                  <a:pt x="19973" y="11182"/>
                  <a:pt x="19154" y="11802"/>
                  <a:pt x="18298" y="12456"/>
                </a:cubicBezTo>
                <a:cubicBezTo>
                  <a:pt x="18846" y="10632"/>
                  <a:pt x="21322" y="2040"/>
                  <a:pt x="19462" y="1752"/>
                </a:cubicBezTo>
                <a:cubicBezTo>
                  <a:pt x="19433" y="1747"/>
                  <a:pt x="19404" y="1745"/>
                  <a:pt x="19376" y="1745"/>
                </a:cubicBezTo>
                <a:cubicBezTo>
                  <a:pt x="17577" y="1745"/>
                  <a:pt x="18076" y="10917"/>
                  <a:pt x="18179" y="12548"/>
                </a:cubicBezTo>
                <a:cubicBezTo>
                  <a:pt x="17325" y="13200"/>
                  <a:pt x="16438" y="13884"/>
                  <a:pt x="15563" y="14566"/>
                </a:cubicBezTo>
                <a:cubicBezTo>
                  <a:pt x="15836" y="13622"/>
                  <a:pt x="16579" y="10903"/>
                  <a:pt x="16774" y="8720"/>
                </a:cubicBezTo>
                <a:cubicBezTo>
                  <a:pt x="17014" y="6033"/>
                  <a:pt x="16925" y="2211"/>
                  <a:pt x="16353" y="444"/>
                </a:cubicBezTo>
                <a:cubicBezTo>
                  <a:pt x="16255" y="140"/>
                  <a:pt x="16128" y="1"/>
                  <a:pt x="159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4"/>
          <p:cNvSpPr/>
          <p:nvPr/>
        </p:nvSpPr>
        <p:spPr>
          <a:xfrm flipH="1">
            <a:off x="425031" y="1705256"/>
            <a:ext cx="68096" cy="64973"/>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4"/>
          <p:cNvSpPr/>
          <p:nvPr/>
        </p:nvSpPr>
        <p:spPr>
          <a:xfrm>
            <a:off x="7031338" y="4685775"/>
            <a:ext cx="111775" cy="105400"/>
          </a:xfrm>
          <a:custGeom>
            <a:rect b="b" l="l" r="r" t="t"/>
            <a:pathLst>
              <a:path extrusionOk="0" h="4216" w="4471">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4"/>
          <p:cNvSpPr/>
          <p:nvPr/>
        </p:nvSpPr>
        <p:spPr>
          <a:xfrm rot="5735881">
            <a:off x="2315396" y="4734802"/>
            <a:ext cx="143061" cy="11772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4"/>
          <p:cNvSpPr/>
          <p:nvPr/>
        </p:nvSpPr>
        <p:spPr>
          <a:xfrm rot="-9486283">
            <a:off x="8595512" y="832578"/>
            <a:ext cx="189667" cy="156092"/>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4"/>
          <p:cNvSpPr/>
          <p:nvPr/>
        </p:nvSpPr>
        <p:spPr>
          <a:xfrm>
            <a:off x="5455150" y="4870600"/>
            <a:ext cx="205140" cy="205140"/>
          </a:xfrm>
          <a:custGeom>
            <a:rect b="b" l="l" r="r" t="t"/>
            <a:pathLst>
              <a:path extrusionOk="0" h="7602" w="7602">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4"/>
          <p:cNvSpPr/>
          <p:nvPr/>
        </p:nvSpPr>
        <p:spPr>
          <a:xfrm flipH="1">
            <a:off x="2785060" y="211155"/>
            <a:ext cx="164586" cy="546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894" name="Shape 894"/>
        <p:cNvGrpSpPr/>
        <p:nvPr/>
      </p:nvGrpSpPr>
      <p:grpSpPr>
        <a:xfrm>
          <a:off x="0" y="0"/>
          <a:ext cx="0" cy="0"/>
          <a:chOff x="0" y="0"/>
          <a:chExt cx="0" cy="0"/>
        </a:xfrm>
      </p:grpSpPr>
      <p:sp>
        <p:nvSpPr>
          <p:cNvPr id="895" name="Google Shape;895;p45"/>
          <p:cNvSpPr txBox="1"/>
          <p:nvPr>
            <p:ph hasCustomPrompt="1" type="title"/>
          </p:nvPr>
        </p:nvSpPr>
        <p:spPr>
          <a:xfrm>
            <a:off x="2960450" y="1378250"/>
            <a:ext cx="32232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solidFill>
                  <a:schemeClr val="accent4"/>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896" name="Google Shape;896;p45"/>
          <p:cNvSpPr txBox="1"/>
          <p:nvPr>
            <p:ph idx="1" type="subTitle"/>
          </p:nvPr>
        </p:nvSpPr>
        <p:spPr>
          <a:xfrm>
            <a:off x="2960450" y="2206550"/>
            <a:ext cx="3223200" cy="50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97" name="Google Shape;897;p45"/>
          <p:cNvSpPr txBox="1"/>
          <p:nvPr>
            <p:ph hasCustomPrompt="1" idx="2" type="title"/>
          </p:nvPr>
        </p:nvSpPr>
        <p:spPr>
          <a:xfrm>
            <a:off x="1284000" y="3032875"/>
            <a:ext cx="31911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solidFill>
                  <a:schemeClr val="accent4"/>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898" name="Google Shape;898;p45"/>
          <p:cNvSpPr txBox="1"/>
          <p:nvPr>
            <p:ph idx="3" type="subTitle"/>
          </p:nvPr>
        </p:nvSpPr>
        <p:spPr>
          <a:xfrm>
            <a:off x="1284000" y="3861175"/>
            <a:ext cx="3191100" cy="50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99" name="Google Shape;899;p45"/>
          <p:cNvSpPr txBox="1"/>
          <p:nvPr>
            <p:ph hasCustomPrompt="1" idx="4" type="title"/>
          </p:nvPr>
        </p:nvSpPr>
        <p:spPr>
          <a:xfrm>
            <a:off x="4668900" y="3032875"/>
            <a:ext cx="31911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solidFill>
                  <a:schemeClr val="accent4"/>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00" name="Google Shape;900;p45"/>
          <p:cNvSpPr txBox="1"/>
          <p:nvPr>
            <p:ph idx="5" type="subTitle"/>
          </p:nvPr>
        </p:nvSpPr>
        <p:spPr>
          <a:xfrm>
            <a:off x="4668900" y="3861175"/>
            <a:ext cx="3191100" cy="50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01" name="Google Shape;901;p45"/>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02" name="Google Shape;902;p45"/>
          <p:cNvSpPr/>
          <p:nvPr/>
        </p:nvSpPr>
        <p:spPr>
          <a:xfrm>
            <a:off x="8135475" y="1484400"/>
            <a:ext cx="205140" cy="205140"/>
          </a:xfrm>
          <a:custGeom>
            <a:rect b="b" l="l" r="r" t="t"/>
            <a:pathLst>
              <a:path extrusionOk="0" h="7602" w="7602">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3" name="Google Shape;903;p45"/>
          <p:cNvGrpSpPr/>
          <p:nvPr/>
        </p:nvGrpSpPr>
        <p:grpSpPr>
          <a:xfrm>
            <a:off x="8154826" y="3096390"/>
            <a:ext cx="1299652" cy="2651951"/>
            <a:chOff x="8154826" y="3096390"/>
            <a:chExt cx="1299652" cy="2651951"/>
          </a:xfrm>
        </p:grpSpPr>
        <p:sp>
          <p:nvSpPr>
            <p:cNvPr id="904" name="Google Shape;904;p45"/>
            <p:cNvSpPr/>
            <p:nvPr/>
          </p:nvSpPr>
          <p:spPr>
            <a:xfrm>
              <a:off x="8761530" y="3096390"/>
              <a:ext cx="692948" cy="785102"/>
            </a:xfrm>
            <a:custGeom>
              <a:rect b="b" l="l" r="r" t="t"/>
              <a:pathLst>
                <a:path extrusionOk="0" h="29094" w="25679">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5"/>
            <p:cNvSpPr/>
            <p:nvPr/>
          </p:nvSpPr>
          <p:spPr>
            <a:xfrm>
              <a:off x="8154826" y="3623515"/>
              <a:ext cx="1186935" cy="2124826"/>
            </a:xfrm>
            <a:custGeom>
              <a:rect b="b" l="l" r="r" t="t"/>
              <a:pathLst>
                <a:path extrusionOk="0" h="78741" w="43985">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6" name="Google Shape;906;p45"/>
          <p:cNvSpPr/>
          <p:nvPr/>
        </p:nvSpPr>
        <p:spPr>
          <a:xfrm rot="-252784">
            <a:off x="8387283" y="1616981"/>
            <a:ext cx="904227" cy="1339718"/>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7" name="Google Shape;907;p45"/>
          <p:cNvGrpSpPr/>
          <p:nvPr/>
        </p:nvGrpSpPr>
        <p:grpSpPr>
          <a:xfrm>
            <a:off x="-1029378" y="3466543"/>
            <a:ext cx="1962493" cy="2073383"/>
            <a:chOff x="-1029378" y="3466543"/>
            <a:chExt cx="1962493" cy="2073383"/>
          </a:xfrm>
        </p:grpSpPr>
        <p:sp>
          <p:nvSpPr>
            <p:cNvPr id="908" name="Google Shape;908;p45"/>
            <p:cNvSpPr/>
            <p:nvPr/>
          </p:nvSpPr>
          <p:spPr>
            <a:xfrm rot="783234">
              <a:off x="-897830" y="4006315"/>
              <a:ext cx="1699397" cy="1359253"/>
            </a:xfrm>
            <a:custGeom>
              <a:rect b="b" l="l" r="r" t="t"/>
              <a:pathLst>
                <a:path extrusionOk="0" h="50371" w="62976">
                  <a:moveTo>
                    <a:pt x="58341" y="1"/>
                  </a:moveTo>
                  <a:cubicBezTo>
                    <a:pt x="58190" y="1"/>
                    <a:pt x="58038" y="12"/>
                    <a:pt x="57886" y="34"/>
                  </a:cubicBezTo>
                  <a:cubicBezTo>
                    <a:pt x="56174" y="285"/>
                    <a:pt x="54964" y="1860"/>
                    <a:pt x="54371" y="3481"/>
                  </a:cubicBezTo>
                  <a:cubicBezTo>
                    <a:pt x="53503" y="5832"/>
                    <a:pt x="53595" y="8388"/>
                    <a:pt x="53435" y="10899"/>
                  </a:cubicBezTo>
                  <a:cubicBezTo>
                    <a:pt x="53275" y="13387"/>
                    <a:pt x="52750" y="16034"/>
                    <a:pt x="50992" y="17815"/>
                  </a:cubicBezTo>
                  <a:cubicBezTo>
                    <a:pt x="48984" y="19892"/>
                    <a:pt x="45857" y="20303"/>
                    <a:pt x="43255" y="21558"/>
                  </a:cubicBezTo>
                  <a:cubicBezTo>
                    <a:pt x="41109" y="22585"/>
                    <a:pt x="39283" y="24252"/>
                    <a:pt x="38051" y="26283"/>
                  </a:cubicBezTo>
                  <a:cubicBezTo>
                    <a:pt x="36270" y="29205"/>
                    <a:pt x="35745" y="32857"/>
                    <a:pt x="33600" y="35550"/>
                  </a:cubicBezTo>
                  <a:cubicBezTo>
                    <a:pt x="31751" y="37878"/>
                    <a:pt x="28829" y="39248"/>
                    <a:pt x="25862" y="39544"/>
                  </a:cubicBezTo>
                  <a:cubicBezTo>
                    <a:pt x="23762" y="39773"/>
                    <a:pt x="21616" y="39499"/>
                    <a:pt x="19539" y="39887"/>
                  </a:cubicBezTo>
                  <a:cubicBezTo>
                    <a:pt x="16047" y="40549"/>
                    <a:pt x="13194" y="42968"/>
                    <a:pt x="10341" y="45091"/>
                  </a:cubicBezTo>
                  <a:cubicBezTo>
                    <a:pt x="7671" y="47061"/>
                    <a:pt x="4608" y="48914"/>
                    <a:pt x="878" y="48914"/>
                  </a:cubicBezTo>
                  <a:cubicBezTo>
                    <a:pt x="589" y="48914"/>
                    <a:pt x="297" y="48903"/>
                    <a:pt x="1" y="48880"/>
                  </a:cubicBezTo>
                  <a:lnTo>
                    <a:pt x="1" y="48880"/>
                  </a:lnTo>
                  <a:cubicBezTo>
                    <a:pt x="1602" y="49874"/>
                    <a:pt x="3492" y="50371"/>
                    <a:pt x="5384" y="50371"/>
                  </a:cubicBezTo>
                  <a:cubicBezTo>
                    <a:pt x="7402" y="50371"/>
                    <a:pt x="9421" y="49806"/>
                    <a:pt x="11094" y="48675"/>
                  </a:cubicBezTo>
                  <a:cubicBezTo>
                    <a:pt x="12281" y="47853"/>
                    <a:pt x="13308" y="46803"/>
                    <a:pt x="14563" y="46072"/>
                  </a:cubicBezTo>
                  <a:cubicBezTo>
                    <a:pt x="16350" y="45060"/>
                    <a:pt x="18397" y="44844"/>
                    <a:pt x="20484" y="44844"/>
                  </a:cubicBezTo>
                  <a:cubicBezTo>
                    <a:pt x="21784" y="44844"/>
                    <a:pt x="23100" y="44928"/>
                    <a:pt x="24378" y="44954"/>
                  </a:cubicBezTo>
                  <a:cubicBezTo>
                    <a:pt x="24588" y="44958"/>
                    <a:pt x="24798" y="44959"/>
                    <a:pt x="25009" y="44959"/>
                  </a:cubicBezTo>
                  <a:cubicBezTo>
                    <a:pt x="28796" y="44959"/>
                    <a:pt x="32604" y="44364"/>
                    <a:pt x="36042" y="42786"/>
                  </a:cubicBezTo>
                  <a:cubicBezTo>
                    <a:pt x="39694" y="41119"/>
                    <a:pt x="42867" y="38312"/>
                    <a:pt x="44556" y="34705"/>
                  </a:cubicBezTo>
                  <a:cubicBezTo>
                    <a:pt x="45514" y="32674"/>
                    <a:pt x="46062" y="30323"/>
                    <a:pt x="47683" y="28771"/>
                  </a:cubicBezTo>
                  <a:cubicBezTo>
                    <a:pt x="49486" y="27059"/>
                    <a:pt x="52179" y="26739"/>
                    <a:pt x="54462" y="25712"/>
                  </a:cubicBezTo>
                  <a:cubicBezTo>
                    <a:pt x="57680" y="24252"/>
                    <a:pt x="60054" y="21261"/>
                    <a:pt x="61355" y="17975"/>
                  </a:cubicBezTo>
                  <a:cubicBezTo>
                    <a:pt x="62656" y="14688"/>
                    <a:pt x="62976" y="11081"/>
                    <a:pt x="62953" y="7543"/>
                  </a:cubicBezTo>
                  <a:cubicBezTo>
                    <a:pt x="62953" y="5832"/>
                    <a:pt x="62839" y="4051"/>
                    <a:pt x="62040" y="2522"/>
                  </a:cubicBezTo>
                  <a:cubicBezTo>
                    <a:pt x="61312" y="1129"/>
                    <a:pt x="59884" y="1"/>
                    <a:pt x="58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5"/>
            <p:cNvSpPr/>
            <p:nvPr/>
          </p:nvSpPr>
          <p:spPr>
            <a:xfrm rot="1607863">
              <a:off x="-2808" y="3477367"/>
              <a:ext cx="449022" cy="1683379"/>
            </a:xfrm>
            <a:custGeom>
              <a:rect b="b" l="l" r="r" t="t"/>
              <a:pathLst>
                <a:path extrusionOk="0" h="62387" w="16641">
                  <a:moveTo>
                    <a:pt x="5438" y="1"/>
                  </a:moveTo>
                  <a:cubicBezTo>
                    <a:pt x="5170" y="1"/>
                    <a:pt x="4901" y="24"/>
                    <a:pt x="4634" y="73"/>
                  </a:cubicBezTo>
                  <a:cubicBezTo>
                    <a:pt x="2831" y="415"/>
                    <a:pt x="1393" y="1853"/>
                    <a:pt x="708" y="3543"/>
                  </a:cubicBezTo>
                  <a:cubicBezTo>
                    <a:pt x="0" y="5232"/>
                    <a:pt x="0" y="7103"/>
                    <a:pt x="274" y="8906"/>
                  </a:cubicBezTo>
                  <a:cubicBezTo>
                    <a:pt x="959" y="13152"/>
                    <a:pt x="3173" y="16964"/>
                    <a:pt x="4839" y="20913"/>
                  </a:cubicBezTo>
                  <a:cubicBezTo>
                    <a:pt x="6483" y="24884"/>
                    <a:pt x="7579" y="29472"/>
                    <a:pt x="5912" y="33421"/>
                  </a:cubicBezTo>
                  <a:cubicBezTo>
                    <a:pt x="5136" y="35224"/>
                    <a:pt x="3858" y="36776"/>
                    <a:pt x="3196" y="38602"/>
                  </a:cubicBezTo>
                  <a:cubicBezTo>
                    <a:pt x="2078" y="41752"/>
                    <a:pt x="2945" y="45267"/>
                    <a:pt x="3972" y="48440"/>
                  </a:cubicBezTo>
                  <a:cubicBezTo>
                    <a:pt x="4520" y="50083"/>
                    <a:pt x="5091" y="51727"/>
                    <a:pt x="5227" y="53461"/>
                  </a:cubicBezTo>
                  <a:cubicBezTo>
                    <a:pt x="5433" y="56566"/>
                    <a:pt x="4109" y="59556"/>
                    <a:pt x="2831" y="62386"/>
                  </a:cubicBezTo>
                  <a:cubicBezTo>
                    <a:pt x="7738" y="57889"/>
                    <a:pt x="9975" y="51110"/>
                    <a:pt x="9359" y="44560"/>
                  </a:cubicBezTo>
                  <a:cubicBezTo>
                    <a:pt x="9199" y="42802"/>
                    <a:pt x="8834" y="40999"/>
                    <a:pt x="9222" y="39264"/>
                  </a:cubicBezTo>
                  <a:cubicBezTo>
                    <a:pt x="9633" y="37392"/>
                    <a:pt x="10843" y="35817"/>
                    <a:pt x="11824" y="34174"/>
                  </a:cubicBezTo>
                  <a:cubicBezTo>
                    <a:pt x="16640" y="26117"/>
                    <a:pt x="15887" y="15777"/>
                    <a:pt x="12577" y="7012"/>
                  </a:cubicBezTo>
                  <a:cubicBezTo>
                    <a:pt x="11915" y="5209"/>
                    <a:pt x="11116" y="3406"/>
                    <a:pt x="9793" y="2036"/>
                  </a:cubicBezTo>
                  <a:cubicBezTo>
                    <a:pt x="8658" y="842"/>
                    <a:pt x="7053" y="1"/>
                    <a:pt x="54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0" name="Google Shape;910;p45"/>
          <p:cNvGrpSpPr/>
          <p:nvPr/>
        </p:nvGrpSpPr>
        <p:grpSpPr>
          <a:xfrm>
            <a:off x="-117729" y="1733810"/>
            <a:ext cx="874530" cy="1481072"/>
            <a:chOff x="-117729" y="1733810"/>
            <a:chExt cx="874530" cy="1481072"/>
          </a:xfrm>
        </p:grpSpPr>
        <p:sp>
          <p:nvSpPr>
            <p:cNvPr id="911" name="Google Shape;911;p45"/>
            <p:cNvSpPr/>
            <p:nvPr/>
          </p:nvSpPr>
          <p:spPr>
            <a:xfrm>
              <a:off x="21973" y="1733810"/>
              <a:ext cx="518652" cy="505591"/>
            </a:xfrm>
            <a:custGeom>
              <a:rect b="b" l="l" r="r" t="t"/>
              <a:pathLst>
                <a:path extrusionOk="0" h="18736" w="1922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5"/>
            <p:cNvSpPr/>
            <p:nvPr/>
          </p:nvSpPr>
          <p:spPr>
            <a:xfrm>
              <a:off x="182722" y="1995375"/>
              <a:ext cx="268582" cy="236173"/>
            </a:xfrm>
            <a:custGeom>
              <a:rect b="b" l="l" r="r" t="t"/>
              <a:pathLst>
                <a:path extrusionOk="0" h="8752" w="9953">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5"/>
            <p:cNvSpPr/>
            <p:nvPr/>
          </p:nvSpPr>
          <p:spPr>
            <a:xfrm>
              <a:off x="-117729" y="2086450"/>
              <a:ext cx="874530" cy="1128432"/>
            </a:xfrm>
            <a:custGeom>
              <a:rect b="b" l="l" r="r" t="t"/>
              <a:pathLst>
                <a:path extrusionOk="0" h="41817" w="32408">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4" name="Google Shape;914;p45"/>
          <p:cNvSpPr/>
          <p:nvPr/>
        </p:nvSpPr>
        <p:spPr>
          <a:xfrm flipH="1">
            <a:off x="3198968" y="305926"/>
            <a:ext cx="174640" cy="113416"/>
          </a:xfrm>
          <a:custGeom>
            <a:rect b="b" l="l" r="r" t="t"/>
            <a:pathLst>
              <a:path extrusionOk="0" h="5663" w="872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5"/>
          <p:cNvSpPr/>
          <p:nvPr/>
        </p:nvSpPr>
        <p:spPr>
          <a:xfrm flipH="1">
            <a:off x="5914460" y="364705"/>
            <a:ext cx="164586" cy="546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5"/>
          <p:cNvSpPr/>
          <p:nvPr/>
        </p:nvSpPr>
        <p:spPr>
          <a:xfrm rot="-2700000">
            <a:off x="8464830" y="648414"/>
            <a:ext cx="122997" cy="192036"/>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5"/>
          <p:cNvSpPr/>
          <p:nvPr/>
        </p:nvSpPr>
        <p:spPr>
          <a:xfrm flipH="1">
            <a:off x="3549635" y="4833305"/>
            <a:ext cx="164586" cy="546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5"/>
          <p:cNvSpPr/>
          <p:nvPr/>
        </p:nvSpPr>
        <p:spPr>
          <a:xfrm>
            <a:off x="5932975" y="4843202"/>
            <a:ext cx="93021" cy="113426"/>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5"/>
          <p:cNvSpPr/>
          <p:nvPr/>
        </p:nvSpPr>
        <p:spPr>
          <a:xfrm>
            <a:off x="597062" y="364689"/>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_1">
    <p:spTree>
      <p:nvGrpSpPr>
        <p:cNvPr id="920" name="Shape 920"/>
        <p:cNvGrpSpPr/>
        <p:nvPr/>
      </p:nvGrpSpPr>
      <p:grpSpPr>
        <a:xfrm>
          <a:off x="0" y="0"/>
          <a:ext cx="0" cy="0"/>
          <a:chOff x="0" y="0"/>
          <a:chExt cx="0" cy="0"/>
        </a:xfrm>
      </p:grpSpPr>
      <p:sp>
        <p:nvSpPr>
          <p:cNvPr id="921" name="Google Shape;921;p46"/>
          <p:cNvSpPr/>
          <p:nvPr/>
        </p:nvSpPr>
        <p:spPr>
          <a:xfrm rot="-488958">
            <a:off x="-390493" y="777521"/>
            <a:ext cx="7287505" cy="5016153"/>
          </a:xfrm>
          <a:custGeom>
            <a:rect b="b" l="l" r="r" t="t"/>
            <a:pathLst>
              <a:path extrusionOk="0" h="56370" w="75902">
                <a:moveTo>
                  <a:pt x="34210" y="4754"/>
                </a:moveTo>
                <a:cubicBezTo>
                  <a:pt x="34180" y="4754"/>
                  <a:pt x="34149" y="4757"/>
                  <a:pt x="34119" y="4763"/>
                </a:cubicBezTo>
                <a:cubicBezTo>
                  <a:pt x="33859" y="4819"/>
                  <a:pt x="33712" y="5122"/>
                  <a:pt x="33743" y="5386"/>
                </a:cubicBezTo>
                <a:cubicBezTo>
                  <a:pt x="33774" y="5650"/>
                  <a:pt x="33938" y="5878"/>
                  <a:pt x="34109" y="6081"/>
                </a:cubicBezTo>
                <a:cubicBezTo>
                  <a:pt x="34820" y="6920"/>
                  <a:pt x="35754" y="7539"/>
                  <a:pt x="36726" y="8054"/>
                </a:cubicBezTo>
                <a:cubicBezTo>
                  <a:pt x="39204" y="9367"/>
                  <a:pt x="42008" y="10042"/>
                  <a:pt x="44811" y="10042"/>
                </a:cubicBezTo>
                <a:cubicBezTo>
                  <a:pt x="46256" y="10042"/>
                  <a:pt x="47700" y="9862"/>
                  <a:pt x="49099" y="9498"/>
                </a:cubicBezTo>
                <a:cubicBezTo>
                  <a:pt x="49076" y="9452"/>
                  <a:pt x="49327" y="9323"/>
                  <a:pt x="49578" y="9195"/>
                </a:cubicBezTo>
                <a:cubicBezTo>
                  <a:pt x="49645" y="9161"/>
                  <a:pt x="49718" y="9121"/>
                  <a:pt x="49750" y="9053"/>
                </a:cubicBezTo>
                <a:cubicBezTo>
                  <a:pt x="49837" y="8856"/>
                  <a:pt x="49553" y="8740"/>
                  <a:pt x="49323" y="8740"/>
                </a:cubicBezTo>
                <a:cubicBezTo>
                  <a:pt x="49301" y="8740"/>
                  <a:pt x="49279" y="8741"/>
                  <a:pt x="49258" y="8743"/>
                </a:cubicBezTo>
                <a:cubicBezTo>
                  <a:pt x="48068" y="8869"/>
                  <a:pt x="46867" y="8951"/>
                  <a:pt x="45669" y="8951"/>
                </a:cubicBezTo>
                <a:cubicBezTo>
                  <a:pt x="44304" y="8951"/>
                  <a:pt x="42942" y="8845"/>
                  <a:pt x="41604" y="8576"/>
                </a:cubicBezTo>
                <a:cubicBezTo>
                  <a:pt x="39091" y="8073"/>
                  <a:pt x="36653" y="6966"/>
                  <a:pt x="34854" y="5141"/>
                </a:cubicBezTo>
                <a:cubicBezTo>
                  <a:pt x="34674" y="4959"/>
                  <a:pt x="34455" y="4754"/>
                  <a:pt x="34210" y="4754"/>
                </a:cubicBezTo>
                <a:close/>
                <a:moveTo>
                  <a:pt x="19996" y="1"/>
                </a:moveTo>
                <a:cubicBezTo>
                  <a:pt x="15265" y="1"/>
                  <a:pt x="10700" y="3241"/>
                  <a:pt x="8330" y="7457"/>
                </a:cubicBezTo>
                <a:cubicBezTo>
                  <a:pt x="5623" y="12274"/>
                  <a:pt x="5266" y="18058"/>
                  <a:pt x="5617" y="23573"/>
                </a:cubicBezTo>
                <a:cubicBezTo>
                  <a:pt x="5914" y="28226"/>
                  <a:pt x="6718" y="32983"/>
                  <a:pt x="9141" y="36967"/>
                </a:cubicBezTo>
                <a:cubicBezTo>
                  <a:pt x="11511" y="40864"/>
                  <a:pt x="15699" y="43898"/>
                  <a:pt x="20243" y="43898"/>
                </a:cubicBezTo>
                <a:cubicBezTo>
                  <a:pt x="20345" y="43898"/>
                  <a:pt x="20448" y="43896"/>
                  <a:pt x="20550" y="43893"/>
                </a:cubicBezTo>
                <a:cubicBezTo>
                  <a:pt x="22576" y="43831"/>
                  <a:pt x="24673" y="43195"/>
                  <a:pt x="26658" y="43195"/>
                </a:cubicBezTo>
                <a:cubicBezTo>
                  <a:pt x="27577" y="43195"/>
                  <a:pt x="28471" y="43331"/>
                  <a:pt x="29324" y="43724"/>
                </a:cubicBezTo>
                <a:cubicBezTo>
                  <a:pt x="32008" y="44962"/>
                  <a:pt x="33031" y="48171"/>
                  <a:pt x="34852" y="50499"/>
                </a:cubicBezTo>
                <a:cubicBezTo>
                  <a:pt x="37806" y="54275"/>
                  <a:pt x="42907" y="55664"/>
                  <a:pt x="47694" y="55930"/>
                </a:cubicBezTo>
                <a:cubicBezTo>
                  <a:pt x="48323" y="55965"/>
                  <a:pt x="48955" y="55984"/>
                  <a:pt x="49586" y="55984"/>
                </a:cubicBezTo>
                <a:cubicBezTo>
                  <a:pt x="51984" y="55984"/>
                  <a:pt x="54384" y="55705"/>
                  <a:pt x="56655" y="54951"/>
                </a:cubicBezTo>
                <a:cubicBezTo>
                  <a:pt x="63124" y="52800"/>
                  <a:pt x="67761" y="47089"/>
                  <a:pt x="71092" y="41140"/>
                </a:cubicBezTo>
                <a:cubicBezTo>
                  <a:pt x="73737" y="36414"/>
                  <a:pt x="75834" y="31210"/>
                  <a:pt x="75868" y="25794"/>
                </a:cubicBezTo>
                <a:cubicBezTo>
                  <a:pt x="75901" y="20379"/>
                  <a:pt x="73554" y="14724"/>
                  <a:pt x="68948" y="11876"/>
                </a:cubicBezTo>
                <a:cubicBezTo>
                  <a:pt x="65851" y="9962"/>
                  <a:pt x="62095" y="8928"/>
                  <a:pt x="58414" y="8928"/>
                </a:cubicBezTo>
                <a:cubicBezTo>
                  <a:pt x="56434" y="8928"/>
                  <a:pt x="54475" y="9227"/>
                  <a:pt x="52653" y="9848"/>
                </a:cubicBezTo>
                <a:cubicBezTo>
                  <a:pt x="50432" y="10605"/>
                  <a:pt x="48089" y="10977"/>
                  <a:pt x="45744" y="10977"/>
                </a:cubicBezTo>
                <a:cubicBezTo>
                  <a:pt x="41650" y="10977"/>
                  <a:pt x="37551" y="9845"/>
                  <a:pt x="34087" y="7657"/>
                </a:cubicBezTo>
                <a:cubicBezTo>
                  <a:pt x="30058" y="5111"/>
                  <a:pt x="26693" y="1161"/>
                  <a:pt x="22023" y="205"/>
                </a:cubicBezTo>
                <a:cubicBezTo>
                  <a:pt x="21348" y="67"/>
                  <a:pt x="20670" y="1"/>
                  <a:pt x="19996" y="1"/>
                </a:cubicBezTo>
                <a:close/>
                <a:moveTo>
                  <a:pt x="1819" y="23711"/>
                </a:moveTo>
                <a:cubicBezTo>
                  <a:pt x="1818" y="23711"/>
                  <a:pt x="1816" y="23711"/>
                  <a:pt x="1815" y="23711"/>
                </a:cubicBezTo>
                <a:cubicBezTo>
                  <a:pt x="915" y="23714"/>
                  <a:pt x="469" y="24802"/>
                  <a:pt x="355" y="25695"/>
                </a:cubicBezTo>
                <a:cubicBezTo>
                  <a:pt x="1" y="28460"/>
                  <a:pt x="547" y="31265"/>
                  <a:pt x="1335" y="33939"/>
                </a:cubicBezTo>
                <a:cubicBezTo>
                  <a:pt x="2696" y="38563"/>
                  <a:pt x="4970" y="43182"/>
                  <a:pt x="8962" y="45885"/>
                </a:cubicBezTo>
                <a:cubicBezTo>
                  <a:pt x="11639" y="47696"/>
                  <a:pt x="14905" y="48494"/>
                  <a:pt x="18147" y="48494"/>
                </a:cubicBezTo>
                <a:cubicBezTo>
                  <a:pt x="18608" y="48494"/>
                  <a:pt x="19068" y="48478"/>
                  <a:pt x="19527" y="48446"/>
                </a:cubicBezTo>
                <a:cubicBezTo>
                  <a:pt x="20483" y="48380"/>
                  <a:pt x="21466" y="48254"/>
                  <a:pt x="22427" y="48254"/>
                </a:cubicBezTo>
                <a:cubicBezTo>
                  <a:pt x="23316" y="48254"/>
                  <a:pt x="24186" y="48362"/>
                  <a:pt x="24996" y="48724"/>
                </a:cubicBezTo>
                <a:cubicBezTo>
                  <a:pt x="26816" y="49539"/>
                  <a:pt x="27863" y="51422"/>
                  <a:pt x="29227" y="52877"/>
                </a:cubicBezTo>
                <a:cubicBezTo>
                  <a:pt x="31281" y="55068"/>
                  <a:pt x="34261" y="56362"/>
                  <a:pt x="37264" y="56369"/>
                </a:cubicBezTo>
                <a:cubicBezTo>
                  <a:pt x="37272" y="56369"/>
                  <a:pt x="37281" y="56369"/>
                  <a:pt x="37289" y="56369"/>
                </a:cubicBezTo>
                <a:cubicBezTo>
                  <a:pt x="37658" y="56369"/>
                  <a:pt x="38043" y="56342"/>
                  <a:pt x="38359" y="56152"/>
                </a:cubicBezTo>
                <a:cubicBezTo>
                  <a:pt x="38682" y="55959"/>
                  <a:pt x="38901" y="55545"/>
                  <a:pt x="38757" y="55197"/>
                </a:cubicBezTo>
                <a:cubicBezTo>
                  <a:pt x="38492" y="54556"/>
                  <a:pt x="37605" y="54570"/>
                  <a:pt x="37050" y="54473"/>
                </a:cubicBezTo>
                <a:cubicBezTo>
                  <a:pt x="34795" y="54077"/>
                  <a:pt x="32717" y="52747"/>
                  <a:pt x="31414" y="50863"/>
                </a:cubicBezTo>
                <a:cubicBezTo>
                  <a:pt x="30632" y="49735"/>
                  <a:pt x="30106" y="48405"/>
                  <a:pt x="29097" y="47473"/>
                </a:cubicBezTo>
                <a:cubicBezTo>
                  <a:pt x="27840" y="46313"/>
                  <a:pt x="26036" y="45965"/>
                  <a:pt x="24317" y="45965"/>
                </a:cubicBezTo>
                <a:cubicBezTo>
                  <a:pt x="24252" y="45965"/>
                  <a:pt x="24187" y="45965"/>
                  <a:pt x="24122" y="45966"/>
                </a:cubicBezTo>
                <a:cubicBezTo>
                  <a:pt x="22617" y="45990"/>
                  <a:pt x="21114" y="46229"/>
                  <a:pt x="19612" y="46229"/>
                </a:cubicBezTo>
                <a:cubicBezTo>
                  <a:pt x="19343" y="46229"/>
                  <a:pt x="19074" y="46222"/>
                  <a:pt x="18805" y="46204"/>
                </a:cubicBezTo>
                <a:cubicBezTo>
                  <a:pt x="14851" y="45939"/>
                  <a:pt x="11295" y="43422"/>
                  <a:pt x="8999" y="40192"/>
                </a:cubicBezTo>
                <a:cubicBezTo>
                  <a:pt x="6704" y="36962"/>
                  <a:pt x="5517" y="33076"/>
                  <a:pt x="4707" y="29197"/>
                </a:cubicBezTo>
                <a:cubicBezTo>
                  <a:pt x="4371" y="27595"/>
                  <a:pt x="4071" y="25925"/>
                  <a:pt x="3128" y="24588"/>
                </a:cubicBezTo>
                <a:cubicBezTo>
                  <a:pt x="2813" y="24141"/>
                  <a:pt x="2365" y="23711"/>
                  <a:pt x="1819" y="23711"/>
                </a:cubicBezTo>
                <a:close/>
              </a:path>
            </a:pathLst>
          </a:custGeom>
          <a:solidFill>
            <a:srgbClr val="FFFCF2">
              <a:alpha val="4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2" name="Google Shape;922;p46"/>
          <p:cNvGrpSpPr/>
          <p:nvPr/>
        </p:nvGrpSpPr>
        <p:grpSpPr>
          <a:xfrm flipH="1">
            <a:off x="197302" y="354630"/>
            <a:ext cx="436105" cy="547391"/>
            <a:chOff x="3474326" y="3626268"/>
            <a:chExt cx="436105" cy="547391"/>
          </a:xfrm>
        </p:grpSpPr>
        <p:sp>
          <p:nvSpPr>
            <p:cNvPr id="923" name="Google Shape;923;p46"/>
            <p:cNvSpPr/>
            <p:nvPr/>
          </p:nvSpPr>
          <p:spPr>
            <a:xfrm>
              <a:off x="3474326" y="3626268"/>
              <a:ext cx="436105" cy="547391"/>
            </a:xfrm>
            <a:custGeom>
              <a:rect b="b" l="l" r="r" t="t"/>
              <a:pathLst>
                <a:path extrusionOk="0" h="20285" w="16161">
                  <a:moveTo>
                    <a:pt x="15014" y="0"/>
                  </a:moveTo>
                  <a:cubicBezTo>
                    <a:pt x="14698" y="0"/>
                    <a:pt x="14368" y="114"/>
                    <a:pt x="14106" y="288"/>
                  </a:cubicBezTo>
                  <a:cubicBezTo>
                    <a:pt x="13307" y="790"/>
                    <a:pt x="12897" y="1703"/>
                    <a:pt x="12508" y="2548"/>
                  </a:cubicBezTo>
                  <a:cubicBezTo>
                    <a:pt x="12394" y="2822"/>
                    <a:pt x="12257" y="3118"/>
                    <a:pt x="12029" y="3301"/>
                  </a:cubicBezTo>
                  <a:cubicBezTo>
                    <a:pt x="11755" y="3506"/>
                    <a:pt x="11390" y="3552"/>
                    <a:pt x="11070" y="3666"/>
                  </a:cubicBezTo>
                  <a:cubicBezTo>
                    <a:pt x="10591" y="3872"/>
                    <a:pt x="10203" y="4282"/>
                    <a:pt x="10066" y="4785"/>
                  </a:cubicBezTo>
                  <a:cubicBezTo>
                    <a:pt x="9952" y="5173"/>
                    <a:pt x="9975" y="5629"/>
                    <a:pt x="9792" y="5994"/>
                  </a:cubicBezTo>
                  <a:cubicBezTo>
                    <a:pt x="9541" y="6519"/>
                    <a:pt x="8971" y="6816"/>
                    <a:pt x="8400" y="6953"/>
                  </a:cubicBezTo>
                  <a:cubicBezTo>
                    <a:pt x="7852" y="7090"/>
                    <a:pt x="7259" y="7113"/>
                    <a:pt x="6734" y="7295"/>
                  </a:cubicBezTo>
                  <a:cubicBezTo>
                    <a:pt x="5547" y="7729"/>
                    <a:pt x="4816" y="8870"/>
                    <a:pt x="4177" y="9943"/>
                  </a:cubicBezTo>
                  <a:cubicBezTo>
                    <a:pt x="3104" y="11701"/>
                    <a:pt x="2054" y="13458"/>
                    <a:pt x="982" y="15216"/>
                  </a:cubicBezTo>
                  <a:cubicBezTo>
                    <a:pt x="685" y="15718"/>
                    <a:pt x="365" y="16220"/>
                    <a:pt x="183" y="16791"/>
                  </a:cubicBezTo>
                  <a:cubicBezTo>
                    <a:pt x="23" y="17339"/>
                    <a:pt x="0" y="17978"/>
                    <a:pt x="251" y="18503"/>
                  </a:cubicBezTo>
                  <a:cubicBezTo>
                    <a:pt x="457" y="18913"/>
                    <a:pt x="776" y="19233"/>
                    <a:pt x="1141" y="19507"/>
                  </a:cubicBezTo>
                  <a:cubicBezTo>
                    <a:pt x="1621" y="19872"/>
                    <a:pt x="2146" y="20192"/>
                    <a:pt x="2739" y="20260"/>
                  </a:cubicBezTo>
                  <a:cubicBezTo>
                    <a:pt x="2852" y="20277"/>
                    <a:pt x="2964" y="20285"/>
                    <a:pt x="3076" y="20285"/>
                  </a:cubicBezTo>
                  <a:cubicBezTo>
                    <a:pt x="3732" y="20285"/>
                    <a:pt x="4361" y="20011"/>
                    <a:pt x="4908" y="19621"/>
                  </a:cubicBezTo>
                  <a:cubicBezTo>
                    <a:pt x="5524" y="19165"/>
                    <a:pt x="6003" y="18548"/>
                    <a:pt x="6483" y="17955"/>
                  </a:cubicBezTo>
                  <a:cubicBezTo>
                    <a:pt x="7738" y="16403"/>
                    <a:pt x="8993" y="14851"/>
                    <a:pt x="10249" y="13298"/>
                  </a:cubicBezTo>
                  <a:cubicBezTo>
                    <a:pt x="10774" y="12637"/>
                    <a:pt x="11299" y="11975"/>
                    <a:pt x="11550" y="11176"/>
                  </a:cubicBezTo>
                  <a:cubicBezTo>
                    <a:pt x="11824" y="10171"/>
                    <a:pt x="11641" y="9121"/>
                    <a:pt x="11436" y="8094"/>
                  </a:cubicBezTo>
                  <a:cubicBezTo>
                    <a:pt x="12303" y="7775"/>
                    <a:pt x="13056" y="7067"/>
                    <a:pt x="13444" y="6200"/>
                  </a:cubicBezTo>
                  <a:cubicBezTo>
                    <a:pt x="13695" y="5584"/>
                    <a:pt x="13787" y="4899"/>
                    <a:pt x="14106" y="4305"/>
                  </a:cubicBezTo>
                  <a:cubicBezTo>
                    <a:pt x="14403" y="3712"/>
                    <a:pt x="14928" y="3255"/>
                    <a:pt x="15362" y="2730"/>
                  </a:cubicBezTo>
                  <a:cubicBezTo>
                    <a:pt x="15795" y="2205"/>
                    <a:pt x="16161" y="1543"/>
                    <a:pt x="16046" y="881"/>
                  </a:cubicBezTo>
                  <a:cubicBezTo>
                    <a:pt x="16001" y="653"/>
                    <a:pt x="15909" y="425"/>
                    <a:pt x="15727" y="265"/>
                  </a:cubicBezTo>
                  <a:cubicBezTo>
                    <a:pt x="15530" y="79"/>
                    <a:pt x="15277" y="0"/>
                    <a:pt x="150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6"/>
            <p:cNvSpPr/>
            <p:nvPr/>
          </p:nvSpPr>
          <p:spPr>
            <a:xfrm>
              <a:off x="3495887" y="3856369"/>
              <a:ext cx="263023" cy="294352"/>
            </a:xfrm>
            <a:custGeom>
              <a:rect b="b" l="l" r="r" t="t"/>
              <a:pathLst>
                <a:path extrusionOk="0" h="10908" w="9747">
                  <a:moveTo>
                    <a:pt x="5318" y="1"/>
                  </a:moveTo>
                  <a:cubicBezTo>
                    <a:pt x="3561" y="2055"/>
                    <a:pt x="2054" y="4498"/>
                    <a:pt x="867" y="7054"/>
                  </a:cubicBezTo>
                  <a:cubicBezTo>
                    <a:pt x="411" y="8035"/>
                    <a:pt x="0" y="9245"/>
                    <a:pt x="616" y="10135"/>
                  </a:cubicBezTo>
                  <a:cubicBezTo>
                    <a:pt x="974" y="10665"/>
                    <a:pt x="1602" y="10908"/>
                    <a:pt x="2245" y="10908"/>
                  </a:cubicBezTo>
                  <a:cubicBezTo>
                    <a:pt x="2627" y="10908"/>
                    <a:pt x="3015" y="10822"/>
                    <a:pt x="3355" y="10660"/>
                  </a:cubicBezTo>
                  <a:cubicBezTo>
                    <a:pt x="4291" y="10250"/>
                    <a:pt x="4953" y="9405"/>
                    <a:pt x="5592" y="8606"/>
                  </a:cubicBezTo>
                  <a:cubicBezTo>
                    <a:pt x="6985" y="6871"/>
                    <a:pt x="8354" y="5114"/>
                    <a:pt x="9747" y="3356"/>
                  </a:cubicBezTo>
                  <a:cubicBezTo>
                    <a:pt x="8879" y="3105"/>
                    <a:pt x="7966" y="2854"/>
                    <a:pt x="7350" y="2192"/>
                  </a:cubicBezTo>
                  <a:cubicBezTo>
                    <a:pt x="6642" y="1462"/>
                    <a:pt x="6300" y="275"/>
                    <a:pt x="53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6"/>
            <p:cNvSpPr/>
            <p:nvPr/>
          </p:nvSpPr>
          <p:spPr>
            <a:xfrm>
              <a:off x="3731169" y="3626268"/>
              <a:ext cx="179261" cy="217823"/>
            </a:xfrm>
            <a:custGeom>
              <a:rect b="b" l="l" r="r" t="t"/>
              <a:pathLst>
                <a:path extrusionOk="0" h="8072" w="6643">
                  <a:moveTo>
                    <a:pt x="5496" y="0"/>
                  </a:moveTo>
                  <a:cubicBezTo>
                    <a:pt x="5180" y="0"/>
                    <a:pt x="4850" y="114"/>
                    <a:pt x="4588" y="288"/>
                  </a:cubicBezTo>
                  <a:cubicBezTo>
                    <a:pt x="3789" y="790"/>
                    <a:pt x="3379" y="1703"/>
                    <a:pt x="2990" y="2548"/>
                  </a:cubicBezTo>
                  <a:cubicBezTo>
                    <a:pt x="2876" y="2822"/>
                    <a:pt x="2739" y="3118"/>
                    <a:pt x="2511" y="3301"/>
                  </a:cubicBezTo>
                  <a:cubicBezTo>
                    <a:pt x="2237" y="3506"/>
                    <a:pt x="1872" y="3552"/>
                    <a:pt x="1552" y="3666"/>
                  </a:cubicBezTo>
                  <a:cubicBezTo>
                    <a:pt x="1073" y="3872"/>
                    <a:pt x="685" y="4282"/>
                    <a:pt x="548" y="4785"/>
                  </a:cubicBezTo>
                  <a:cubicBezTo>
                    <a:pt x="434" y="5173"/>
                    <a:pt x="457" y="5629"/>
                    <a:pt x="274" y="6017"/>
                  </a:cubicBezTo>
                  <a:cubicBezTo>
                    <a:pt x="206" y="6131"/>
                    <a:pt x="114" y="6268"/>
                    <a:pt x="0" y="6360"/>
                  </a:cubicBezTo>
                  <a:cubicBezTo>
                    <a:pt x="388" y="7113"/>
                    <a:pt x="1050" y="7706"/>
                    <a:pt x="1826" y="8003"/>
                  </a:cubicBezTo>
                  <a:cubicBezTo>
                    <a:pt x="1895" y="8026"/>
                    <a:pt x="1941" y="8049"/>
                    <a:pt x="1986" y="8071"/>
                  </a:cubicBezTo>
                  <a:cubicBezTo>
                    <a:pt x="2831" y="7729"/>
                    <a:pt x="3561" y="7044"/>
                    <a:pt x="3926" y="6200"/>
                  </a:cubicBezTo>
                  <a:cubicBezTo>
                    <a:pt x="4177" y="5584"/>
                    <a:pt x="4269" y="4899"/>
                    <a:pt x="4588" y="4305"/>
                  </a:cubicBezTo>
                  <a:cubicBezTo>
                    <a:pt x="4885" y="3712"/>
                    <a:pt x="5410" y="3255"/>
                    <a:pt x="5844" y="2730"/>
                  </a:cubicBezTo>
                  <a:cubicBezTo>
                    <a:pt x="6277" y="2205"/>
                    <a:pt x="6643" y="1543"/>
                    <a:pt x="6528" y="881"/>
                  </a:cubicBezTo>
                  <a:cubicBezTo>
                    <a:pt x="6483" y="653"/>
                    <a:pt x="6391" y="425"/>
                    <a:pt x="6209" y="265"/>
                  </a:cubicBezTo>
                  <a:cubicBezTo>
                    <a:pt x="6012" y="79"/>
                    <a:pt x="5759" y="0"/>
                    <a:pt x="54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6" name="Google Shape;926;p46"/>
          <p:cNvSpPr/>
          <p:nvPr/>
        </p:nvSpPr>
        <p:spPr>
          <a:xfrm>
            <a:off x="5312454" y="4728531"/>
            <a:ext cx="68096" cy="64973"/>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6"/>
          <p:cNvSpPr/>
          <p:nvPr/>
        </p:nvSpPr>
        <p:spPr>
          <a:xfrm rot="3716763">
            <a:off x="8656524" y="1584600"/>
            <a:ext cx="111774" cy="105399"/>
          </a:xfrm>
          <a:custGeom>
            <a:rect b="b" l="l" r="r" t="t"/>
            <a:pathLst>
              <a:path extrusionOk="0" h="4216" w="4471">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6"/>
          <p:cNvSpPr/>
          <p:nvPr/>
        </p:nvSpPr>
        <p:spPr>
          <a:xfrm rot="3432077">
            <a:off x="1471308" y="210596"/>
            <a:ext cx="241811" cy="131393"/>
          </a:xfrm>
          <a:custGeom>
            <a:rect b="b" l="l" r="r" t="t"/>
            <a:pathLst>
              <a:path extrusionOk="0" h="5669" w="10433">
                <a:moveTo>
                  <a:pt x="3622" y="2187"/>
                </a:moveTo>
                <a:cubicBezTo>
                  <a:pt x="4122" y="2187"/>
                  <a:pt x="4610" y="2289"/>
                  <a:pt x="5046" y="2496"/>
                </a:cubicBezTo>
                <a:cubicBezTo>
                  <a:pt x="5440" y="2683"/>
                  <a:pt x="5699" y="2904"/>
                  <a:pt x="5838" y="3172"/>
                </a:cubicBezTo>
                <a:cubicBezTo>
                  <a:pt x="5979" y="3446"/>
                  <a:pt x="6004" y="3802"/>
                  <a:pt x="5906" y="4173"/>
                </a:cubicBezTo>
                <a:cubicBezTo>
                  <a:pt x="5763" y="4715"/>
                  <a:pt x="5399" y="5162"/>
                  <a:pt x="4936" y="5368"/>
                </a:cubicBezTo>
                <a:cubicBezTo>
                  <a:pt x="4751" y="5450"/>
                  <a:pt x="4550" y="5490"/>
                  <a:pt x="4352" y="5490"/>
                </a:cubicBezTo>
                <a:cubicBezTo>
                  <a:pt x="4022" y="5490"/>
                  <a:pt x="3699" y="5380"/>
                  <a:pt x="3467" y="5171"/>
                </a:cubicBezTo>
                <a:cubicBezTo>
                  <a:pt x="3041" y="4788"/>
                  <a:pt x="2893" y="4104"/>
                  <a:pt x="3069" y="3341"/>
                </a:cubicBezTo>
                <a:cubicBezTo>
                  <a:pt x="3163" y="2932"/>
                  <a:pt x="3330" y="2544"/>
                  <a:pt x="3556" y="2188"/>
                </a:cubicBezTo>
                <a:cubicBezTo>
                  <a:pt x="3578" y="2187"/>
                  <a:pt x="3600" y="2187"/>
                  <a:pt x="3622" y="2187"/>
                </a:cubicBezTo>
                <a:close/>
                <a:moveTo>
                  <a:pt x="7372" y="1"/>
                </a:moveTo>
                <a:cubicBezTo>
                  <a:pt x="6895" y="1"/>
                  <a:pt x="6425" y="64"/>
                  <a:pt x="5976" y="193"/>
                </a:cubicBezTo>
                <a:cubicBezTo>
                  <a:pt x="4925" y="494"/>
                  <a:pt x="4027" y="1159"/>
                  <a:pt x="3458" y="2012"/>
                </a:cubicBezTo>
                <a:cubicBezTo>
                  <a:pt x="3026" y="2032"/>
                  <a:pt x="2588" y="2124"/>
                  <a:pt x="2163" y="2290"/>
                </a:cubicBezTo>
                <a:cubicBezTo>
                  <a:pt x="1166" y="2679"/>
                  <a:pt x="383" y="3422"/>
                  <a:pt x="19" y="4328"/>
                </a:cubicBezTo>
                <a:cubicBezTo>
                  <a:pt x="0" y="4373"/>
                  <a:pt x="22" y="4425"/>
                  <a:pt x="67" y="4444"/>
                </a:cubicBezTo>
                <a:cubicBezTo>
                  <a:pt x="78" y="4448"/>
                  <a:pt x="90" y="4450"/>
                  <a:pt x="101" y="4450"/>
                </a:cubicBezTo>
                <a:cubicBezTo>
                  <a:pt x="136" y="4450"/>
                  <a:pt x="169" y="4429"/>
                  <a:pt x="183" y="4394"/>
                </a:cubicBezTo>
                <a:cubicBezTo>
                  <a:pt x="530" y="3534"/>
                  <a:pt x="1276" y="2828"/>
                  <a:pt x="2228" y="2456"/>
                </a:cubicBezTo>
                <a:cubicBezTo>
                  <a:pt x="2594" y="2313"/>
                  <a:pt x="2969" y="2227"/>
                  <a:pt x="3341" y="2198"/>
                </a:cubicBezTo>
                <a:lnTo>
                  <a:pt x="3341" y="2198"/>
                </a:lnTo>
                <a:cubicBezTo>
                  <a:pt x="3136" y="2543"/>
                  <a:pt x="2985" y="2913"/>
                  <a:pt x="2896" y="3300"/>
                </a:cubicBezTo>
                <a:cubicBezTo>
                  <a:pt x="2705" y="4128"/>
                  <a:pt x="2874" y="4876"/>
                  <a:pt x="3348" y="5303"/>
                </a:cubicBezTo>
                <a:cubicBezTo>
                  <a:pt x="3612" y="5542"/>
                  <a:pt x="3980" y="5667"/>
                  <a:pt x="4353" y="5667"/>
                </a:cubicBezTo>
                <a:lnTo>
                  <a:pt x="4353" y="5668"/>
                </a:lnTo>
                <a:cubicBezTo>
                  <a:pt x="4576" y="5668"/>
                  <a:pt x="4801" y="5623"/>
                  <a:pt x="5009" y="5532"/>
                </a:cubicBezTo>
                <a:cubicBezTo>
                  <a:pt x="5521" y="5303"/>
                  <a:pt x="5921" y="4812"/>
                  <a:pt x="6078" y="4220"/>
                </a:cubicBezTo>
                <a:cubicBezTo>
                  <a:pt x="6188" y="3805"/>
                  <a:pt x="6158" y="3403"/>
                  <a:pt x="5996" y="3090"/>
                </a:cubicBezTo>
                <a:cubicBezTo>
                  <a:pt x="5839" y="2786"/>
                  <a:pt x="5553" y="2539"/>
                  <a:pt x="5123" y="2335"/>
                </a:cubicBezTo>
                <a:cubicBezTo>
                  <a:pt x="4678" y="2125"/>
                  <a:pt x="4185" y="2016"/>
                  <a:pt x="3676" y="2009"/>
                </a:cubicBezTo>
                <a:cubicBezTo>
                  <a:pt x="4224" y="1239"/>
                  <a:pt x="5056" y="641"/>
                  <a:pt x="6025" y="364"/>
                </a:cubicBezTo>
                <a:cubicBezTo>
                  <a:pt x="6458" y="240"/>
                  <a:pt x="6912" y="179"/>
                  <a:pt x="7373" y="179"/>
                </a:cubicBezTo>
                <a:cubicBezTo>
                  <a:pt x="8352" y="179"/>
                  <a:pt x="9365" y="454"/>
                  <a:pt x="10286" y="986"/>
                </a:cubicBezTo>
                <a:cubicBezTo>
                  <a:pt x="10300" y="994"/>
                  <a:pt x="10315" y="998"/>
                  <a:pt x="10330" y="998"/>
                </a:cubicBezTo>
                <a:cubicBezTo>
                  <a:pt x="10360" y="998"/>
                  <a:pt x="10391" y="982"/>
                  <a:pt x="10408" y="953"/>
                </a:cubicBezTo>
                <a:cubicBezTo>
                  <a:pt x="10432" y="912"/>
                  <a:pt x="10417" y="857"/>
                  <a:pt x="10374" y="832"/>
                </a:cubicBezTo>
                <a:cubicBezTo>
                  <a:pt x="9426" y="284"/>
                  <a:pt x="8382" y="1"/>
                  <a:pt x="7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6"/>
          <p:cNvSpPr/>
          <p:nvPr/>
        </p:nvSpPr>
        <p:spPr>
          <a:xfrm flipH="1" rot="8517656">
            <a:off x="5948309" y="184278"/>
            <a:ext cx="150934" cy="184018"/>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6"/>
          <p:cNvSpPr/>
          <p:nvPr/>
        </p:nvSpPr>
        <p:spPr>
          <a:xfrm flipH="1">
            <a:off x="8609842" y="4589137"/>
            <a:ext cx="205140" cy="205140"/>
          </a:xfrm>
          <a:custGeom>
            <a:rect b="b" l="l" r="r" t="t"/>
            <a:pathLst>
              <a:path extrusionOk="0" h="7602" w="7602">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6"/>
          <p:cNvSpPr/>
          <p:nvPr/>
        </p:nvSpPr>
        <p:spPr>
          <a:xfrm rot="-8570389">
            <a:off x="2222468" y="4718588"/>
            <a:ext cx="339781" cy="184628"/>
          </a:xfrm>
          <a:custGeom>
            <a:rect b="b" l="l" r="r" t="t"/>
            <a:pathLst>
              <a:path extrusionOk="0" h="5669" w="10433">
                <a:moveTo>
                  <a:pt x="3622" y="2187"/>
                </a:moveTo>
                <a:cubicBezTo>
                  <a:pt x="4122" y="2187"/>
                  <a:pt x="4610" y="2289"/>
                  <a:pt x="5046" y="2496"/>
                </a:cubicBezTo>
                <a:cubicBezTo>
                  <a:pt x="5440" y="2683"/>
                  <a:pt x="5699" y="2904"/>
                  <a:pt x="5838" y="3172"/>
                </a:cubicBezTo>
                <a:cubicBezTo>
                  <a:pt x="5979" y="3446"/>
                  <a:pt x="6004" y="3802"/>
                  <a:pt x="5906" y="4173"/>
                </a:cubicBezTo>
                <a:cubicBezTo>
                  <a:pt x="5763" y="4715"/>
                  <a:pt x="5399" y="5162"/>
                  <a:pt x="4936" y="5368"/>
                </a:cubicBezTo>
                <a:cubicBezTo>
                  <a:pt x="4751" y="5450"/>
                  <a:pt x="4550" y="5490"/>
                  <a:pt x="4352" y="5490"/>
                </a:cubicBezTo>
                <a:cubicBezTo>
                  <a:pt x="4022" y="5490"/>
                  <a:pt x="3699" y="5380"/>
                  <a:pt x="3467" y="5171"/>
                </a:cubicBezTo>
                <a:cubicBezTo>
                  <a:pt x="3041" y="4788"/>
                  <a:pt x="2893" y="4104"/>
                  <a:pt x="3069" y="3341"/>
                </a:cubicBezTo>
                <a:cubicBezTo>
                  <a:pt x="3163" y="2932"/>
                  <a:pt x="3330" y="2544"/>
                  <a:pt x="3556" y="2188"/>
                </a:cubicBezTo>
                <a:cubicBezTo>
                  <a:pt x="3578" y="2187"/>
                  <a:pt x="3600" y="2187"/>
                  <a:pt x="3622" y="2187"/>
                </a:cubicBezTo>
                <a:close/>
                <a:moveTo>
                  <a:pt x="7372" y="1"/>
                </a:moveTo>
                <a:cubicBezTo>
                  <a:pt x="6895" y="1"/>
                  <a:pt x="6425" y="64"/>
                  <a:pt x="5976" y="193"/>
                </a:cubicBezTo>
                <a:cubicBezTo>
                  <a:pt x="4925" y="494"/>
                  <a:pt x="4027" y="1159"/>
                  <a:pt x="3458" y="2012"/>
                </a:cubicBezTo>
                <a:cubicBezTo>
                  <a:pt x="3026" y="2032"/>
                  <a:pt x="2588" y="2124"/>
                  <a:pt x="2163" y="2290"/>
                </a:cubicBezTo>
                <a:cubicBezTo>
                  <a:pt x="1166" y="2679"/>
                  <a:pt x="383" y="3422"/>
                  <a:pt x="19" y="4328"/>
                </a:cubicBezTo>
                <a:cubicBezTo>
                  <a:pt x="0" y="4373"/>
                  <a:pt x="22" y="4425"/>
                  <a:pt x="67" y="4444"/>
                </a:cubicBezTo>
                <a:cubicBezTo>
                  <a:pt x="78" y="4448"/>
                  <a:pt x="90" y="4450"/>
                  <a:pt x="101" y="4450"/>
                </a:cubicBezTo>
                <a:cubicBezTo>
                  <a:pt x="136" y="4450"/>
                  <a:pt x="169" y="4429"/>
                  <a:pt x="183" y="4394"/>
                </a:cubicBezTo>
                <a:cubicBezTo>
                  <a:pt x="530" y="3534"/>
                  <a:pt x="1276" y="2828"/>
                  <a:pt x="2228" y="2456"/>
                </a:cubicBezTo>
                <a:cubicBezTo>
                  <a:pt x="2594" y="2313"/>
                  <a:pt x="2969" y="2227"/>
                  <a:pt x="3341" y="2198"/>
                </a:cubicBezTo>
                <a:lnTo>
                  <a:pt x="3341" y="2198"/>
                </a:lnTo>
                <a:cubicBezTo>
                  <a:pt x="3136" y="2543"/>
                  <a:pt x="2985" y="2913"/>
                  <a:pt x="2896" y="3300"/>
                </a:cubicBezTo>
                <a:cubicBezTo>
                  <a:pt x="2705" y="4128"/>
                  <a:pt x="2874" y="4876"/>
                  <a:pt x="3348" y="5303"/>
                </a:cubicBezTo>
                <a:cubicBezTo>
                  <a:pt x="3612" y="5542"/>
                  <a:pt x="3980" y="5667"/>
                  <a:pt x="4353" y="5667"/>
                </a:cubicBezTo>
                <a:lnTo>
                  <a:pt x="4353" y="5668"/>
                </a:lnTo>
                <a:cubicBezTo>
                  <a:pt x="4576" y="5668"/>
                  <a:pt x="4801" y="5623"/>
                  <a:pt x="5009" y="5532"/>
                </a:cubicBezTo>
                <a:cubicBezTo>
                  <a:pt x="5521" y="5303"/>
                  <a:pt x="5921" y="4812"/>
                  <a:pt x="6078" y="4220"/>
                </a:cubicBezTo>
                <a:cubicBezTo>
                  <a:pt x="6188" y="3805"/>
                  <a:pt x="6158" y="3403"/>
                  <a:pt x="5996" y="3090"/>
                </a:cubicBezTo>
                <a:cubicBezTo>
                  <a:pt x="5839" y="2786"/>
                  <a:pt x="5553" y="2539"/>
                  <a:pt x="5123" y="2335"/>
                </a:cubicBezTo>
                <a:cubicBezTo>
                  <a:pt x="4678" y="2125"/>
                  <a:pt x="4185" y="2016"/>
                  <a:pt x="3676" y="2009"/>
                </a:cubicBezTo>
                <a:cubicBezTo>
                  <a:pt x="4224" y="1239"/>
                  <a:pt x="5056" y="641"/>
                  <a:pt x="6025" y="364"/>
                </a:cubicBezTo>
                <a:cubicBezTo>
                  <a:pt x="6458" y="240"/>
                  <a:pt x="6912" y="179"/>
                  <a:pt x="7373" y="179"/>
                </a:cubicBezTo>
                <a:cubicBezTo>
                  <a:pt x="8352" y="179"/>
                  <a:pt x="9365" y="454"/>
                  <a:pt x="10286" y="986"/>
                </a:cubicBezTo>
                <a:cubicBezTo>
                  <a:pt x="10300" y="994"/>
                  <a:pt x="10315" y="998"/>
                  <a:pt x="10330" y="998"/>
                </a:cubicBezTo>
                <a:cubicBezTo>
                  <a:pt x="10360" y="998"/>
                  <a:pt x="10391" y="982"/>
                  <a:pt x="10408" y="953"/>
                </a:cubicBezTo>
                <a:cubicBezTo>
                  <a:pt x="10432" y="912"/>
                  <a:pt x="10417" y="857"/>
                  <a:pt x="10374" y="832"/>
                </a:cubicBezTo>
                <a:cubicBezTo>
                  <a:pt x="9426" y="284"/>
                  <a:pt x="8382" y="1"/>
                  <a:pt x="7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6"/>
          <p:cNvSpPr/>
          <p:nvPr/>
        </p:nvSpPr>
        <p:spPr>
          <a:xfrm rot="3716845">
            <a:off x="612635" y="1853589"/>
            <a:ext cx="157128" cy="148166"/>
          </a:xfrm>
          <a:custGeom>
            <a:rect b="b" l="l" r="r" t="t"/>
            <a:pathLst>
              <a:path extrusionOk="0" h="4216" w="4471">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6"/>
          <p:cNvSpPr/>
          <p:nvPr/>
        </p:nvSpPr>
        <p:spPr>
          <a:xfrm>
            <a:off x="289527" y="3283019"/>
            <a:ext cx="122989" cy="192024"/>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6"/>
          <p:cNvSpPr/>
          <p:nvPr/>
        </p:nvSpPr>
        <p:spPr>
          <a:xfrm rot="5735881">
            <a:off x="7001722" y="4811589"/>
            <a:ext cx="143061" cy="11772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6"/>
          <p:cNvSpPr/>
          <p:nvPr/>
        </p:nvSpPr>
        <p:spPr>
          <a:xfrm flipH="1" rot="1092080">
            <a:off x="-478693" y="3905381"/>
            <a:ext cx="1659432" cy="1367204"/>
          </a:xfrm>
          <a:custGeom>
            <a:rect b="b" l="l" r="r" t="t"/>
            <a:pathLst>
              <a:path extrusionOk="0" h="29503" w="35809">
                <a:moveTo>
                  <a:pt x="15987" y="1"/>
                </a:moveTo>
                <a:cubicBezTo>
                  <a:pt x="15307" y="1"/>
                  <a:pt x="14281" y="3232"/>
                  <a:pt x="14368" y="6973"/>
                </a:cubicBezTo>
                <a:cubicBezTo>
                  <a:pt x="14458" y="10828"/>
                  <a:pt x="15190" y="13875"/>
                  <a:pt x="15404" y="14690"/>
                </a:cubicBezTo>
                <a:cubicBezTo>
                  <a:pt x="14257" y="15585"/>
                  <a:pt x="13139" y="16472"/>
                  <a:pt x="12154" y="17278"/>
                </a:cubicBezTo>
                <a:cubicBezTo>
                  <a:pt x="12377" y="15499"/>
                  <a:pt x="13438" y="6337"/>
                  <a:pt x="11926" y="5049"/>
                </a:cubicBezTo>
                <a:cubicBezTo>
                  <a:pt x="11844" y="4980"/>
                  <a:pt x="11771" y="4947"/>
                  <a:pt x="11706" y="4947"/>
                </a:cubicBezTo>
                <a:cubicBezTo>
                  <a:pt x="10531" y="4947"/>
                  <a:pt x="11858" y="15586"/>
                  <a:pt x="12085" y="17335"/>
                </a:cubicBezTo>
                <a:cubicBezTo>
                  <a:pt x="11392" y="17902"/>
                  <a:pt x="10768" y="18428"/>
                  <a:pt x="10252" y="18884"/>
                </a:cubicBezTo>
                <a:cubicBezTo>
                  <a:pt x="9784" y="19295"/>
                  <a:pt x="9290" y="19737"/>
                  <a:pt x="8781" y="20197"/>
                </a:cubicBezTo>
                <a:cubicBezTo>
                  <a:pt x="8837" y="19388"/>
                  <a:pt x="8963" y="17101"/>
                  <a:pt x="8739" y="15321"/>
                </a:cubicBezTo>
                <a:cubicBezTo>
                  <a:pt x="8461" y="13121"/>
                  <a:pt x="8054" y="9892"/>
                  <a:pt x="7037" y="8882"/>
                </a:cubicBezTo>
                <a:cubicBezTo>
                  <a:pt x="6947" y="8793"/>
                  <a:pt x="6865" y="8751"/>
                  <a:pt x="6789" y="8751"/>
                </a:cubicBezTo>
                <a:cubicBezTo>
                  <a:pt x="6001" y="8751"/>
                  <a:pt x="5945" y="13255"/>
                  <a:pt x="6706" y="16066"/>
                </a:cubicBezTo>
                <a:cubicBezTo>
                  <a:pt x="7376" y="18540"/>
                  <a:pt x="8293" y="19896"/>
                  <a:pt x="8628" y="20336"/>
                </a:cubicBezTo>
                <a:cubicBezTo>
                  <a:pt x="7462" y="21390"/>
                  <a:pt x="6232" y="22525"/>
                  <a:pt x="5096" y="23580"/>
                </a:cubicBezTo>
                <a:cubicBezTo>
                  <a:pt x="4742" y="21933"/>
                  <a:pt x="2590" y="12171"/>
                  <a:pt x="1305" y="11870"/>
                </a:cubicBezTo>
                <a:cubicBezTo>
                  <a:pt x="1249" y="11856"/>
                  <a:pt x="1196" y="11850"/>
                  <a:pt x="1148" y="11850"/>
                </a:cubicBezTo>
                <a:cubicBezTo>
                  <a:pt x="0" y="11850"/>
                  <a:pt x="1144" y="15497"/>
                  <a:pt x="2010" y="18541"/>
                </a:cubicBezTo>
                <a:cubicBezTo>
                  <a:pt x="2773" y="21225"/>
                  <a:pt x="4488" y="23142"/>
                  <a:pt x="5000" y="23669"/>
                </a:cubicBezTo>
                <a:cubicBezTo>
                  <a:pt x="2665" y="25843"/>
                  <a:pt x="761" y="27656"/>
                  <a:pt x="729" y="27687"/>
                </a:cubicBezTo>
                <a:cubicBezTo>
                  <a:pt x="645" y="27766"/>
                  <a:pt x="643" y="27898"/>
                  <a:pt x="722" y="27982"/>
                </a:cubicBezTo>
                <a:cubicBezTo>
                  <a:pt x="763" y="28024"/>
                  <a:pt x="818" y="28046"/>
                  <a:pt x="873" y="28046"/>
                </a:cubicBezTo>
                <a:cubicBezTo>
                  <a:pt x="924" y="28046"/>
                  <a:pt x="976" y="28027"/>
                  <a:pt x="1015" y="27989"/>
                </a:cubicBezTo>
                <a:cubicBezTo>
                  <a:pt x="1044" y="27961"/>
                  <a:pt x="2508" y="26567"/>
                  <a:pt x="4438" y="24762"/>
                </a:cubicBezTo>
                <a:cubicBezTo>
                  <a:pt x="4937" y="25299"/>
                  <a:pt x="7022" y="27416"/>
                  <a:pt x="9822" y="28442"/>
                </a:cubicBezTo>
                <a:cubicBezTo>
                  <a:pt x="11569" y="29082"/>
                  <a:pt x="13043" y="29502"/>
                  <a:pt x="13944" y="29502"/>
                </a:cubicBezTo>
                <a:cubicBezTo>
                  <a:pt x="14706" y="29502"/>
                  <a:pt x="15060" y="29202"/>
                  <a:pt x="14824" y="28481"/>
                </a:cubicBezTo>
                <a:cubicBezTo>
                  <a:pt x="14353" y="27037"/>
                  <a:pt x="5935" y="25011"/>
                  <a:pt x="4525" y="24682"/>
                </a:cubicBezTo>
                <a:cubicBezTo>
                  <a:pt x="5736" y="23550"/>
                  <a:pt x="7122" y="22265"/>
                  <a:pt x="8453" y="21056"/>
                </a:cubicBezTo>
                <a:cubicBezTo>
                  <a:pt x="9028" y="21495"/>
                  <a:pt x="11038" y="22939"/>
                  <a:pt x="13519" y="23705"/>
                </a:cubicBezTo>
                <a:cubicBezTo>
                  <a:pt x="14917" y="24137"/>
                  <a:pt x="16280" y="24373"/>
                  <a:pt x="17219" y="24373"/>
                </a:cubicBezTo>
                <a:cubicBezTo>
                  <a:pt x="18262" y="24373"/>
                  <a:pt x="18784" y="24082"/>
                  <a:pt x="18253" y="23442"/>
                </a:cubicBezTo>
                <a:cubicBezTo>
                  <a:pt x="17346" y="22351"/>
                  <a:pt x="10041" y="21192"/>
                  <a:pt x="8551" y="20966"/>
                </a:cubicBezTo>
                <a:cubicBezTo>
                  <a:pt x="9238" y="20343"/>
                  <a:pt x="9907" y="19742"/>
                  <a:pt x="10527" y="19194"/>
                </a:cubicBezTo>
                <a:cubicBezTo>
                  <a:pt x="11026" y="18755"/>
                  <a:pt x="11626" y="18249"/>
                  <a:pt x="12292" y="17703"/>
                </a:cubicBezTo>
                <a:cubicBezTo>
                  <a:pt x="13223" y="18361"/>
                  <a:pt x="17658" y="21405"/>
                  <a:pt x="20039" y="21405"/>
                </a:cubicBezTo>
                <a:cubicBezTo>
                  <a:pt x="20668" y="21405"/>
                  <a:pt x="21154" y="21192"/>
                  <a:pt x="21393" y="20666"/>
                </a:cubicBezTo>
                <a:cubicBezTo>
                  <a:pt x="22518" y="18195"/>
                  <a:pt x="14163" y="17671"/>
                  <a:pt x="12429" y="17590"/>
                </a:cubicBezTo>
                <a:cubicBezTo>
                  <a:pt x="13473" y="16737"/>
                  <a:pt x="14669" y="15789"/>
                  <a:pt x="15889" y="14839"/>
                </a:cubicBezTo>
                <a:cubicBezTo>
                  <a:pt x="16572" y="15469"/>
                  <a:pt x="21288" y="19753"/>
                  <a:pt x="23143" y="19753"/>
                </a:cubicBezTo>
                <a:cubicBezTo>
                  <a:pt x="23456" y="19753"/>
                  <a:pt x="23687" y="19631"/>
                  <a:pt x="23804" y="19349"/>
                </a:cubicBezTo>
                <a:cubicBezTo>
                  <a:pt x="24607" y="17414"/>
                  <a:pt x="17037" y="15122"/>
                  <a:pt x="15939" y="14801"/>
                </a:cubicBezTo>
                <a:cubicBezTo>
                  <a:pt x="16884" y="14064"/>
                  <a:pt x="17842" y="13326"/>
                  <a:pt x="18753" y="12632"/>
                </a:cubicBezTo>
                <a:cubicBezTo>
                  <a:pt x="19677" y="13167"/>
                  <a:pt x="23672" y="15409"/>
                  <a:pt x="25766" y="15409"/>
                </a:cubicBezTo>
                <a:cubicBezTo>
                  <a:pt x="26368" y="15409"/>
                  <a:pt x="26812" y="15224"/>
                  <a:pt x="26983" y="14760"/>
                </a:cubicBezTo>
                <a:cubicBezTo>
                  <a:pt x="27726" y="12728"/>
                  <a:pt x="20565" y="12536"/>
                  <a:pt x="18900" y="12519"/>
                </a:cubicBezTo>
                <a:cubicBezTo>
                  <a:pt x="19594" y="11990"/>
                  <a:pt x="20257" y="11488"/>
                  <a:pt x="20864" y="11030"/>
                </a:cubicBezTo>
                <a:cubicBezTo>
                  <a:pt x="21653" y="11329"/>
                  <a:pt x="24365" y="12297"/>
                  <a:pt x="26536" y="12297"/>
                </a:cubicBezTo>
                <a:cubicBezTo>
                  <a:pt x="27567" y="12297"/>
                  <a:pt x="28476" y="12079"/>
                  <a:pt x="29000" y="11468"/>
                </a:cubicBezTo>
                <a:cubicBezTo>
                  <a:pt x="29730" y="10616"/>
                  <a:pt x="28546" y="10360"/>
                  <a:pt x="26858" y="10360"/>
                </a:cubicBezTo>
                <a:cubicBezTo>
                  <a:pt x="24844" y="10360"/>
                  <a:pt x="22113" y="10725"/>
                  <a:pt x="21068" y="10877"/>
                </a:cubicBezTo>
                <a:cubicBezTo>
                  <a:pt x="22154" y="10058"/>
                  <a:pt x="23038" y="9398"/>
                  <a:pt x="23557" y="9010"/>
                </a:cubicBezTo>
                <a:cubicBezTo>
                  <a:pt x="24913" y="8524"/>
                  <a:pt x="28112" y="7282"/>
                  <a:pt x="30457" y="5643"/>
                </a:cubicBezTo>
                <a:cubicBezTo>
                  <a:pt x="33505" y="3511"/>
                  <a:pt x="35808" y="1748"/>
                  <a:pt x="34285" y="1564"/>
                </a:cubicBezTo>
                <a:cubicBezTo>
                  <a:pt x="34255" y="1560"/>
                  <a:pt x="34222" y="1558"/>
                  <a:pt x="34187" y="1558"/>
                </a:cubicBezTo>
                <a:cubicBezTo>
                  <a:pt x="32630" y="1558"/>
                  <a:pt x="26873" y="5224"/>
                  <a:pt x="23715" y="8376"/>
                </a:cubicBezTo>
                <a:cubicBezTo>
                  <a:pt x="23400" y="8610"/>
                  <a:pt x="22367" y="9377"/>
                  <a:pt x="20979" y="10423"/>
                </a:cubicBezTo>
                <a:cubicBezTo>
                  <a:pt x="22252" y="8480"/>
                  <a:pt x="26568" y="1726"/>
                  <a:pt x="25050" y="1726"/>
                </a:cubicBezTo>
                <a:cubicBezTo>
                  <a:pt x="24989" y="1726"/>
                  <a:pt x="24920" y="1736"/>
                  <a:pt x="24840" y="1758"/>
                </a:cubicBezTo>
                <a:cubicBezTo>
                  <a:pt x="22704" y="2355"/>
                  <a:pt x="21055" y="9093"/>
                  <a:pt x="20705" y="10630"/>
                </a:cubicBezTo>
                <a:cubicBezTo>
                  <a:pt x="19973" y="11182"/>
                  <a:pt x="19154" y="11802"/>
                  <a:pt x="18298" y="12456"/>
                </a:cubicBezTo>
                <a:cubicBezTo>
                  <a:pt x="18846" y="10632"/>
                  <a:pt x="21322" y="2040"/>
                  <a:pt x="19462" y="1752"/>
                </a:cubicBezTo>
                <a:cubicBezTo>
                  <a:pt x="19433" y="1747"/>
                  <a:pt x="19404" y="1745"/>
                  <a:pt x="19376" y="1745"/>
                </a:cubicBezTo>
                <a:cubicBezTo>
                  <a:pt x="17577" y="1745"/>
                  <a:pt x="18076" y="10917"/>
                  <a:pt x="18179" y="12548"/>
                </a:cubicBezTo>
                <a:cubicBezTo>
                  <a:pt x="17325" y="13200"/>
                  <a:pt x="16438" y="13884"/>
                  <a:pt x="15563" y="14566"/>
                </a:cubicBezTo>
                <a:cubicBezTo>
                  <a:pt x="15836" y="13622"/>
                  <a:pt x="16579" y="10903"/>
                  <a:pt x="16774" y="8720"/>
                </a:cubicBezTo>
                <a:cubicBezTo>
                  <a:pt x="17014" y="6033"/>
                  <a:pt x="16925" y="2211"/>
                  <a:pt x="16353" y="444"/>
                </a:cubicBezTo>
                <a:cubicBezTo>
                  <a:pt x="16255" y="140"/>
                  <a:pt x="16128" y="1"/>
                  <a:pt x="159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6" name="Google Shape;936;p46"/>
          <p:cNvGrpSpPr/>
          <p:nvPr/>
        </p:nvGrpSpPr>
        <p:grpSpPr>
          <a:xfrm rot="3596809">
            <a:off x="849980" y="4502798"/>
            <a:ext cx="868381" cy="1192518"/>
            <a:chOff x="3708300" y="1072800"/>
            <a:chExt cx="776725" cy="1066650"/>
          </a:xfrm>
        </p:grpSpPr>
        <p:sp>
          <p:nvSpPr>
            <p:cNvPr id="937" name="Google Shape;937;p46"/>
            <p:cNvSpPr/>
            <p:nvPr/>
          </p:nvSpPr>
          <p:spPr>
            <a:xfrm>
              <a:off x="3708300" y="1072800"/>
              <a:ext cx="776725" cy="1066650"/>
            </a:xfrm>
            <a:custGeom>
              <a:rect b="b" l="l" r="r" t="t"/>
              <a:pathLst>
                <a:path extrusionOk="0" h="42666" w="31069">
                  <a:moveTo>
                    <a:pt x="6830" y="1"/>
                  </a:moveTo>
                  <a:cubicBezTo>
                    <a:pt x="6707" y="1"/>
                    <a:pt x="6583" y="16"/>
                    <a:pt x="6456" y="50"/>
                  </a:cubicBezTo>
                  <a:cubicBezTo>
                    <a:pt x="5911" y="196"/>
                    <a:pt x="5497" y="669"/>
                    <a:pt x="5316" y="1177"/>
                  </a:cubicBezTo>
                  <a:cubicBezTo>
                    <a:pt x="5136" y="1688"/>
                    <a:pt x="5146" y="2228"/>
                    <a:pt x="5193" y="2751"/>
                  </a:cubicBezTo>
                  <a:cubicBezTo>
                    <a:pt x="5586" y="7042"/>
                    <a:pt x="8098" y="10770"/>
                    <a:pt x="10542" y="14321"/>
                  </a:cubicBezTo>
                  <a:cubicBezTo>
                    <a:pt x="9110" y="12451"/>
                    <a:pt x="7163" y="10945"/>
                    <a:pt x="4924" y="9980"/>
                  </a:cubicBezTo>
                  <a:cubicBezTo>
                    <a:pt x="4448" y="9775"/>
                    <a:pt x="3902" y="9600"/>
                    <a:pt x="3379" y="9600"/>
                  </a:cubicBezTo>
                  <a:cubicBezTo>
                    <a:pt x="3041" y="9600"/>
                    <a:pt x="2713" y="9673"/>
                    <a:pt x="2420" y="9858"/>
                  </a:cubicBezTo>
                  <a:cubicBezTo>
                    <a:pt x="1545" y="10409"/>
                    <a:pt x="1529" y="11597"/>
                    <a:pt x="1774" y="12523"/>
                  </a:cubicBezTo>
                  <a:cubicBezTo>
                    <a:pt x="2284" y="14472"/>
                    <a:pt x="3466" y="16190"/>
                    <a:pt x="4900" y="17646"/>
                  </a:cubicBezTo>
                  <a:cubicBezTo>
                    <a:pt x="6328" y="19099"/>
                    <a:pt x="8011" y="20316"/>
                    <a:pt x="9684" y="21521"/>
                  </a:cubicBezTo>
                  <a:cubicBezTo>
                    <a:pt x="8181" y="20795"/>
                    <a:pt x="6644" y="20055"/>
                    <a:pt x="4962" y="19720"/>
                  </a:cubicBezTo>
                  <a:cubicBezTo>
                    <a:pt x="4387" y="19606"/>
                    <a:pt x="3568" y="19384"/>
                    <a:pt x="2816" y="19384"/>
                  </a:cubicBezTo>
                  <a:cubicBezTo>
                    <a:pt x="2247" y="19384"/>
                    <a:pt x="1717" y="19512"/>
                    <a:pt x="1361" y="19910"/>
                  </a:cubicBezTo>
                  <a:cubicBezTo>
                    <a:pt x="0" y="21434"/>
                    <a:pt x="2318" y="23978"/>
                    <a:pt x="3407" y="24892"/>
                  </a:cubicBezTo>
                  <a:cubicBezTo>
                    <a:pt x="4591" y="25885"/>
                    <a:pt x="5945" y="26683"/>
                    <a:pt x="7129" y="27646"/>
                  </a:cubicBezTo>
                  <a:cubicBezTo>
                    <a:pt x="7866" y="28238"/>
                    <a:pt x="8703" y="28751"/>
                    <a:pt x="9480" y="29300"/>
                  </a:cubicBezTo>
                  <a:cubicBezTo>
                    <a:pt x="9908" y="29601"/>
                    <a:pt x="11356" y="30272"/>
                    <a:pt x="11520" y="30735"/>
                  </a:cubicBezTo>
                  <a:cubicBezTo>
                    <a:pt x="10718" y="30464"/>
                    <a:pt x="9895" y="30188"/>
                    <a:pt x="9034" y="30188"/>
                  </a:cubicBezTo>
                  <a:cubicBezTo>
                    <a:pt x="9011" y="30188"/>
                    <a:pt x="8989" y="30188"/>
                    <a:pt x="8966" y="30188"/>
                  </a:cubicBezTo>
                  <a:cubicBezTo>
                    <a:pt x="7503" y="30214"/>
                    <a:pt x="7381" y="31517"/>
                    <a:pt x="7779" y="32554"/>
                  </a:cubicBezTo>
                  <a:cubicBezTo>
                    <a:pt x="8158" y="33540"/>
                    <a:pt x="9313" y="34213"/>
                    <a:pt x="10199" y="34761"/>
                  </a:cubicBezTo>
                  <a:cubicBezTo>
                    <a:pt x="14401" y="37351"/>
                    <a:pt x="18718" y="39810"/>
                    <a:pt x="22860" y="42522"/>
                  </a:cubicBezTo>
                  <a:cubicBezTo>
                    <a:pt x="22939" y="42568"/>
                    <a:pt x="23012" y="42617"/>
                    <a:pt x="23087" y="42665"/>
                  </a:cubicBezTo>
                  <a:cubicBezTo>
                    <a:pt x="23091" y="42664"/>
                    <a:pt x="23120" y="42620"/>
                    <a:pt x="23163" y="42537"/>
                  </a:cubicBezTo>
                  <a:cubicBezTo>
                    <a:pt x="23567" y="41812"/>
                    <a:pt x="25460" y="38170"/>
                    <a:pt x="25630" y="37787"/>
                  </a:cubicBezTo>
                  <a:cubicBezTo>
                    <a:pt x="26395" y="36067"/>
                    <a:pt x="27045" y="34304"/>
                    <a:pt x="27576" y="32516"/>
                  </a:cubicBezTo>
                  <a:cubicBezTo>
                    <a:pt x="28200" y="30419"/>
                    <a:pt x="31069" y="24490"/>
                    <a:pt x="28106" y="23241"/>
                  </a:cubicBezTo>
                  <a:lnTo>
                    <a:pt x="28105" y="23241"/>
                  </a:lnTo>
                  <a:cubicBezTo>
                    <a:pt x="27861" y="23137"/>
                    <a:pt x="27601" y="23090"/>
                    <a:pt x="27336" y="23090"/>
                  </a:cubicBezTo>
                  <a:cubicBezTo>
                    <a:pt x="26562" y="23090"/>
                    <a:pt x="25749" y="23492"/>
                    <a:pt x="25199" y="24059"/>
                  </a:cubicBezTo>
                  <a:cubicBezTo>
                    <a:pt x="24457" y="24819"/>
                    <a:pt x="24084" y="25814"/>
                    <a:pt x="23726" y="26778"/>
                  </a:cubicBezTo>
                  <a:cubicBezTo>
                    <a:pt x="24043" y="25919"/>
                    <a:pt x="23891" y="24633"/>
                    <a:pt x="23991" y="23727"/>
                  </a:cubicBezTo>
                  <a:cubicBezTo>
                    <a:pt x="24115" y="22592"/>
                    <a:pt x="24261" y="21459"/>
                    <a:pt x="24394" y="20323"/>
                  </a:cubicBezTo>
                  <a:cubicBezTo>
                    <a:pt x="24648" y="18135"/>
                    <a:pt x="24866" y="15939"/>
                    <a:pt x="24779" y="13752"/>
                  </a:cubicBezTo>
                  <a:cubicBezTo>
                    <a:pt x="24740" y="12670"/>
                    <a:pt x="24822" y="10582"/>
                    <a:pt x="24158" y="9343"/>
                  </a:cubicBezTo>
                  <a:cubicBezTo>
                    <a:pt x="23943" y="8948"/>
                    <a:pt x="23651" y="8639"/>
                    <a:pt x="23253" y="8480"/>
                  </a:cubicBezTo>
                  <a:cubicBezTo>
                    <a:pt x="23053" y="8400"/>
                    <a:pt x="22860" y="8364"/>
                    <a:pt x="22674" y="8364"/>
                  </a:cubicBezTo>
                  <a:cubicBezTo>
                    <a:pt x="21476" y="8364"/>
                    <a:pt x="20582" y="9872"/>
                    <a:pt x="20081" y="10780"/>
                  </a:cubicBezTo>
                  <a:cubicBezTo>
                    <a:pt x="19353" y="12109"/>
                    <a:pt x="19148" y="13337"/>
                    <a:pt x="18967" y="14655"/>
                  </a:cubicBezTo>
                  <a:cubicBezTo>
                    <a:pt x="19271" y="12310"/>
                    <a:pt x="19377" y="9955"/>
                    <a:pt x="19286" y="7612"/>
                  </a:cubicBezTo>
                  <a:cubicBezTo>
                    <a:pt x="19211" y="5571"/>
                    <a:pt x="18961" y="3466"/>
                    <a:pt x="17833" y="1770"/>
                  </a:cubicBezTo>
                  <a:cubicBezTo>
                    <a:pt x="17666" y="1518"/>
                    <a:pt x="17433" y="1252"/>
                    <a:pt x="17108" y="1252"/>
                  </a:cubicBezTo>
                  <a:cubicBezTo>
                    <a:pt x="16896" y="1252"/>
                    <a:pt x="16698" y="1371"/>
                    <a:pt x="16527" y="1495"/>
                  </a:cubicBezTo>
                  <a:cubicBezTo>
                    <a:pt x="15130" y="2518"/>
                    <a:pt x="14559" y="4230"/>
                    <a:pt x="14250" y="5840"/>
                  </a:cubicBezTo>
                  <a:cubicBezTo>
                    <a:pt x="13882" y="7743"/>
                    <a:pt x="13757" y="9675"/>
                    <a:pt x="13874" y="11580"/>
                  </a:cubicBezTo>
                  <a:cubicBezTo>
                    <a:pt x="12343" y="7957"/>
                    <a:pt x="11366" y="4185"/>
                    <a:pt x="8707" y="1114"/>
                  </a:cubicBezTo>
                  <a:cubicBezTo>
                    <a:pt x="8230" y="560"/>
                    <a:pt x="7567" y="1"/>
                    <a:pt x="683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6"/>
            <p:cNvSpPr/>
            <p:nvPr/>
          </p:nvSpPr>
          <p:spPr>
            <a:xfrm>
              <a:off x="3808850" y="1173650"/>
              <a:ext cx="565500" cy="965800"/>
            </a:xfrm>
            <a:custGeom>
              <a:rect b="b" l="l" r="r" t="t"/>
              <a:pathLst>
                <a:path extrusionOk="0" h="38632" w="22620">
                  <a:moveTo>
                    <a:pt x="3964" y="0"/>
                  </a:moveTo>
                  <a:cubicBezTo>
                    <a:pt x="3939" y="0"/>
                    <a:pt x="3913" y="6"/>
                    <a:pt x="3889" y="19"/>
                  </a:cubicBezTo>
                  <a:cubicBezTo>
                    <a:pt x="3822" y="58"/>
                    <a:pt x="3795" y="143"/>
                    <a:pt x="3832" y="204"/>
                  </a:cubicBezTo>
                  <a:cubicBezTo>
                    <a:pt x="7240" y="5902"/>
                    <a:pt x="9536" y="12032"/>
                    <a:pt x="11335" y="17279"/>
                  </a:cubicBezTo>
                  <a:cubicBezTo>
                    <a:pt x="11591" y="18016"/>
                    <a:pt x="11853" y="18753"/>
                    <a:pt x="12120" y="19490"/>
                  </a:cubicBezTo>
                  <a:cubicBezTo>
                    <a:pt x="8736" y="15289"/>
                    <a:pt x="4748" y="11561"/>
                    <a:pt x="248" y="8406"/>
                  </a:cubicBezTo>
                  <a:cubicBezTo>
                    <a:pt x="225" y="8389"/>
                    <a:pt x="197" y="8381"/>
                    <a:pt x="169" y="8381"/>
                  </a:cubicBezTo>
                  <a:cubicBezTo>
                    <a:pt x="125" y="8381"/>
                    <a:pt x="79" y="8401"/>
                    <a:pt x="48" y="8440"/>
                  </a:cubicBezTo>
                  <a:cubicBezTo>
                    <a:pt x="1" y="8498"/>
                    <a:pt x="10" y="8581"/>
                    <a:pt x="69" y="8623"/>
                  </a:cubicBezTo>
                  <a:cubicBezTo>
                    <a:pt x="4791" y="11932"/>
                    <a:pt x="8947" y="15870"/>
                    <a:pt x="12427" y="20330"/>
                  </a:cubicBezTo>
                  <a:cubicBezTo>
                    <a:pt x="12932" y="21704"/>
                    <a:pt x="13449" y="23065"/>
                    <a:pt x="13958" y="24404"/>
                  </a:cubicBezTo>
                  <a:cubicBezTo>
                    <a:pt x="12552" y="22980"/>
                    <a:pt x="10613" y="22023"/>
                    <a:pt x="8577" y="21104"/>
                  </a:cubicBezTo>
                  <a:cubicBezTo>
                    <a:pt x="6125" y="20000"/>
                    <a:pt x="3709" y="18958"/>
                    <a:pt x="1095" y="18392"/>
                  </a:cubicBezTo>
                  <a:cubicBezTo>
                    <a:pt x="1085" y="18390"/>
                    <a:pt x="1076" y="18389"/>
                    <a:pt x="1066" y="18389"/>
                  </a:cubicBezTo>
                  <a:cubicBezTo>
                    <a:pt x="1001" y="18389"/>
                    <a:pt x="939" y="18430"/>
                    <a:pt x="918" y="18493"/>
                  </a:cubicBezTo>
                  <a:cubicBezTo>
                    <a:pt x="900" y="18564"/>
                    <a:pt x="941" y="18638"/>
                    <a:pt x="1017" y="18653"/>
                  </a:cubicBezTo>
                  <a:cubicBezTo>
                    <a:pt x="3603" y="19213"/>
                    <a:pt x="6006" y="20246"/>
                    <a:pt x="8444" y="21348"/>
                  </a:cubicBezTo>
                  <a:cubicBezTo>
                    <a:pt x="10703" y="22369"/>
                    <a:pt x="12847" y="23430"/>
                    <a:pt x="14239" y="25136"/>
                  </a:cubicBezTo>
                  <a:cubicBezTo>
                    <a:pt x="15358" y="28062"/>
                    <a:pt x="16501" y="31077"/>
                    <a:pt x="17480" y="34112"/>
                  </a:cubicBezTo>
                  <a:cubicBezTo>
                    <a:pt x="14416" y="31413"/>
                    <a:pt x="10677" y="29343"/>
                    <a:pt x="6642" y="28111"/>
                  </a:cubicBezTo>
                  <a:cubicBezTo>
                    <a:pt x="6628" y="28107"/>
                    <a:pt x="6614" y="28105"/>
                    <a:pt x="6600" y="28105"/>
                  </a:cubicBezTo>
                  <a:cubicBezTo>
                    <a:pt x="6538" y="28105"/>
                    <a:pt x="6481" y="28142"/>
                    <a:pt x="6458" y="28199"/>
                  </a:cubicBezTo>
                  <a:cubicBezTo>
                    <a:pt x="6430" y="28270"/>
                    <a:pt x="6465" y="28346"/>
                    <a:pt x="6543" y="28369"/>
                  </a:cubicBezTo>
                  <a:cubicBezTo>
                    <a:pt x="10672" y="29626"/>
                    <a:pt x="14492" y="31774"/>
                    <a:pt x="17585" y="34578"/>
                  </a:cubicBezTo>
                  <a:cubicBezTo>
                    <a:pt x="17598" y="34591"/>
                    <a:pt x="17616" y="34600"/>
                    <a:pt x="17638" y="34603"/>
                  </a:cubicBezTo>
                  <a:cubicBezTo>
                    <a:pt x="18048" y="35891"/>
                    <a:pt x="18453" y="37187"/>
                    <a:pt x="18838" y="38488"/>
                  </a:cubicBezTo>
                  <a:cubicBezTo>
                    <a:pt x="18917" y="38534"/>
                    <a:pt x="18991" y="38583"/>
                    <a:pt x="19065" y="38631"/>
                  </a:cubicBezTo>
                  <a:cubicBezTo>
                    <a:pt x="19069" y="38630"/>
                    <a:pt x="19098" y="38586"/>
                    <a:pt x="19142" y="38503"/>
                  </a:cubicBezTo>
                  <a:cubicBezTo>
                    <a:pt x="18731" y="37122"/>
                    <a:pt x="18305" y="35743"/>
                    <a:pt x="17867" y="34376"/>
                  </a:cubicBezTo>
                  <a:cubicBezTo>
                    <a:pt x="19151" y="30246"/>
                    <a:pt x="20738" y="26146"/>
                    <a:pt x="22588" y="22190"/>
                  </a:cubicBezTo>
                  <a:cubicBezTo>
                    <a:pt x="22619" y="22119"/>
                    <a:pt x="22588" y="22043"/>
                    <a:pt x="22517" y="22017"/>
                  </a:cubicBezTo>
                  <a:cubicBezTo>
                    <a:pt x="22500" y="22011"/>
                    <a:pt x="22482" y="22008"/>
                    <a:pt x="22465" y="22008"/>
                  </a:cubicBezTo>
                  <a:cubicBezTo>
                    <a:pt x="22407" y="22008"/>
                    <a:pt x="22353" y="22039"/>
                    <a:pt x="22328" y="22091"/>
                  </a:cubicBezTo>
                  <a:cubicBezTo>
                    <a:pt x="20532" y="25935"/>
                    <a:pt x="18986" y="29910"/>
                    <a:pt x="17720" y="33918"/>
                  </a:cubicBezTo>
                  <a:cubicBezTo>
                    <a:pt x="16785" y="31028"/>
                    <a:pt x="15703" y="28161"/>
                    <a:pt x="14637" y="25374"/>
                  </a:cubicBezTo>
                  <a:cubicBezTo>
                    <a:pt x="14657" y="25352"/>
                    <a:pt x="14674" y="25327"/>
                    <a:pt x="14680" y="25298"/>
                  </a:cubicBezTo>
                  <a:cubicBezTo>
                    <a:pt x="15570" y="20077"/>
                    <a:pt x="16496" y="14679"/>
                    <a:pt x="19105" y="9803"/>
                  </a:cubicBezTo>
                  <a:cubicBezTo>
                    <a:pt x="19138" y="9739"/>
                    <a:pt x="19114" y="9658"/>
                    <a:pt x="19042" y="9627"/>
                  </a:cubicBezTo>
                  <a:cubicBezTo>
                    <a:pt x="19024" y="9618"/>
                    <a:pt x="19004" y="9614"/>
                    <a:pt x="18984" y="9614"/>
                  </a:cubicBezTo>
                  <a:cubicBezTo>
                    <a:pt x="18931" y="9614"/>
                    <a:pt x="18877" y="9644"/>
                    <a:pt x="18851" y="9695"/>
                  </a:cubicBezTo>
                  <a:cubicBezTo>
                    <a:pt x="16280" y="14497"/>
                    <a:pt x="15338" y="19780"/>
                    <a:pt x="14460" y="24911"/>
                  </a:cubicBezTo>
                  <a:cubicBezTo>
                    <a:pt x="14431" y="24831"/>
                    <a:pt x="14401" y="24755"/>
                    <a:pt x="14373" y="24679"/>
                  </a:cubicBezTo>
                  <a:cubicBezTo>
                    <a:pt x="13808" y="23207"/>
                    <a:pt x="13238" y="21707"/>
                    <a:pt x="12684" y="20197"/>
                  </a:cubicBezTo>
                  <a:cubicBezTo>
                    <a:pt x="12586" y="19613"/>
                    <a:pt x="10621" y="7583"/>
                    <a:pt x="13058" y="1023"/>
                  </a:cubicBezTo>
                  <a:cubicBezTo>
                    <a:pt x="13086" y="954"/>
                    <a:pt x="13046" y="877"/>
                    <a:pt x="12970" y="856"/>
                  </a:cubicBezTo>
                  <a:cubicBezTo>
                    <a:pt x="12958" y="853"/>
                    <a:pt x="12945" y="851"/>
                    <a:pt x="12932" y="851"/>
                  </a:cubicBezTo>
                  <a:cubicBezTo>
                    <a:pt x="12871" y="851"/>
                    <a:pt x="12810" y="889"/>
                    <a:pt x="12790" y="947"/>
                  </a:cubicBezTo>
                  <a:cubicBezTo>
                    <a:pt x="10783" y="6347"/>
                    <a:pt x="11725" y="15380"/>
                    <a:pt x="12196" y="18859"/>
                  </a:cubicBezTo>
                  <a:cubicBezTo>
                    <a:pt x="11997" y="18299"/>
                    <a:pt x="11798" y="17744"/>
                    <a:pt x="11608" y="17185"/>
                  </a:cubicBezTo>
                  <a:cubicBezTo>
                    <a:pt x="9804" y="11925"/>
                    <a:pt x="7503" y="5781"/>
                    <a:pt x="4083" y="62"/>
                  </a:cubicBezTo>
                  <a:cubicBezTo>
                    <a:pt x="4058" y="22"/>
                    <a:pt x="4012" y="0"/>
                    <a:pt x="39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9" name="Google Shape;939;p46"/>
          <p:cNvSpPr txBox="1"/>
          <p:nvPr>
            <p:ph type="title"/>
          </p:nvPr>
        </p:nvSpPr>
        <p:spPr>
          <a:xfrm>
            <a:off x="713225" y="2402950"/>
            <a:ext cx="6088500" cy="2196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sz="8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_1_1">
    <p:spTree>
      <p:nvGrpSpPr>
        <p:cNvPr id="940" name="Shape 940"/>
        <p:cNvGrpSpPr/>
        <p:nvPr/>
      </p:nvGrpSpPr>
      <p:grpSpPr>
        <a:xfrm>
          <a:off x="0" y="0"/>
          <a:ext cx="0" cy="0"/>
          <a:chOff x="0" y="0"/>
          <a:chExt cx="0" cy="0"/>
        </a:xfrm>
      </p:grpSpPr>
      <p:sp>
        <p:nvSpPr>
          <p:cNvPr id="941" name="Google Shape;941;p47"/>
          <p:cNvSpPr txBox="1"/>
          <p:nvPr>
            <p:ph hasCustomPrompt="1" type="title"/>
          </p:nvPr>
        </p:nvSpPr>
        <p:spPr>
          <a:xfrm>
            <a:off x="747450" y="1616550"/>
            <a:ext cx="4937100" cy="1237500"/>
          </a:xfrm>
          <a:prstGeom prst="rect">
            <a:avLst/>
          </a:prstGeom>
        </p:spPr>
        <p:txBody>
          <a:bodyPr anchorCtr="0" anchor="ctr" bIns="91425" lIns="91425" spcFirstLastPara="1" rIns="91425" wrap="square" tIns="91425">
            <a:noAutofit/>
          </a:bodyPr>
          <a:lstStyle>
            <a:lvl1pPr lvl="0" rtl="0">
              <a:spcBef>
                <a:spcPts val="0"/>
              </a:spcBef>
              <a:spcAft>
                <a:spcPts val="0"/>
              </a:spcAft>
              <a:buSzPts val="9600"/>
              <a:buNone/>
              <a:defRPr sz="9600">
                <a:solidFill>
                  <a:schemeClr val="accent4"/>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942" name="Google Shape;942;p47"/>
          <p:cNvSpPr txBox="1"/>
          <p:nvPr>
            <p:ph idx="1" type="subTitle"/>
          </p:nvPr>
        </p:nvSpPr>
        <p:spPr>
          <a:xfrm>
            <a:off x="747450" y="2854050"/>
            <a:ext cx="4937100" cy="67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43" name="Google Shape;943;p47"/>
          <p:cNvSpPr/>
          <p:nvPr/>
        </p:nvSpPr>
        <p:spPr>
          <a:xfrm flipH="1" rot="-2700000">
            <a:off x="5795344" y="4135188"/>
            <a:ext cx="790196" cy="1637653"/>
          </a:xfrm>
          <a:custGeom>
            <a:rect b="b" l="l" r="r" t="t"/>
            <a:pathLst>
              <a:path extrusionOk="0" h="33862" w="16339">
                <a:moveTo>
                  <a:pt x="3138" y="679"/>
                </a:moveTo>
                <a:cubicBezTo>
                  <a:pt x="3139" y="680"/>
                  <a:pt x="3140" y="681"/>
                  <a:pt x="3141" y="683"/>
                </a:cubicBezTo>
                <a:cubicBezTo>
                  <a:pt x="3186" y="742"/>
                  <a:pt x="3227" y="795"/>
                  <a:pt x="3248" y="831"/>
                </a:cubicBezTo>
                <a:cubicBezTo>
                  <a:pt x="3407" y="1099"/>
                  <a:pt x="3540" y="1341"/>
                  <a:pt x="3657" y="1573"/>
                </a:cubicBezTo>
                <a:cubicBezTo>
                  <a:pt x="3938" y="2126"/>
                  <a:pt x="4138" y="2632"/>
                  <a:pt x="4269" y="3119"/>
                </a:cubicBezTo>
                <a:cubicBezTo>
                  <a:pt x="4361" y="3464"/>
                  <a:pt x="4397" y="3813"/>
                  <a:pt x="4380" y="4187"/>
                </a:cubicBezTo>
                <a:cubicBezTo>
                  <a:pt x="4363" y="4563"/>
                  <a:pt x="4287" y="4944"/>
                  <a:pt x="4214" y="5313"/>
                </a:cubicBezTo>
                <a:cubicBezTo>
                  <a:pt x="4153" y="5623"/>
                  <a:pt x="4090" y="5945"/>
                  <a:pt x="4060" y="6266"/>
                </a:cubicBezTo>
                <a:cubicBezTo>
                  <a:pt x="4005" y="6842"/>
                  <a:pt x="4054" y="7397"/>
                  <a:pt x="4105" y="7934"/>
                </a:cubicBezTo>
                <a:cubicBezTo>
                  <a:pt x="3799" y="7054"/>
                  <a:pt x="3602" y="6203"/>
                  <a:pt x="3529" y="5403"/>
                </a:cubicBezTo>
                <a:cubicBezTo>
                  <a:pt x="3496" y="5035"/>
                  <a:pt x="3544" y="4655"/>
                  <a:pt x="3590" y="4287"/>
                </a:cubicBezTo>
                <a:cubicBezTo>
                  <a:pt x="3665" y="3698"/>
                  <a:pt x="3742" y="3088"/>
                  <a:pt x="3503" y="2473"/>
                </a:cubicBezTo>
                <a:cubicBezTo>
                  <a:pt x="3485" y="2427"/>
                  <a:pt x="3441" y="2399"/>
                  <a:pt x="3395" y="2399"/>
                </a:cubicBezTo>
                <a:cubicBezTo>
                  <a:pt x="3381" y="2399"/>
                  <a:pt x="3367" y="2402"/>
                  <a:pt x="3353" y="2407"/>
                </a:cubicBezTo>
                <a:cubicBezTo>
                  <a:pt x="3294" y="2430"/>
                  <a:pt x="3264" y="2497"/>
                  <a:pt x="3287" y="2557"/>
                </a:cubicBezTo>
                <a:cubicBezTo>
                  <a:pt x="3505" y="3117"/>
                  <a:pt x="3435" y="3671"/>
                  <a:pt x="3360" y="4258"/>
                </a:cubicBezTo>
                <a:cubicBezTo>
                  <a:pt x="3313" y="4637"/>
                  <a:pt x="3263" y="5031"/>
                  <a:pt x="3298" y="5424"/>
                </a:cubicBezTo>
                <a:cubicBezTo>
                  <a:pt x="3370" y="6218"/>
                  <a:pt x="3559" y="7058"/>
                  <a:pt x="3856" y="7927"/>
                </a:cubicBezTo>
                <a:cubicBezTo>
                  <a:pt x="3839" y="7903"/>
                  <a:pt x="3824" y="7877"/>
                  <a:pt x="3808" y="7853"/>
                </a:cubicBezTo>
                <a:cubicBezTo>
                  <a:pt x="3714" y="7709"/>
                  <a:pt x="3620" y="7566"/>
                  <a:pt x="3532" y="7421"/>
                </a:cubicBezTo>
                <a:cubicBezTo>
                  <a:pt x="2833" y="6265"/>
                  <a:pt x="2586" y="4936"/>
                  <a:pt x="2753" y="3237"/>
                </a:cubicBezTo>
                <a:cubicBezTo>
                  <a:pt x="2794" y="2821"/>
                  <a:pt x="2870" y="2399"/>
                  <a:pt x="2942" y="1991"/>
                </a:cubicBezTo>
                <a:cubicBezTo>
                  <a:pt x="3018" y="1561"/>
                  <a:pt x="3097" y="1123"/>
                  <a:pt x="3138" y="679"/>
                </a:cubicBezTo>
                <a:close/>
                <a:moveTo>
                  <a:pt x="588" y="8057"/>
                </a:moveTo>
                <a:lnTo>
                  <a:pt x="588" y="8057"/>
                </a:lnTo>
                <a:cubicBezTo>
                  <a:pt x="854" y="8178"/>
                  <a:pt x="1125" y="8269"/>
                  <a:pt x="1183" y="8285"/>
                </a:cubicBezTo>
                <a:cubicBezTo>
                  <a:pt x="1356" y="8333"/>
                  <a:pt x="1527" y="8372"/>
                  <a:pt x="1696" y="8412"/>
                </a:cubicBezTo>
                <a:cubicBezTo>
                  <a:pt x="2086" y="8501"/>
                  <a:pt x="2455" y="8587"/>
                  <a:pt x="2818" y="8769"/>
                </a:cubicBezTo>
                <a:cubicBezTo>
                  <a:pt x="3170" y="8945"/>
                  <a:pt x="3489" y="9183"/>
                  <a:pt x="3792" y="9496"/>
                </a:cubicBezTo>
                <a:cubicBezTo>
                  <a:pt x="4167" y="9884"/>
                  <a:pt x="4466" y="10326"/>
                  <a:pt x="4818" y="10864"/>
                </a:cubicBezTo>
                <a:cubicBezTo>
                  <a:pt x="4890" y="10974"/>
                  <a:pt x="4956" y="11087"/>
                  <a:pt x="5026" y="11198"/>
                </a:cubicBezTo>
                <a:cubicBezTo>
                  <a:pt x="5100" y="11365"/>
                  <a:pt x="5177" y="11533"/>
                  <a:pt x="5264" y="11704"/>
                </a:cubicBezTo>
                <a:cubicBezTo>
                  <a:pt x="5038" y="11509"/>
                  <a:pt x="4788" y="11337"/>
                  <a:pt x="4544" y="11168"/>
                </a:cubicBezTo>
                <a:lnTo>
                  <a:pt x="4437" y="11094"/>
                </a:lnTo>
                <a:cubicBezTo>
                  <a:pt x="3560" y="10486"/>
                  <a:pt x="2720" y="9808"/>
                  <a:pt x="1941" y="9082"/>
                </a:cubicBezTo>
                <a:cubicBezTo>
                  <a:pt x="1918" y="9061"/>
                  <a:pt x="1890" y="9051"/>
                  <a:pt x="1862" y="9051"/>
                </a:cubicBezTo>
                <a:cubicBezTo>
                  <a:pt x="1830" y="9051"/>
                  <a:pt x="1799" y="9064"/>
                  <a:pt x="1776" y="9088"/>
                </a:cubicBezTo>
                <a:cubicBezTo>
                  <a:pt x="1733" y="9134"/>
                  <a:pt x="1735" y="9208"/>
                  <a:pt x="1782" y="9252"/>
                </a:cubicBezTo>
                <a:cubicBezTo>
                  <a:pt x="2571" y="9986"/>
                  <a:pt x="3418" y="10670"/>
                  <a:pt x="4305" y="11285"/>
                </a:cubicBezTo>
                <a:lnTo>
                  <a:pt x="4412" y="11359"/>
                </a:lnTo>
                <a:cubicBezTo>
                  <a:pt x="4728" y="11577"/>
                  <a:pt x="5050" y="11801"/>
                  <a:pt x="5315" y="12070"/>
                </a:cubicBezTo>
                <a:cubicBezTo>
                  <a:pt x="5280" y="12052"/>
                  <a:pt x="5250" y="12035"/>
                  <a:pt x="5224" y="12022"/>
                </a:cubicBezTo>
                <a:cubicBezTo>
                  <a:pt x="4784" y="11759"/>
                  <a:pt x="4313" y="11567"/>
                  <a:pt x="3856" y="11381"/>
                </a:cubicBezTo>
                <a:cubicBezTo>
                  <a:pt x="2985" y="11026"/>
                  <a:pt x="2161" y="10691"/>
                  <a:pt x="1552" y="9906"/>
                </a:cubicBezTo>
                <a:cubicBezTo>
                  <a:pt x="1245" y="9509"/>
                  <a:pt x="1042" y="9056"/>
                  <a:pt x="826" y="8575"/>
                </a:cubicBezTo>
                <a:cubicBezTo>
                  <a:pt x="749" y="8404"/>
                  <a:pt x="672" y="8230"/>
                  <a:pt x="588" y="8057"/>
                </a:cubicBezTo>
                <a:close/>
                <a:moveTo>
                  <a:pt x="7516" y="5870"/>
                </a:moveTo>
                <a:cubicBezTo>
                  <a:pt x="7784" y="6765"/>
                  <a:pt x="8028" y="7737"/>
                  <a:pt x="7966" y="8690"/>
                </a:cubicBezTo>
                <a:cubicBezTo>
                  <a:pt x="7917" y="9470"/>
                  <a:pt x="7666" y="10263"/>
                  <a:pt x="7240" y="10987"/>
                </a:cubicBezTo>
                <a:cubicBezTo>
                  <a:pt x="7148" y="11146"/>
                  <a:pt x="7051" y="11297"/>
                  <a:pt x="6957" y="11446"/>
                </a:cubicBezTo>
                <a:cubicBezTo>
                  <a:pt x="6831" y="11646"/>
                  <a:pt x="6708" y="11843"/>
                  <a:pt x="6597" y="12046"/>
                </a:cubicBezTo>
                <a:cubicBezTo>
                  <a:pt x="6674" y="11191"/>
                  <a:pt x="6834" y="10460"/>
                  <a:pt x="7098" y="9745"/>
                </a:cubicBezTo>
                <a:cubicBezTo>
                  <a:pt x="7384" y="8966"/>
                  <a:pt x="7647" y="8139"/>
                  <a:pt x="7447" y="7345"/>
                </a:cubicBezTo>
                <a:cubicBezTo>
                  <a:pt x="7434" y="7291"/>
                  <a:pt x="7385" y="7257"/>
                  <a:pt x="7333" y="7257"/>
                </a:cubicBezTo>
                <a:cubicBezTo>
                  <a:pt x="7324" y="7257"/>
                  <a:pt x="7315" y="7258"/>
                  <a:pt x="7306" y="7260"/>
                </a:cubicBezTo>
                <a:cubicBezTo>
                  <a:pt x="7245" y="7276"/>
                  <a:pt x="7207" y="7339"/>
                  <a:pt x="7223" y="7400"/>
                </a:cubicBezTo>
                <a:cubicBezTo>
                  <a:pt x="7407" y="8132"/>
                  <a:pt x="7166" y="8889"/>
                  <a:pt x="6881" y="9665"/>
                </a:cubicBezTo>
                <a:cubicBezTo>
                  <a:pt x="6568" y="10512"/>
                  <a:pt x="6397" y="11380"/>
                  <a:pt x="6334" y="12439"/>
                </a:cubicBezTo>
                <a:cubicBezTo>
                  <a:pt x="6234" y="11910"/>
                  <a:pt x="6138" y="11368"/>
                  <a:pt x="6129" y="10833"/>
                </a:cubicBezTo>
                <a:cubicBezTo>
                  <a:pt x="6111" y="9916"/>
                  <a:pt x="6216" y="9125"/>
                  <a:pt x="6449" y="8414"/>
                </a:cubicBezTo>
                <a:cubicBezTo>
                  <a:pt x="6590" y="7987"/>
                  <a:pt x="6787" y="7567"/>
                  <a:pt x="6976" y="7160"/>
                </a:cubicBezTo>
                <a:cubicBezTo>
                  <a:pt x="7171" y="6744"/>
                  <a:pt x="7370" y="6317"/>
                  <a:pt x="7516" y="5870"/>
                </a:cubicBezTo>
                <a:close/>
                <a:moveTo>
                  <a:pt x="11531" y="10010"/>
                </a:moveTo>
                <a:lnTo>
                  <a:pt x="11531" y="10010"/>
                </a:lnTo>
                <a:cubicBezTo>
                  <a:pt x="11517" y="10747"/>
                  <a:pt x="11471" y="11487"/>
                  <a:pt x="11394" y="12218"/>
                </a:cubicBezTo>
                <a:cubicBezTo>
                  <a:pt x="11322" y="12900"/>
                  <a:pt x="11232" y="13463"/>
                  <a:pt x="11022" y="13992"/>
                </a:cubicBezTo>
                <a:cubicBezTo>
                  <a:pt x="10748" y="14682"/>
                  <a:pt x="10269" y="15281"/>
                  <a:pt x="9881" y="15724"/>
                </a:cubicBezTo>
                <a:cubicBezTo>
                  <a:pt x="9590" y="16058"/>
                  <a:pt x="9267" y="16401"/>
                  <a:pt x="8877" y="16652"/>
                </a:cubicBezTo>
                <a:cubicBezTo>
                  <a:pt x="8834" y="16680"/>
                  <a:pt x="8799" y="16698"/>
                  <a:pt x="8769" y="16713"/>
                </a:cubicBezTo>
                <a:cubicBezTo>
                  <a:pt x="8886" y="16452"/>
                  <a:pt x="8994" y="16189"/>
                  <a:pt x="9094" y="15930"/>
                </a:cubicBezTo>
                <a:cubicBezTo>
                  <a:pt x="9269" y="15484"/>
                  <a:pt x="9450" y="15020"/>
                  <a:pt x="9699" y="14594"/>
                </a:cubicBezTo>
                <a:lnTo>
                  <a:pt x="9857" y="14327"/>
                </a:lnTo>
                <a:cubicBezTo>
                  <a:pt x="10217" y="13725"/>
                  <a:pt x="10589" y="13103"/>
                  <a:pt x="10684" y="12382"/>
                </a:cubicBezTo>
                <a:cubicBezTo>
                  <a:pt x="10692" y="12318"/>
                  <a:pt x="10647" y="12260"/>
                  <a:pt x="10584" y="12251"/>
                </a:cubicBezTo>
                <a:cubicBezTo>
                  <a:pt x="10579" y="12251"/>
                  <a:pt x="10574" y="12250"/>
                  <a:pt x="10570" y="12250"/>
                </a:cubicBezTo>
                <a:cubicBezTo>
                  <a:pt x="10512" y="12250"/>
                  <a:pt x="10462" y="12293"/>
                  <a:pt x="10454" y="12351"/>
                </a:cubicBezTo>
                <a:cubicBezTo>
                  <a:pt x="10366" y="13025"/>
                  <a:pt x="10007" y="13627"/>
                  <a:pt x="9659" y="14209"/>
                </a:cubicBezTo>
                <a:lnTo>
                  <a:pt x="9499" y="14477"/>
                </a:lnTo>
                <a:cubicBezTo>
                  <a:pt x="9240" y="14919"/>
                  <a:pt x="9057" y="15391"/>
                  <a:pt x="8878" y="15847"/>
                </a:cubicBezTo>
                <a:cubicBezTo>
                  <a:pt x="8785" y="16086"/>
                  <a:pt x="8686" y="16329"/>
                  <a:pt x="8580" y="16571"/>
                </a:cubicBezTo>
                <a:cubicBezTo>
                  <a:pt x="8573" y="16477"/>
                  <a:pt x="8573" y="16367"/>
                  <a:pt x="8573" y="16285"/>
                </a:cubicBezTo>
                <a:lnTo>
                  <a:pt x="8573" y="16167"/>
                </a:lnTo>
                <a:cubicBezTo>
                  <a:pt x="8564" y="15208"/>
                  <a:pt x="8784" y="14252"/>
                  <a:pt x="9209" y="13404"/>
                </a:cubicBezTo>
                <a:cubicBezTo>
                  <a:pt x="9500" y="12824"/>
                  <a:pt x="9890" y="12285"/>
                  <a:pt x="10265" y="11763"/>
                </a:cubicBezTo>
                <a:lnTo>
                  <a:pt x="11531" y="10010"/>
                </a:lnTo>
                <a:close/>
                <a:moveTo>
                  <a:pt x="1994" y="14108"/>
                </a:moveTo>
                <a:lnTo>
                  <a:pt x="1994" y="14108"/>
                </a:lnTo>
                <a:cubicBezTo>
                  <a:pt x="2699" y="14402"/>
                  <a:pt x="3454" y="14559"/>
                  <a:pt x="4187" y="14713"/>
                </a:cubicBezTo>
                <a:cubicBezTo>
                  <a:pt x="4586" y="14796"/>
                  <a:pt x="5001" y="14883"/>
                  <a:pt x="5397" y="14990"/>
                </a:cubicBezTo>
                <a:cubicBezTo>
                  <a:pt x="6409" y="15262"/>
                  <a:pt x="7164" y="15653"/>
                  <a:pt x="7703" y="16186"/>
                </a:cubicBezTo>
                <a:lnTo>
                  <a:pt x="7703" y="16187"/>
                </a:lnTo>
                <a:cubicBezTo>
                  <a:pt x="7845" y="16326"/>
                  <a:pt x="7960" y="16486"/>
                  <a:pt x="8069" y="16657"/>
                </a:cubicBezTo>
                <a:cubicBezTo>
                  <a:pt x="7841" y="16541"/>
                  <a:pt x="7592" y="16458"/>
                  <a:pt x="7344" y="16391"/>
                </a:cubicBezTo>
                <a:cubicBezTo>
                  <a:pt x="7042" y="16310"/>
                  <a:pt x="6736" y="16237"/>
                  <a:pt x="6428" y="16165"/>
                </a:cubicBezTo>
                <a:cubicBezTo>
                  <a:pt x="5419" y="15927"/>
                  <a:pt x="4375" y="15682"/>
                  <a:pt x="3533" y="15088"/>
                </a:cubicBezTo>
                <a:cubicBezTo>
                  <a:pt x="3513" y="15074"/>
                  <a:pt x="3490" y="15067"/>
                  <a:pt x="3467" y="15067"/>
                </a:cubicBezTo>
                <a:cubicBezTo>
                  <a:pt x="3430" y="15067"/>
                  <a:pt x="3394" y="15085"/>
                  <a:pt x="3372" y="15117"/>
                </a:cubicBezTo>
                <a:cubicBezTo>
                  <a:pt x="3335" y="15170"/>
                  <a:pt x="3348" y="15241"/>
                  <a:pt x="3400" y="15279"/>
                </a:cubicBezTo>
                <a:cubicBezTo>
                  <a:pt x="4279" y="15897"/>
                  <a:pt x="5345" y="16147"/>
                  <a:pt x="6375" y="16391"/>
                </a:cubicBezTo>
                <a:cubicBezTo>
                  <a:pt x="6680" y="16462"/>
                  <a:pt x="6984" y="16534"/>
                  <a:pt x="7283" y="16615"/>
                </a:cubicBezTo>
                <a:cubicBezTo>
                  <a:pt x="7651" y="16713"/>
                  <a:pt x="8060" y="16848"/>
                  <a:pt x="8342" y="17132"/>
                </a:cubicBezTo>
                <a:cubicBezTo>
                  <a:pt x="8241" y="17139"/>
                  <a:pt x="8140" y="17147"/>
                  <a:pt x="8040" y="17155"/>
                </a:cubicBezTo>
                <a:cubicBezTo>
                  <a:pt x="7694" y="17181"/>
                  <a:pt x="7335" y="17209"/>
                  <a:pt x="6985" y="17209"/>
                </a:cubicBezTo>
                <a:cubicBezTo>
                  <a:pt x="6978" y="17209"/>
                  <a:pt x="6970" y="17209"/>
                  <a:pt x="6963" y="17209"/>
                </a:cubicBezTo>
                <a:cubicBezTo>
                  <a:pt x="5720" y="17205"/>
                  <a:pt x="4611" y="16487"/>
                  <a:pt x="3492" y="15689"/>
                </a:cubicBezTo>
                <a:cubicBezTo>
                  <a:pt x="2865" y="15243"/>
                  <a:pt x="2242" y="14754"/>
                  <a:pt x="1994" y="14108"/>
                </a:cubicBezTo>
                <a:close/>
                <a:moveTo>
                  <a:pt x="13245" y="14791"/>
                </a:moveTo>
                <a:cubicBezTo>
                  <a:pt x="13570" y="16232"/>
                  <a:pt x="13590" y="17442"/>
                  <a:pt x="13307" y="18485"/>
                </a:cubicBezTo>
                <a:cubicBezTo>
                  <a:pt x="12953" y="19783"/>
                  <a:pt x="12118" y="20632"/>
                  <a:pt x="11179" y="21456"/>
                </a:cubicBezTo>
                <a:cubicBezTo>
                  <a:pt x="11744" y="20102"/>
                  <a:pt x="12209" y="18699"/>
                  <a:pt x="12552" y="17274"/>
                </a:cubicBezTo>
                <a:cubicBezTo>
                  <a:pt x="12567" y="17211"/>
                  <a:pt x="12528" y="17150"/>
                  <a:pt x="12466" y="17134"/>
                </a:cubicBezTo>
                <a:cubicBezTo>
                  <a:pt x="12457" y="17132"/>
                  <a:pt x="12448" y="17131"/>
                  <a:pt x="12439" y="17131"/>
                </a:cubicBezTo>
                <a:cubicBezTo>
                  <a:pt x="12387" y="17131"/>
                  <a:pt x="12339" y="17167"/>
                  <a:pt x="12327" y="17220"/>
                </a:cubicBezTo>
                <a:cubicBezTo>
                  <a:pt x="11986" y="18641"/>
                  <a:pt x="11522" y="20039"/>
                  <a:pt x="10957" y="21390"/>
                </a:cubicBezTo>
                <a:cubicBezTo>
                  <a:pt x="10954" y="21368"/>
                  <a:pt x="10953" y="21346"/>
                  <a:pt x="10951" y="21324"/>
                </a:cubicBezTo>
                <a:cubicBezTo>
                  <a:pt x="10867" y="20317"/>
                  <a:pt x="10789" y="19366"/>
                  <a:pt x="11082" y="18421"/>
                </a:cubicBezTo>
                <a:cubicBezTo>
                  <a:pt x="11371" y="17489"/>
                  <a:pt x="11857" y="16635"/>
                  <a:pt x="12330" y="15839"/>
                </a:cubicBezTo>
                <a:cubicBezTo>
                  <a:pt x="12579" y="15419"/>
                  <a:pt x="12856" y="14998"/>
                  <a:pt x="13245" y="14791"/>
                </a:cubicBezTo>
                <a:close/>
                <a:moveTo>
                  <a:pt x="3318" y="18297"/>
                </a:moveTo>
                <a:cubicBezTo>
                  <a:pt x="4575" y="18392"/>
                  <a:pt x="5974" y="18556"/>
                  <a:pt x="7238" y="19055"/>
                </a:cubicBezTo>
                <a:cubicBezTo>
                  <a:pt x="7989" y="19351"/>
                  <a:pt x="8646" y="19751"/>
                  <a:pt x="9191" y="20244"/>
                </a:cubicBezTo>
                <a:cubicBezTo>
                  <a:pt x="9566" y="20583"/>
                  <a:pt x="9854" y="21029"/>
                  <a:pt x="10123" y="21482"/>
                </a:cubicBezTo>
                <a:cubicBezTo>
                  <a:pt x="8872" y="20585"/>
                  <a:pt x="7446" y="19916"/>
                  <a:pt x="5961" y="19531"/>
                </a:cubicBezTo>
                <a:cubicBezTo>
                  <a:pt x="5951" y="19528"/>
                  <a:pt x="5942" y="19527"/>
                  <a:pt x="5932" y="19527"/>
                </a:cubicBezTo>
                <a:cubicBezTo>
                  <a:pt x="5881" y="19527"/>
                  <a:pt x="5833" y="19562"/>
                  <a:pt x="5819" y="19614"/>
                </a:cubicBezTo>
                <a:cubicBezTo>
                  <a:pt x="5803" y="19677"/>
                  <a:pt x="5840" y="19740"/>
                  <a:pt x="5903" y="19756"/>
                </a:cubicBezTo>
                <a:cubicBezTo>
                  <a:pt x="7404" y="20144"/>
                  <a:pt x="8842" y="20831"/>
                  <a:pt x="10096" y="21750"/>
                </a:cubicBezTo>
                <a:cubicBezTo>
                  <a:pt x="9752" y="21648"/>
                  <a:pt x="9413" y="21604"/>
                  <a:pt x="9064" y="21562"/>
                </a:cubicBezTo>
                <a:cubicBezTo>
                  <a:pt x="8901" y="21542"/>
                  <a:pt x="8733" y="21522"/>
                  <a:pt x="8557" y="21496"/>
                </a:cubicBezTo>
                <a:cubicBezTo>
                  <a:pt x="7823" y="21383"/>
                  <a:pt x="7101" y="21166"/>
                  <a:pt x="6412" y="20852"/>
                </a:cubicBezTo>
                <a:cubicBezTo>
                  <a:pt x="5727" y="20538"/>
                  <a:pt x="5090" y="20134"/>
                  <a:pt x="4520" y="19651"/>
                </a:cubicBezTo>
                <a:cubicBezTo>
                  <a:pt x="4241" y="19416"/>
                  <a:pt x="3979" y="19161"/>
                  <a:pt x="3737" y="18892"/>
                </a:cubicBezTo>
                <a:cubicBezTo>
                  <a:pt x="3711" y="18862"/>
                  <a:pt x="3633" y="18748"/>
                  <a:pt x="3558" y="18639"/>
                </a:cubicBezTo>
                <a:cubicBezTo>
                  <a:pt x="3461" y="18498"/>
                  <a:pt x="3384" y="18386"/>
                  <a:pt x="3318" y="18297"/>
                </a:cubicBezTo>
                <a:close/>
                <a:moveTo>
                  <a:pt x="12167" y="21170"/>
                </a:moveTo>
                <a:cubicBezTo>
                  <a:pt x="12636" y="21170"/>
                  <a:pt x="13092" y="21416"/>
                  <a:pt x="13480" y="21660"/>
                </a:cubicBezTo>
                <a:cubicBezTo>
                  <a:pt x="14352" y="22209"/>
                  <a:pt x="15143" y="22874"/>
                  <a:pt x="15832" y="23638"/>
                </a:cubicBezTo>
                <a:cubicBezTo>
                  <a:pt x="15041" y="23633"/>
                  <a:pt x="14231" y="23614"/>
                  <a:pt x="13452" y="23468"/>
                </a:cubicBezTo>
                <a:cubicBezTo>
                  <a:pt x="12894" y="23364"/>
                  <a:pt x="12482" y="23215"/>
                  <a:pt x="12156" y="22997"/>
                </a:cubicBezTo>
                <a:cubicBezTo>
                  <a:pt x="11761" y="22731"/>
                  <a:pt x="11457" y="22344"/>
                  <a:pt x="11167" y="21962"/>
                </a:cubicBezTo>
                <a:lnTo>
                  <a:pt x="11167" y="21962"/>
                </a:lnTo>
                <a:cubicBezTo>
                  <a:pt x="12205" y="22032"/>
                  <a:pt x="13217" y="22342"/>
                  <a:pt x="14116" y="22873"/>
                </a:cubicBezTo>
                <a:cubicBezTo>
                  <a:pt x="14135" y="22884"/>
                  <a:pt x="14155" y="22888"/>
                  <a:pt x="14175" y="22888"/>
                </a:cubicBezTo>
                <a:cubicBezTo>
                  <a:pt x="14182" y="22888"/>
                  <a:pt x="14189" y="22888"/>
                  <a:pt x="14196" y="22886"/>
                </a:cubicBezTo>
                <a:cubicBezTo>
                  <a:pt x="14228" y="22881"/>
                  <a:pt x="14258" y="22862"/>
                  <a:pt x="14275" y="22832"/>
                </a:cubicBezTo>
                <a:cubicBezTo>
                  <a:pt x="14308" y="22776"/>
                  <a:pt x="14289" y="22706"/>
                  <a:pt x="14235" y="22673"/>
                </a:cubicBezTo>
                <a:cubicBezTo>
                  <a:pt x="13345" y="22149"/>
                  <a:pt x="12347" y="21833"/>
                  <a:pt x="11323" y="21743"/>
                </a:cubicBezTo>
                <a:cubicBezTo>
                  <a:pt x="11503" y="21586"/>
                  <a:pt x="11679" y="21427"/>
                  <a:pt x="11850" y="21266"/>
                </a:cubicBezTo>
                <a:cubicBezTo>
                  <a:pt x="11853" y="21266"/>
                  <a:pt x="11856" y="21266"/>
                  <a:pt x="11860" y="21266"/>
                </a:cubicBezTo>
                <a:cubicBezTo>
                  <a:pt x="11913" y="21266"/>
                  <a:pt x="11965" y="21240"/>
                  <a:pt x="11994" y="21190"/>
                </a:cubicBezTo>
                <a:cubicBezTo>
                  <a:pt x="11999" y="21186"/>
                  <a:pt x="12022" y="21176"/>
                  <a:pt x="12076" y="21173"/>
                </a:cubicBezTo>
                <a:cubicBezTo>
                  <a:pt x="12106" y="21171"/>
                  <a:pt x="12137" y="21170"/>
                  <a:pt x="12167" y="21170"/>
                </a:cubicBezTo>
                <a:close/>
                <a:moveTo>
                  <a:pt x="10385" y="24577"/>
                </a:moveTo>
                <a:cubicBezTo>
                  <a:pt x="10620" y="24577"/>
                  <a:pt x="10851" y="24590"/>
                  <a:pt x="11079" y="24617"/>
                </a:cubicBezTo>
                <a:cubicBezTo>
                  <a:pt x="9975" y="24796"/>
                  <a:pt x="8979" y="25350"/>
                  <a:pt x="8016" y="25891"/>
                </a:cubicBezTo>
                <a:cubicBezTo>
                  <a:pt x="7512" y="26174"/>
                  <a:pt x="6991" y="26466"/>
                  <a:pt x="6462" y="26699"/>
                </a:cubicBezTo>
                <a:cubicBezTo>
                  <a:pt x="6404" y="26725"/>
                  <a:pt x="6377" y="26793"/>
                  <a:pt x="6403" y="26852"/>
                </a:cubicBezTo>
                <a:cubicBezTo>
                  <a:pt x="6422" y="26896"/>
                  <a:pt x="6465" y="26921"/>
                  <a:pt x="6509" y="26921"/>
                </a:cubicBezTo>
                <a:cubicBezTo>
                  <a:pt x="6516" y="26921"/>
                  <a:pt x="6523" y="26921"/>
                  <a:pt x="6529" y="26920"/>
                </a:cubicBezTo>
                <a:cubicBezTo>
                  <a:pt x="6539" y="26917"/>
                  <a:pt x="6548" y="26915"/>
                  <a:pt x="6556" y="26911"/>
                </a:cubicBezTo>
                <a:cubicBezTo>
                  <a:pt x="7094" y="26674"/>
                  <a:pt x="7621" y="26378"/>
                  <a:pt x="8130" y="26092"/>
                </a:cubicBezTo>
                <a:cubicBezTo>
                  <a:pt x="9075" y="25562"/>
                  <a:pt x="10053" y="25018"/>
                  <a:pt x="11117" y="24846"/>
                </a:cubicBezTo>
                <a:lnTo>
                  <a:pt x="11117" y="24846"/>
                </a:lnTo>
                <a:cubicBezTo>
                  <a:pt x="10801" y="25169"/>
                  <a:pt x="10435" y="25499"/>
                  <a:pt x="9986" y="25767"/>
                </a:cubicBezTo>
                <a:cubicBezTo>
                  <a:pt x="9318" y="26167"/>
                  <a:pt x="8606" y="26505"/>
                  <a:pt x="7871" y="26775"/>
                </a:cubicBezTo>
                <a:cubicBezTo>
                  <a:pt x="7681" y="26843"/>
                  <a:pt x="6308" y="27230"/>
                  <a:pt x="5851" y="27332"/>
                </a:cubicBezTo>
                <a:cubicBezTo>
                  <a:pt x="5866" y="26605"/>
                  <a:pt x="6484" y="26007"/>
                  <a:pt x="6765" y="25772"/>
                </a:cubicBezTo>
                <a:cubicBezTo>
                  <a:pt x="7377" y="25261"/>
                  <a:pt x="8127" y="24902"/>
                  <a:pt x="8932" y="24735"/>
                </a:cubicBezTo>
                <a:cubicBezTo>
                  <a:pt x="9450" y="24628"/>
                  <a:pt x="9927" y="24577"/>
                  <a:pt x="10385" y="24577"/>
                </a:cubicBezTo>
                <a:close/>
                <a:moveTo>
                  <a:pt x="3017" y="0"/>
                </a:moveTo>
                <a:cubicBezTo>
                  <a:pt x="2930" y="0"/>
                  <a:pt x="2862" y="69"/>
                  <a:pt x="2859" y="154"/>
                </a:cubicBezTo>
                <a:lnTo>
                  <a:pt x="2859" y="156"/>
                </a:lnTo>
                <a:cubicBezTo>
                  <a:pt x="2849" y="752"/>
                  <a:pt x="2742" y="1354"/>
                  <a:pt x="2639" y="1936"/>
                </a:cubicBezTo>
                <a:cubicBezTo>
                  <a:pt x="2565" y="2350"/>
                  <a:pt x="2488" y="2778"/>
                  <a:pt x="2446" y="3206"/>
                </a:cubicBezTo>
                <a:cubicBezTo>
                  <a:pt x="2272" y="4975"/>
                  <a:pt x="2533" y="6365"/>
                  <a:pt x="3269" y="7580"/>
                </a:cubicBezTo>
                <a:cubicBezTo>
                  <a:pt x="3358" y="7729"/>
                  <a:pt x="3454" y="7876"/>
                  <a:pt x="3551" y="8022"/>
                </a:cubicBezTo>
                <a:cubicBezTo>
                  <a:pt x="3817" y="8428"/>
                  <a:pt x="4069" y="8812"/>
                  <a:pt x="4196" y="9252"/>
                </a:cubicBezTo>
                <a:cubicBezTo>
                  <a:pt x="4215" y="9318"/>
                  <a:pt x="4276" y="9361"/>
                  <a:pt x="4344" y="9361"/>
                </a:cubicBezTo>
                <a:cubicBezTo>
                  <a:pt x="4345" y="9361"/>
                  <a:pt x="4345" y="9361"/>
                  <a:pt x="4346" y="9361"/>
                </a:cubicBezTo>
                <a:cubicBezTo>
                  <a:pt x="4378" y="9452"/>
                  <a:pt x="4411" y="9546"/>
                  <a:pt x="4441" y="9637"/>
                </a:cubicBezTo>
                <a:cubicBezTo>
                  <a:pt x="4472" y="9725"/>
                  <a:pt x="4502" y="9813"/>
                  <a:pt x="4532" y="9900"/>
                </a:cubicBezTo>
                <a:cubicBezTo>
                  <a:pt x="4368" y="9680"/>
                  <a:pt x="4201" y="9474"/>
                  <a:pt x="4015" y="9281"/>
                </a:cubicBezTo>
                <a:cubicBezTo>
                  <a:pt x="3686" y="8942"/>
                  <a:pt x="3341" y="8684"/>
                  <a:pt x="2957" y="8492"/>
                </a:cubicBezTo>
                <a:cubicBezTo>
                  <a:pt x="2560" y="8294"/>
                  <a:pt x="2156" y="8201"/>
                  <a:pt x="1766" y="8110"/>
                </a:cubicBezTo>
                <a:cubicBezTo>
                  <a:pt x="1601" y="8072"/>
                  <a:pt x="1435" y="8034"/>
                  <a:pt x="1267" y="7987"/>
                </a:cubicBezTo>
                <a:cubicBezTo>
                  <a:pt x="986" y="7910"/>
                  <a:pt x="378" y="7642"/>
                  <a:pt x="308" y="7534"/>
                </a:cubicBezTo>
                <a:cubicBezTo>
                  <a:pt x="278" y="7486"/>
                  <a:pt x="227" y="7460"/>
                  <a:pt x="175" y="7460"/>
                </a:cubicBezTo>
                <a:cubicBezTo>
                  <a:pt x="148" y="7460"/>
                  <a:pt x="120" y="7467"/>
                  <a:pt x="95" y="7483"/>
                </a:cubicBezTo>
                <a:cubicBezTo>
                  <a:pt x="25" y="7526"/>
                  <a:pt x="0" y="7616"/>
                  <a:pt x="40" y="7688"/>
                </a:cubicBezTo>
                <a:cubicBezTo>
                  <a:pt x="40" y="7688"/>
                  <a:pt x="39" y="7688"/>
                  <a:pt x="39" y="7688"/>
                </a:cubicBezTo>
                <a:lnTo>
                  <a:pt x="39" y="7688"/>
                </a:lnTo>
                <a:cubicBezTo>
                  <a:pt x="39" y="7688"/>
                  <a:pt x="39" y="7688"/>
                  <a:pt x="40" y="7689"/>
                </a:cubicBezTo>
                <a:cubicBezTo>
                  <a:pt x="41" y="7690"/>
                  <a:pt x="42" y="7693"/>
                  <a:pt x="43" y="7695"/>
                </a:cubicBezTo>
                <a:cubicBezTo>
                  <a:pt x="237" y="8012"/>
                  <a:pt x="393" y="8362"/>
                  <a:pt x="545" y="8701"/>
                </a:cubicBezTo>
                <a:cubicBezTo>
                  <a:pt x="758" y="9177"/>
                  <a:pt x="978" y="9669"/>
                  <a:pt x="1307" y="10095"/>
                </a:cubicBezTo>
                <a:cubicBezTo>
                  <a:pt x="1967" y="10945"/>
                  <a:pt x="2869" y="11313"/>
                  <a:pt x="3740" y="11667"/>
                </a:cubicBezTo>
                <a:cubicBezTo>
                  <a:pt x="4185" y="11849"/>
                  <a:pt x="4646" y="12037"/>
                  <a:pt x="5068" y="12286"/>
                </a:cubicBezTo>
                <a:cubicBezTo>
                  <a:pt x="5122" y="12320"/>
                  <a:pt x="5205" y="12360"/>
                  <a:pt x="5297" y="12408"/>
                </a:cubicBezTo>
                <a:cubicBezTo>
                  <a:pt x="5462" y="12491"/>
                  <a:pt x="5743" y="12634"/>
                  <a:pt x="5870" y="12748"/>
                </a:cubicBezTo>
                <a:cubicBezTo>
                  <a:pt x="5973" y="12912"/>
                  <a:pt x="6073" y="13078"/>
                  <a:pt x="6174" y="13245"/>
                </a:cubicBezTo>
                <a:lnTo>
                  <a:pt x="6176" y="13256"/>
                </a:lnTo>
                <a:cubicBezTo>
                  <a:pt x="6184" y="13297"/>
                  <a:pt x="6208" y="13331"/>
                  <a:pt x="6239" y="13353"/>
                </a:cubicBezTo>
                <a:cubicBezTo>
                  <a:pt x="6702" y="14119"/>
                  <a:pt x="7160" y="14898"/>
                  <a:pt x="7607" y="15693"/>
                </a:cubicBezTo>
                <a:cubicBezTo>
                  <a:pt x="7063" y="15260"/>
                  <a:pt x="6363" y="14929"/>
                  <a:pt x="5478" y="14692"/>
                </a:cubicBezTo>
                <a:cubicBezTo>
                  <a:pt x="5072" y="14583"/>
                  <a:pt x="4655" y="14494"/>
                  <a:pt x="4250" y="14410"/>
                </a:cubicBezTo>
                <a:cubicBezTo>
                  <a:pt x="3429" y="14238"/>
                  <a:pt x="2580" y="14061"/>
                  <a:pt x="1824" y="13693"/>
                </a:cubicBezTo>
                <a:cubicBezTo>
                  <a:pt x="1802" y="13683"/>
                  <a:pt x="1780" y="13678"/>
                  <a:pt x="1757" y="13678"/>
                </a:cubicBezTo>
                <a:cubicBezTo>
                  <a:pt x="1724" y="13678"/>
                  <a:pt x="1691" y="13688"/>
                  <a:pt x="1663" y="13709"/>
                </a:cubicBezTo>
                <a:cubicBezTo>
                  <a:pt x="1617" y="13745"/>
                  <a:pt x="1594" y="13803"/>
                  <a:pt x="1604" y="13860"/>
                </a:cubicBezTo>
                <a:cubicBezTo>
                  <a:pt x="1771" y="14775"/>
                  <a:pt x="2540" y="15390"/>
                  <a:pt x="3313" y="15940"/>
                </a:cubicBezTo>
                <a:cubicBezTo>
                  <a:pt x="4475" y="16769"/>
                  <a:pt x="5628" y="17514"/>
                  <a:pt x="6963" y="17518"/>
                </a:cubicBezTo>
                <a:cubicBezTo>
                  <a:pt x="7332" y="17518"/>
                  <a:pt x="7704" y="17491"/>
                  <a:pt x="8064" y="17463"/>
                </a:cubicBezTo>
                <a:cubicBezTo>
                  <a:pt x="8225" y="17450"/>
                  <a:pt x="8386" y="17438"/>
                  <a:pt x="8548" y="17429"/>
                </a:cubicBezTo>
                <a:cubicBezTo>
                  <a:pt x="9166" y="18619"/>
                  <a:pt x="9741" y="19836"/>
                  <a:pt x="10239" y="21079"/>
                </a:cubicBezTo>
                <a:cubicBezTo>
                  <a:pt x="9999" y="20692"/>
                  <a:pt x="9735" y="20318"/>
                  <a:pt x="9399" y="20015"/>
                </a:cubicBezTo>
                <a:cubicBezTo>
                  <a:pt x="8826" y="19497"/>
                  <a:pt x="8137" y="19077"/>
                  <a:pt x="7353" y="18768"/>
                </a:cubicBezTo>
                <a:cubicBezTo>
                  <a:pt x="5915" y="18202"/>
                  <a:pt x="4328" y="18054"/>
                  <a:pt x="2953" y="17961"/>
                </a:cubicBezTo>
                <a:cubicBezTo>
                  <a:pt x="2953" y="17961"/>
                  <a:pt x="2953" y="17961"/>
                  <a:pt x="2953" y="17961"/>
                </a:cubicBezTo>
                <a:cubicBezTo>
                  <a:pt x="2953" y="17961"/>
                  <a:pt x="2953" y="17961"/>
                  <a:pt x="2952" y="17961"/>
                </a:cubicBezTo>
                <a:cubicBezTo>
                  <a:pt x="2949" y="17961"/>
                  <a:pt x="2946" y="17961"/>
                  <a:pt x="2943" y="17961"/>
                </a:cubicBezTo>
                <a:cubicBezTo>
                  <a:pt x="2864" y="17961"/>
                  <a:pt x="2794" y="18022"/>
                  <a:pt x="2789" y="18105"/>
                </a:cubicBezTo>
                <a:cubicBezTo>
                  <a:pt x="2783" y="18176"/>
                  <a:pt x="2827" y="18239"/>
                  <a:pt x="2891" y="18261"/>
                </a:cubicBezTo>
                <a:cubicBezTo>
                  <a:pt x="2970" y="18328"/>
                  <a:pt x="3193" y="18654"/>
                  <a:pt x="3304" y="18814"/>
                </a:cubicBezTo>
                <a:cubicBezTo>
                  <a:pt x="3408" y="18967"/>
                  <a:pt x="3469" y="19055"/>
                  <a:pt x="3508" y="19098"/>
                </a:cubicBezTo>
                <a:cubicBezTo>
                  <a:pt x="3758" y="19378"/>
                  <a:pt x="4031" y="19643"/>
                  <a:pt x="4321" y="19888"/>
                </a:cubicBezTo>
                <a:cubicBezTo>
                  <a:pt x="4912" y="20388"/>
                  <a:pt x="5572" y="20807"/>
                  <a:pt x="6285" y="21133"/>
                </a:cubicBezTo>
                <a:cubicBezTo>
                  <a:pt x="6999" y="21460"/>
                  <a:pt x="7748" y="21685"/>
                  <a:pt x="8510" y="21801"/>
                </a:cubicBezTo>
                <a:cubicBezTo>
                  <a:pt x="8690" y="21829"/>
                  <a:pt x="8862" y="21850"/>
                  <a:pt x="9028" y="21869"/>
                </a:cubicBezTo>
                <a:cubicBezTo>
                  <a:pt x="9604" y="21938"/>
                  <a:pt x="10103" y="21997"/>
                  <a:pt x="10653" y="22327"/>
                </a:cubicBezTo>
                <a:cubicBezTo>
                  <a:pt x="10674" y="22339"/>
                  <a:pt x="10695" y="22345"/>
                  <a:pt x="10717" y="22346"/>
                </a:cubicBezTo>
                <a:cubicBezTo>
                  <a:pt x="10950" y="23005"/>
                  <a:pt x="11157" y="23669"/>
                  <a:pt x="11338" y="24341"/>
                </a:cubicBezTo>
                <a:cubicBezTo>
                  <a:pt x="11026" y="24292"/>
                  <a:pt x="10710" y="24267"/>
                  <a:pt x="10386" y="24267"/>
                </a:cubicBezTo>
                <a:cubicBezTo>
                  <a:pt x="9907" y="24267"/>
                  <a:pt x="9408" y="24322"/>
                  <a:pt x="8869" y="24434"/>
                </a:cubicBezTo>
                <a:cubicBezTo>
                  <a:pt x="8015" y="24610"/>
                  <a:pt x="7218" y="24992"/>
                  <a:pt x="6566" y="25536"/>
                </a:cubicBezTo>
                <a:cubicBezTo>
                  <a:pt x="6147" y="25887"/>
                  <a:pt x="5455" y="26612"/>
                  <a:pt x="5552" y="27524"/>
                </a:cubicBezTo>
                <a:cubicBezTo>
                  <a:pt x="5556" y="27570"/>
                  <a:pt x="5584" y="27615"/>
                  <a:pt x="5625" y="27640"/>
                </a:cubicBezTo>
                <a:cubicBezTo>
                  <a:pt x="5637" y="27648"/>
                  <a:pt x="5661" y="27652"/>
                  <a:pt x="5694" y="27652"/>
                </a:cubicBezTo>
                <a:cubicBezTo>
                  <a:pt x="5747" y="27652"/>
                  <a:pt x="5825" y="27642"/>
                  <a:pt x="5919" y="27625"/>
                </a:cubicBezTo>
                <a:cubicBezTo>
                  <a:pt x="6554" y="27510"/>
                  <a:pt x="7961" y="27070"/>
                  <a:pt x="7977" y="27065"/>
                </a:cubicBezTo>
                <a:cubicBezTo>
                  <a:pt x="8730" y="26790"/>
                  <a:pt x="9459" y="26442"/>
                  <a:pt x="10145" y="26032"/>
                </a:cubicBezTo>
                <a:cubicBezTo>
                  <a:pt x="10697" y="25702"/>
                  <a:pt x="11126" y="25291"/>
                  <a:pt x="11483" y="24909"/>
                </a:cubicBezTo>
                <a:cubicBezTo>
                  <a:pt x="12172" y="27742"/>
                  <a:pt x="12343" y="30674"/>
                  <a:pt x="11649" y="33673"/>
                </a:cubicBezTo>
                <a:cubicBezTo>
                  <a:pt x="11629" y="33756"/>
                  <a:pt x="11682" y="33838"/>
                  <a:pt x="11765" y="33858"/>
                </a:cubicBezTo>
                <a:cubicBezTo>
                  <a:pt x="11776" y="33861"/>
                  <a:pt x="11788" y="33862"/>
                  <a:pt x="11799" y="33862"/>
                </a:cubicBezTo>
                <a:cubicBezTo>
                  <a:pt x="11808" y="33862"/>
                  <a:pt x="11818" y="33861"/>
                  <a:pt x="11827" y="33859"/>
                </a:cubicBezTo>
                <a:cubicBezTo>
                  <a:pt x="11886" y="33849"/>
                  <a:pt x="11936" y="33804"/>
                  <a:pt x="11950" y="33742"/>
                </a:cubicBezTo>
                <a:cubicBezTo>
                  <a:pt x="12868" y="29773"/>
                  <a:pt x="12305" y="25927"/>
                  <a:pt x="11022" y="22280"/>
                </a:cubicBezTo>
                <a:lnTo>
                  <a:pt x="11022" y="22280"/>
                </a:lnTo>
                <a:cubicBezTo>
                  <a:pt x="11292" y="22629"/>
                  <a:pt x="11596" y="22993"/>
                  <a:pt x="11984" y="23253"/>
                </a:cubicBezTo>
                <a:cubicBezTo>
                  <a:pt x="12346" y="23495"/>
                  <a:pt x="12794" y="23660"/>
                  <a:pt x="13395" y="23771"/>
                </a:cubicBezTo>
                <a:cubicBezTo>
                  <a:pt x="14315" y="23944"/>
                  <a:pt x="15260" y="23947"/>
                  <a:pt x="16174" y="23949"/>
                </a:cubicBezTo>
                <a:cubicBezTo>
                  <a:pt x="16183" y="23948"/>
                  <a:pt x="16193" y="23948"/>
                  <a:pt x="16201" y="23945"/>
                </a:cubicBezTo>
                <a:cubicBezTo>
                  <a:pt x="16251" y="23937"/>
                  <a:pt x="16292" y="23905"/>
                  <a:pt x="16314" y="23860"/>
                </a:cubicBezTo>
                <a:cubicBezTo>
                  <a:pt x="16339" y="23804"/>
                  <a:pt x="16331" y="23740"/>
                  <a:pt x="16291" y="23694"/>
                </a:cubicBezTo>
                <a:cubicBezTo>
                  <a:pt x="15530" y="22797"/>
                  <a:pt x="14639" y="22026"/>
                  <a:pt x="13644" y="21398"/>
                </a:cubicBezTo>
                <a:cubicBezTo>
                  <a:pt x="13241" y="21144"/>
                  <a:pt x="12766" y="20891"/>
                  <a:pt x="12254" y="20865"/>
                </a:cubicBezTo>
                <a:cubicBezTo>
                  <a:pt x="12852" y="20231"/>
                  <a:pt x="13345" y="19517"/>
                  <a:pt x="13605" y="18566"/>
                </a:cubicBezTo>
                <a:cubicBezTo>
                  <a:pt x="13913" y="17428"/>
                  <a:pt x="13881" y="16111"/>
                  <a:pt x="13504" y="14540"/>
                </a:cubicBezTo>
                <a:cubicBezTo>
                  <a:pt x="13493" y="14498"/>
                  <a:pt x="13467" y="14462"/>
                  <a:pt x="13429" y="14441"/>
                </a:cubicBezTo>
                <a:cubicBezTo>
                  <a:pt x="13405" y="14428"/>
                  <a:pt x="13380" y="14421"/>
                  <a:pt x="13354" y="14421"/>
                </a:cubicBezTo>
                <a:cubicBezTo>
                  <a:pt x="13337" y="14421"/>
                  <a:pt x="13320" y="14424"/>
                  <a:pt x="13303" y="14429"/>
                </a:cubicBezTo>
                <a:cubicBezTo>
                  <a:pt x="12728" y="14629"/>
                  <a:pt x="12376" y="15157"/>
                  <a:pt x="12066" y="15680"/>
                </a:cubicBezTo>
                <a:cubicBezTo>
                  <a:pt x="11582" y="16493"/>
                  <a:pt x="11087" y="17366"/>
                  <a:pt x="10787" y="18330"/>
                </a:cubicBezTo>
                <a:cubicBezTo>
                  <a:pt x="10488" y="19294"/>
                  <a:pt x="10555" y="20281"/>
                  <a:pt x="10634" y="21238"/>
                </a:cubicBezTo>
                <a:cubicBezTo>
                  <a:pt x="10076" y="19813"/>
                  <a:pt x="9419" y="18420"/>
                  <a:pt x="8706" y="17064"/>
                </a:cubicBezTo>
                <a:cubicBezTo>
                  <a:pt x="8828" y="17042"/>
                  <a:pt x="8950" y="16972"/>
                  <a:pt x="9045" y="16912"/>
                </a:cubicBezTo>
                <a:cubicBezTo>
                  <a:pt x="9466" y="16640"/>
                  <a:pt x="9808" y="16278"/>
                  <a:pt x="10115" y="15927"/>
                </a:cubicBezTo>
                <a:cubicBezTo>
                  <a:pt x="10518" y="15465"/>
                  <a:pt x="11018" y="14840"/>
                  <a:pt x="11309" y="14106"/>
                </a:cubicBezTo>
                <a:cubicBezTo>
                  <a:pt x="11532" y="13544"/>
                  <a:pt x="11627" y="12958"/>
                  <a:pt x="11701" y="12249"/>
                </a:cubicBezTo>
                <a:cubicBezTo>
                  <a:pt x="11797" y="11349"/>
                  <a:pt x="11844" y="10431"/>
                  <a:pt x="11844" y="9525"/>
                </a:cubicBezTo>
                <a:cubicBezTo>
                  <a:pt x="11844" y="9458"/>
                  <a:pt x="11801" y="9399"/>
                  <a:pt x="11737" y="9378"/>
                </a:cubicBezTo>
                <a:cubicBezTo>
                  <a:pt x="11722" y="9373"/>
                  <a:pt x="11706" y="9370"/>
                  <a:pt x="11690" y="9370"/>
                </a:cubicBezTo>
                <a:cubicBezTo>
                  <a:pt x="11641" y="9370"/>
                  <a:pt x="11594" y="9394"/>
                  <a:pt x="11565" y="9435"/>
                </a:cubicBezTo>
                <a:lnTo>
                  <a:pt x="10015" y="11582"/>
                </a:lnTo>
                <a:cubicBezTo>
                  <a:pt x="9632" y="12113"/>
                  <a:pt x="9235" y="12663"/>
                  <a:pt x="8933" y="13266"/>
                </a:cubicBezTo>
                <a:cubicBezTo>
                  <a:pt x="8486" y="14157"/>
                  <a:pt x="8255" y="15161"/>
                  <a:pt x="8265" y="16171"/>
                </a:cubicBezTo>
                <a:lnTo>
                  <a:pt x="8265" y="16241"/>
                </a:lnTo>
                <a:cubicBezTo>
                  <a:pt x="7694" y="15196"/>
                  <a:pt x="7098" y="14175"/>
                  <a:pt x="6496" y="13180"/>
                </a:cubicBezTo>
                <a:cubicBezTo>
                  <a:pt x="6613" y="12575"/>
                  <a:pt x="6906" y="12105"/>
                  <a:pt x="7219" y="11611"/>
                </a:cubicBezTo>
                <a:cubicBezTo>
                  <a:pt x="7315" y="11459"/>
                  <a:pt x="7412" y="11305"/>
                  <a:pt x="7507" y="11143"/>
                </a:cubicBezTo>
                <a:cubicBezTo>
                  <a:pt x="7957" y="10378"/>
                  <a:pt x="8223" y="9537"/>
                  <a:pt x="8275" y="8711"/>
                </a:cubicBezTo>
                <a:cubicBezTo>
                  <a:pt x="8353" y="7515"/>
                  <a:pt x="7982" y="6322"/>
                  <a:pt x="7654" y="5268"/>
                </a:cubicBezTo>
                <a:cubicBezTo>
                  <a:pt x="7634" y="5204"/>
                  <a:pt x="7575" y="5159"/>
                  <a:pt x="7508" y="5159"/>
                </a:cubicBezTo>
                <a:cubicBezTo>
                  <a:pt x="7505" y="5159"/>
                  <a:pt x="7503" y="5159"/>
                  <a:pt x="7500" y="5159"/>
                </a:cubicBezTo>
                <a:cubicBezTo>
                  <a:pt x="7432" y="5162"/>
                  <a:pt x="7370" y="5214"/>
                  <a:pt x="7356" y="5282"/>
                </a:cubicBezTo>
                <a:cubicBezTo>
                  <a:pt x="7230" y="5889"/>
                  <a:pt x="6960" y="6469"/>
                  <a:pt x="6698" y="7030"/>
                </a:cubicBezTo>
                <a:cubicBezTo>
                  <a:pt x="6504" y="7444"/>
                  <a:pt x="6303" y="7874"/>
                  <a:pt x="6157" y="8318"/>
                </a:cubicBezTo>
                <a:cubicBezTo>
                  <a:pt x="5912" y="9063"/>
                  <a:pt x="5802" y="9887"/>
                  <a:pt x="5821" y="10838"/>
                </a:cubicBezTo>
                <a:cubicBezTo>
                  <a:pt x="5830" y="11309"/>
                  <a:pt x="5899" y="11778"/>
                  <a:pt x="5983" y="12237"/>
                </a:cubicBezTo>
                <a:cubicBezTo>
                  <a:pt x="5768" y="11830"/>
                  <a:pt x="5539" y="11429"/>
                  <a:pt x="5294" y="11039"/>
                </a:cubicBezTo>
                <a:cubicBezTo>
                  <a:pt x="5077" y="10539"/>
                  <a:pt x="4908" y="10046"/>
                  <a:pt x="4735" y="9537"/>
                </a:cubicBezTo>
                <a:cubicBezTo>
                  <a:pt x="4654" y="9301"/>
                  <a:pt x="4571" y="9059"/>
                  <a:pt x="4482" y="8813"/>
                </a:cubicBezTo>
                <a:cubicBezTo>
                  <a:pt x="4468" y="8535"/>
                  <a:pt x="4446" y="8260"/>
                  <a:pt x="4421" y="7993"/>
                </a:cubicBezTo>
                <a:cubicBezTo>
                  <a:pt x="4365" y="7418"/>
                  <a:pt x="4314" y="6874"/>
                  <a:pt x="4367" y="6295"/>
                </a:cubicBezTo>
                <a:cubicBezTo>
                  <a:pt x="4396" y="5989"/>
                  <a:pt x="4459" y="5676"/>
                  <a:pt x="4518" y="5372"/>
                </a:cubicBezTo>
                <a:cubicBezTo>
                  <a:pt x="4593" y="4994"/>
                  <a:pt x="4671" y="4601"/>
                  <a:pt x="4690" y="4202"/>
                </a:cubicBezTo>
                <a:cubicBezTo>
                  <a:pt x="4708" y="3795"/>
                  <a:pt x="4669" y="3415"/>
                  <a:pt x="4568" y="3039"/>
                </a:cubicBezTo>
                <a:cubicBezTo>
                  <a:pt x="4431" y="2531"/>
                  <a:pt x="4223" y="2006"/>
                  <a:pt x="3933" y="1433"/>
                </a:cubicBezTo>
                <a:cubicBezTo>
                  <a:pt x="3813" y="1196"/>
                  <a:pt x="3676" y="948"/>
                  <a:pt x="3515" y="673"/>
                </a:cubicBezTo>
                <a:cubicBezTo>
                  <a:pt x="3489" y="631"/>
                  <a:pt x="3443" y="567"/>
                  <a:pt x="3388" y="497"/>
                </a:cubicBezTo>
                <a:cubicBezTo>
                  <a:pt x="3320" y="406"/>
                  <a:pt x="3177" y="217"/>
                  <a:pt x="3168" y="154"/>
                </a:cubicBezTo>
                <a:cubicBezTo>
                  <a:pt x="3170" y="69"/>
                  <a:pt x="3102" y="1"/>
                  <a:pt x="30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7"/>
          <p:cNvSpPr/>
          <p:nvPr/>
        </p:nvSpPr>
        <p:spPr>
          <a:xfrm rot="-906362">
            <a:off x="7731899" y="3995313"/>
            <a:ext cx="1466472" cy="1208225"/>
          </a:xfrm>
          <a:custGeom>
            <a:rect b="b" l="l" r="r" t="t"/>
            <a:pathLst>
              <a:path extrusionOk="0" h="29503" w="35809">
                <a:moveTo>
                  <a:pt x="15987" y="1"/>
                </a:moveTo>
                <a:cubicBezTo>
                  <a:pt x="15307" y="1"/>
                  <a:pt x="14281" y="3232"/>
                  <a:pt x="14368" y="6973"/>
                </a:cubicBezTo>
                <a:cubicBezTo>
                  <a:pt x="14458" y="10828"/>
                  <a:pt x="15190" y="13875"/>
                  <a:pt x="15404" y="14690"/>
                </a:cubicBezTo>
                <a:cubicBezTo>
                  <a:pt x="14257" y="15585"/>
                  <a:pt x="13139" y="16472"/>
                  <a:pt x="12154" y="17278"/>
                </a:cubicBezTo>
                <a:cubicBezTo>
                  <a:pt x="12377" y="15499"/>
                  <a:pt x="13438" y="6337"/>
                  <a:pt x="11926" y="5049"/>
                </a:cubicBezTo>
                <a:cubicBezTo>
                  <a:pt x="11844" y="4980"/>
                  <a:pt x="11771" y="4947"/>
                  <a:pt x="11706" y="4947"/>
                </a:cubicBezTo>
                <a:cubicBezTo>
                  <a:pt x="10531" y="4947"/>
                  <a:pt x="11858" y="15586"/>
                  <a:pt x="12085" y="17335"/>
                </a:cubicBezTo>
                <a:cubicBezTo>
                  <a:pt x="11392" y="17902"/>
                  <a:pt x="10768" y="18428"/>
                  <a:pt x="10252" y="18884"/>
                </a:cubicBezTo>
                <a:cubicBezTo>
                  <a:pt x="9784" y="19295"/>
                  <a:pt x="9290" y="19737"/>
                  <a:pt x="8781" y="20197"/>
                </a:cubicBezTo>
                <a:cubicBezTo>
                  <a:pt x="8837" y="19388"/>
                  <a:pt x="8963" y="17101"/>
                  <a:pt x="8739" y="15321"/>
                </a:cubicBezTo>
                <a:cubicBezTo>
                  <a:pt x="8461" y="13121"/>
                  <a:pt x="8054" y="9892"/>
                  <a:pt x="7037" y="8882"/>
                </a:cubicBezTo>
                <a:cubicBezTo>
                  <a:pt x="6947" y="8793"/>
                  <a:pt x="6865" y="8751"/>
                  <a:pt x="6789" y="8751"/>
                </a:cubicBezTo>
                <a:cubicBezTo>
                  <a:pt x="6001" y="8751"/>
                  <a:pt x="5945" y="13255"/>
                  <a:pt x="6706" y="16066"/>
                </a:cubicBezTo>
                <a:cubicBezTo>
                  <a:pt x="7376" y="18540"/>
                  <a:pt x="8293" y="19896"/>
                  <a:pt x="8628" y="20336"/>
                </a:cubicBezTo>
                <a:cubicBezTo>
                  <a:pt x="7462" y="21390"/>
                  <a:pt x="6232" y="22525"/>
                  <a:pt x="5096" y="23580"/>
                </a:cubicBezTo>
                <a:cubicBezTo>
                  <a:pt x="4742" y="21933"/>
                  <a:pt x="2590" y="12171"/>
                  <a:pt x="1305" y="11870"/>
                </a:cubicBezTo>
                <a:cubicBezTo>
                  <a:pt x="1249" y="11856"/>
                  <a:pt x="1196" y="11850"/>
                  <a:pt x="1148" y="11850"/>
                </a:cubicBezTo>
                <a:cubicBezTo>
                  <a:pt x="0" y="11850"/>
                  <a:pt x="1144" y="15497"/>
                  <a:pt x="2010" y="18541"/>
                </a:cubicBezTo>
                <a:cubicBezTo>
                  <a:pt x="2773" y="21225"/>
                  <a:pt x="4488" y="23142"/>
                  <a:pt x="5000" y="23669"/>
                </a:cubicBezTo>
                <a:cubicBezTo>
                  <a:pt x="2665" y="25843"/>
                  <a:pt x="761" y="27656"/>
                  <a:pt x="729" y="27687"/>
                </a:cubicBezTo>
                <a:cubicBezTo>
                  <a:pt x="645" y="27766"/>
                  <a:pt x="643" y="27898"/>
                  <a:pt x="722" y="27982"/>
                </a:cubicBezTo>
                <a:cubicBezTo>
                  <a:pt x="763" y="28024"/>
                  <a:pt x="818" y="28046"/>
                  <a:pt x="873" y="28046"/>
                </a:cubicBezTo>
                <a:cubicBezTo>
                  <a:pt x="924" y="28046"/>
                  <a:pt x="976" y="28027"/>
                  <a:pt x="1015" y="27989"/>
                </a:cubicBezTo>
                <a:cubicBezTo>
                  <a:pt x="1044" y="27961"/>
                  <a:pt x="2508" y="26567"/>
                  <a:pt x="4438" y="24762"/>
                </a:cubicBezTo>
                <a:cubicBezTo>
                  <a:pt x="4937" y="25299"/>
                  <a:pt x="7022" y="27416"/>
                  <a:pt x="9822" y="28442"/>
                </a:cubicBezTo>
                <a:cubicBezTo>
                  <a:pt x="11569" y="29082"/>
                  <a:pt x="13043" y="29502"/>
                  <a:pt x="13944" y="29502"/>
                </a:cubicBezTo>
                <a:cubicBezTo>
                  <a:pt x="14706" y="29502"/>
                  <a:pt x="15060" y="29202"/>
                  <a:pt x="14824" y="28481"/>
                </a:cubicBezTo>
                <a:cubicBezTo>
                  <a:pt x="14353" y="27037"/>
                  <a:pt x="5935" y="25011"/>
                  <a:pt x="4525" y="24682"/>
                </a:cubicBezTo>
                <a:cubicBezTo>
                  <a:pt x="5736" y="23550"/>
                  <a:pt x="7122" y="22265"/>
                  <a:pt x="8453" y="21056"/>
                </a:cubicBezTo>
                <a:cubicBezTo>
                  <a:pt x="9028" y="21495"/>
                  <a:pt x="11038" y="22939"/>
                  <a:pt x="13519" y="23705"/>
                </a:cubicBezTo>
                <a:cubicBezTo>
                  <a:pt x="14917" y="24137"/>
                  <a:pt x="16280" y="24373"/>
                  <a:pt x="17219" y="24373"/>
                </a:cubicBezTo>
                <a:cubicBezTo>
                  <a:pt x="18262" y="24373"/>
                  <a:pt x="18784" y="24082"/>
                  <a:pt x="18253" y="23442"/>
                </a:cubicBezTo>
                <a:cubicBezTo>
                  <a:pt x="17346" y="22351"/>
                  <a:pt x="10041" y="21192"/>
                  <a:pt x="8551" y="20966"/>
                </a:cubicBezTo>
                <a:cubicBezTo>
                  <a:pt x="9238" y="20343"/>
                  <a:pt x="9907" y="19742"/>
                  <a:pt x="10527" y="19194"/>
                </a:cubicBezTo>
                <a:cubicBezTo>
                  <a:pt x="11026" y="18755"/>
                  <a:pt x="11626" y="18249"/>
                  <a:pt x="12292" y="17703"/>
                </a:cubicBezTo>
                <a:cubicBezTo>
                  <a:pt x="13223" y="18361"/>
                  <a:pt x="17658" y="21405"/>
                  <a:pt x="20039" y="21405"/>
                </a:cubicBezTo>
                <a:cubicBezTo>
                  <a:pt x="20668" y="21405"/>
                  <a:pt x="21154" y="21192"/>
                  <a:pt x="21393" y="20666"/>
                </a:cubicBezTo>
                <a:cubicBezTo>
                  <a:pt x="22518" y="18195"/>
                  <a:pt x="14163" y="17671"/>
                  <a:pt x="12429" y="17590"/>
                </a:cubicBezTo>
                <a:cubicBezTo>
                  <a:pt x="13473" y="16737"/>
                  <a:pt x="14669" y="15789"/>
                  <a:pt x="15889" y="14839"/>
                </a:cubicBezTo>
                <a:cubicBezTo>
                  <a:pt x="16572" y="15469"/>
                  <a:pt x="21288" y="19753"/>
                  <a:pt x="23143" y="19753"/>
                </a:cubicBezTo>
                <a:cubicBezTo>
                  <a:pt x="23456" y="19753"/>
                  <a:pt x="23687" y="19631"/>
                  <a:pt x="23804" y="19349"/>
                </a:cubicBezTo>
                <a:cubicBezTo>
                  <a:pt x="24607" y="17414"/>
                  <a:pt x="17037" y="15122"/>
                  <a:pt x="15939" y="14801"/>
                </a:cubicBezTo>
                <a:cubicBezTo>
                  <a:pt x="16884" y="14064"/>
                  <a:pt x="17842" y="13326"/>
                  <a:pt x="18753" y="12632"/>
                </a:cubicBezTo>
                <a:cubicBezTo>
                  <a:pt x="19677" y="13167"/>
                  <a:pt x="23672" y="15409"/>
                  <a:pt x="25766" y="15409"/>
                </a:cubicBezTo>
                <a:cubicBezTo>
                  <a:pt x="26368" y="15409"/>
                  <a:pt x="26812" y="15224"/>
                  <a:pt x="26983" y="14760"/>
                </a:cubicBezTo>
                <a:cubicBezTo>
                  <a:pt x="27726" y="12728"/>
                  <a:pt x="20565" y="12536"/>
                  <a:pt x="18900" y="12519"/>
                </a:cubicBezTo>
                <a:cubicBezTo>
                  <a:pt x="19594" y="11990"/>
                  <a:pt x="20257" y="11488"/>
                  <a:pt x="20864" y="11030"/>
                </a:cubicBezTo>
                <a:cubicBezTo>
                  <a:pt x="21653" y="11329"/>
                  <a:pt x="24365" y="12297"/>
                  <a:pt x="26536" y="12297"/>
                </a:cubicBezTo>
                <a:cubicBezTo>
                  <a:pt x="27567" y="12297"/>
                  <a:pt x="28476" y="12079"/>
                  <a:pt x="29000" y="11468"/>
                </a:cubicBezTo>
                <a:cubicBezTo>
                  <a:pt x="29730" y="10616"/>
                  <a:pt x="28546" y="10360"/>
                  <a:pt x="26858" y="10360"/>
                </a:cubicBezTo>
                <a:cubicBezTo>
                  <a:pt x="24844" y="10360"/>
                  <a:pt x="22113" y="10725"/>
                  <a:pt x="21068" y="10877"/>
                </a:cubicBezTo>
                <a:cubicBezTo>
                  <a:pt x="22154" y="10058"/>
                  <a:pt x="23038" y="9398"/>
                  <a:pt x="23557" y="9010"/>
                </a:cubicBezTo>
                <a:cubicBezTo>
                  <a:pt x="24913" y="8524"/>
                  <a:pt x="28112" y="7282"/>
                  <a:pt x="30457" y="5643"/>
                </a:cubicBezTo>
                <a:cubicBezTo>
                  <a:pt x="33505" y="3511"/>
                  <a:pt x="35808" y="1748"/>
                  <a:pt x="34285" y="1564"/>
                </a:cubicBezTo>
                <a:cubicBezTo>
                  <a:pt x="34255" y="1560"/>
                  <a:pt x="34222" y="1558"/>
                  <a:pt x="34187" y="1558"/>
                </a:cubicBezTo>
                <a:cubicBezTo>
                  <a:pt x="32630" y="1558"/>
                  <a:pt x="26873" y="5224"/>
                  <a:pt x="23715" y="8376"/>
                </a:cubicBezTo>
                <a:cubicBezTo>
                  <a:pt x="23400" y="8610"/>
                  <a:pt x="22367" y="9377"/>
                  <a:pt x="20979" y="10423"/>
                </a:cubicBezTo>
                <a:cubicBezTo>
                  <a:pt x="22252" y="8480"/>
                  <a:pt x="26568" y="1726"/>
                  <a:pt x="25050" y="1726"/>
                </a:cubicBezTo>
                <a:cubicBezTo>
                  <a:pt x="24989" y="1726"/>
                  <a:pt x="24920" y="1736"/>
                  <a:pt x="24840" y="1758"/>
                </a:cubicBezTo>
                <a:cubicBezTo>
                  <a:pt x="22704" y="2355"/>
                  <a:pt x="21055" y="9093"/>
                  <a:pt x="20705" y="10630"/>
                </a:cubicBezTo>
                <a:cubicBezTo>
                  <a:pt x="19973" y="11182"/>
                  <a:pt x="19154" y="11802"/>
                  <a:pt x="18298" y="12456"/>
                </a:cubicBezTo>
                <a:cubicBezTo>
                  <a:pt x="18846" y="10632"/>
                  <a:pt x="21322" y="2040"/>
                  <a:pt x="19462" y="1752"/>
                </a:cubicBezTo>
                <a:cubicBezTo>
                  <a:pt x="19433" y="1747"/>
                  <a:pt x="19404" y="1745"/>
                  <a:pt x="19376" y="1745"/>
                </a:cubicBezTo>
                <a:cubicBezTo>
                  <a:pt x="17577" y="1745"/>
                  <a:pt x="18076" y="10917"/>
                  <a:pt x="18179" y="12548"/>
                </a:cubicBezTo>
                <a:cubicBezTo>
                  <a:pt x="17325" y="13200"/>
                  <a:pt x="16438" y="13884"/>
                  <a:pt x="15563" y="14566"/>
                </a:cubicBezTo>
                <a:cubicBezTo>
                  <a:pt x="15836" y="13622"/>
                  <a:pt x="16579" y="10903"/>
                  <a:pt x="16774" y="8720"/>
                </a:cubicBezTo>
                <a:cubicBezTo>
                  <a:pt x="17014" y="6033"/>
                  <a:pt x="16925" y="2211"/>
                  <a:pt x="16353" y="444"/>
                </a:cubicBezTo>
                <a:cubicBezTo>
                  <a:pt x="16255" y="140"/>
                  <a:pt x="16128" y="1"/>
                  <a:pt x="159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5" name="Google Shape;945;p47"/>
          <p:cNvGrpSpPr/>
          <p:nvPr/>
        </p:nvGrpSpPr>
        <p:grpSpPr>
          <a:xfrm rot="-741851">
            <a:off x="106965" y="2896835"/>
            <a:ext cx="942002" cy="1922163"/>
            <a:chOff x="8154826" y="3096390"/>
            <a:chExt cx="1299652" cy="2651951"/>
          </a:xfrm>
        </p:grpSpPr>
        <p:sp>
          <p:nvSpPr>
            <p:cNvPr id="946" name="Google Shape;946;p47"/>
            <p:cNvSpPr/>
            <p:nvPr/>
          </p:nvSpPr>
          <p:spPr>
            <a:xfrm>
              <a:off x="8761530" y="3096390"/>
              <a:ext cx="692948" cy="785102"/>
            </a:xfrm>
            <a:custGeom>
              <a:rect b="b" l="l" r="r" t="t"/>
              <a:pathLst>
                <a:path extrusionOk="0" h="29094" w="25679">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7"/>
            <p:cNvSpPr/>
            <p:nvPr/>
          </p:nvSpPr>
          <p:spPr>
            <a:xfrm>
              <a:off x="8154826" y="3623515"/>
              <a:ext cx="1186935" cy="2124826"/>
            </a:xfrm>
            <a:custGeom>
              <a:rect b="b" l="l" r="r" t="t"/>
              <a:pathLst>
                <a:path extrusionOk="0" h="78741" w="43985">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8" name="Google Shape;948;p47"/>
          <p:cNvGrpSpPr/>
          <p:nvPr/>
        </p:nvGrpSpPr>
        <p:grpSpPr>
          <a:xfrm>
            <a:off x="251290" y="204524"/>
            <a:ext cx="150927" cy="143533"/>
            <a:chOff x="3716290" y="4256524"/>
            <a:chExt cx="150927" cy="143533"/>
          </a:xfrm>
        </p:grpSpPr>
        <p:sp>
          <p:nvSpPr>
            <p:cNvPr id="949" name="Google Shape;949;p47"/>
            <p:cNvSpPr/>
            <p:nvPr/>
          </p:nvSpPr>
          <p:spPr>
            <a:xfrm>
              <a:off x="3723063" y="4256524"/>
              <a:ext cx="144154" cy="125102"/>
            </a:xfrm>
            <a:custGeom>
              <a:rect b="b" l="l" r="r" t="t"/>
              <a:pathLst>
                <a:path extrusionOk="0" h="4636" w="5342">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7"/>
            <p:cNvSpPr/>
            <p:nvPr/>
          </p:nvSpPr>
          <p:spPr>
            <a:xfrm>
              <a:off x="3752018" y="4279812"/>
              <a:ext cx="83195" cy="76610"/>
            </a:xfrm>
            <a:custGeom>
              <a:rect b="b" l="l" r="r" t="t"/>
              <a:pathLst>
                <a:path extrusionOk="0" h="2839" w="3083">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7"/>
            <p:cNvSpPr/>
            <p:nvPr/>
          </p:nvSpPr>
          <p:spPr>
            <a:xfrm>
              <a:off x="3716290" y="4291065"/>
              <a:ext cx="138001" cy="108992"/>
            </a:xfrm>
            <a:custGeom>
              <a:rect b="b" l="l" r="r" t="t"/>
              <a:pathLst>
                <a:path extrusionOk="0" h="4039" w="5114">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2" name="Google Shape;952;p47"/>
          <p:cNvSpPr/>
          <p:nvPr/>
        </p:nvSpPr>
        <p:spPr>
          <a:xfrm rot="3716763">
            <a:off x="8807449" y="2282275"/>
            <a:ext cx="111774" cy="105399"/>
          </a:xfrm>
          <a:custGeom>
            <a:rect b="b" l="l" r="r" t="t"/>
            <a:pathLst>
              <a:path extrusionOk="0" h="4216" w="4471">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7"/>
          <p:cNvSpPr/>
          <p:nvPr/>
        </p:nvSpPr>
        <p:spPr>
          <a:xfrm rot="3432077">
            <a:off x="5832683" y="473809"/>
            <a:ext cx="241811" cy="131393"/>
          </a:xfrm>
          <a:custGeom>
            <a:rect b="b" l="l" r="r" t="t"/>
            <a:pathLst>
              <a:path extrusionOk="0" h="5669" w="10433">
                <a:moveTo>
                  <a:pt x="3622" y="2187"/>
                </a:moveTo>
                <a:cubicBezTo>
                  <a:pt x="4122" y="2187"/>
                  <a:pt x="4610" y="2289"/>
                  <a:pt x="5046" y="2496"/>
                </a:cubicBezTo>
                <a:cubicBezTo>
                  <a:pt x="5440" y="2683"/>
                  <a:pt x="5699" y="2904"/>
                  <a:pt x="5838" y="3172"/>
                </a:cubicBezTo>
                <a:cubicBezTo>
                  <a:pt x="5979" y="3446"/>
                  <a:pt x="6004" y="3802"/>
                  <a:pt x="5906" y="4173"/>
                </a:cubicBezTo>
                <a:cubicBezTo>
                  <a:pt x="5763" y="4715"/>
                  <a:pt x="5399" y="5162"/>
                  <a:pt x="4936" y="5368"/>
                </a:cubicBezTo>
                <a:cubicBezTo>
                  <a:pt x="4751" y="5450"/>
                  <a:pt x="4550" y="5490"/>
                  <a:pt x="4352" y="5490"/>
                </a:cubicBezTo>
                <a:cubicBezTo>
                  <a:pt x="4022" y="5490"/>
                  <a:pt x="3699" y="5380"/>
                  <a:pt x="3467" y="5171"/>
                </a:cubicBezTo>
                <a:cubicBezTo>
                  <a:pt x="3041" y="4788"/>
                  <a:pt x="2893" y="4104"/>
                  <a:pt x="3069" y="3341"/>
                </a:cubicBezTo>
                <a:cubicBezTo>
                  <a:pt x="3163" y="2932"/>
                  <a:pt x="3330" y="2544"/>
                  <a:pt x="3556" y="2188"/>
                </a:cubicBezTo>
                <a:cubicBezTo>
                  <a:pt x="3578" y="2187"/>
                  <a:pt x="3600" y="2187"/>
                  <a:pt x="3622" y="2187"/>
                </a:cubicBezTo>
                <a:close/>
                <a:moveTo>
                  <a:pt x="7372" y="1"/>
                </a:moveTo>
                <a:cubicBezTo>
                  <a:pt x="6895" y="1"/>
                  <a:pt x="6425" y="64"/>
                  <a:pt x="5976" y="193"/>
                </a:cubicBezTo>
                <a:cubicBezTo>
                  <a:pt x="4925" y="494"/>
                  <a:pt x="4027" y="1159"/>
                  <a:pt x="3458" y="2012"/>
                </a:cubicBezTo>
                <a:cubicBezTo>
                  <a:pt x="3026" y="2032"/>
                  <a:pt x="2588" y="2124"/>
                  <a:pt x="2163" y="2290"/>
                </a:cubicBezTo>
                <a:cubicBezTo>
                  <a:pt x="1166" y="2679"/>
                  <a:pt x="383" y="3422"/>
                  <a:pt x="19" y="4328"/>
                </a:cubicBezTo>
                <a:cubicBezTo>
                  <a:pt x="0" y="4373"/>
                  <a:pt x="22" y="4425"/>
                  <a:pt x="67" y="4444"/>
                </a:cubicBezTo>
                <a:cubicBezTo>
                  <a:pt x="78" y="4448"/>
                  <a:pt x="90" y="4450"/>
                  <a:pt x="101" y="4450"/>
                </a:cubicBezTo>
                <a:cubicBezTo>
                  <a:pt x="136" y="4450"/>
                  <a:pt x="169" y="4429"/>
                  <a:pt x="183" y="4394"/>
                </a:cubicBezTo>
                <a:cubicBezTo>
                  <a:pt x="530" y="3534"/>
                  <a:pt x="1276" y="2828"/>
                  <a:pt x="2228" y="2456"/>
                </a:cubicBezTo>
                <a:cubicBezTo>
                  <a:pt x="2594" y="2313"/>
                  <a:pt x="2969" y="2227"/>
                  <a:pt x="3341" y="2198"/>
                </a:cubicBezTo>
                <a:lnTo>
                  <a:pt x="3341" y="2198"/>
                </a:lnTo>
                <a:cubicBezTo>
                  <a:pt x="3136" y="2543"/>
                  <a:pt x="2985" y="2913"/>
                  <a:pt x="2896" y="3300"/>
                </a:cubicBezTo>
                <a:cubicBezTo>
                  <a:pt x="2705" y="4128"/>
                  <a:pt x="2874" y="4876"/>
                  <a:pt x="3348" y="5303"/>
                </a:cubicBezTo>
                <a:cubicBezTo>
                  <a:pt x="3612" y="5542"/>
                  <a:pt x="3980" y="5667"/>
                  <a:pt x="4353" y="5667"/>
                </a:cubicBezTo>
                <a:lnTo>
                  <a:pt x="4353" y="5668"/>
                </a:lnTo>
                <a:cubicBezTo>
                  <a:pt x="4576" y="5668"/>
                  <a:pt x="4801" y="5623"/>
                  <a:pt x="5009" y="5532"/>
                </a:cubicBezTo>
                <a:cubicBezTo>
                  <a:pt x="5521" y="5303"/>
                  <a:pt x="5921" y="4812"/>
                  <a:pt x="6078" y="4220"/>
                </a:cubicBezTo>
                <a:cubicBezTo>
                  <a:pt x="6188" y="3805"/>
                  <a:pt x="6158" y="3403"/>
                  <a:pt x="5996" y="3090"/>
                </a:cubicBezTo>
                <a:cubicBezTo>
                  <a:pt x="5839" y="2786"/>
                  <a:pt x="5553" y="2539"/>
                  <a:pt x="5123" y="2335"/>
                </a:cubicBezTo>
                <a:cubicBezTo>
                  <a:pt x="4678" y="2125"/>
                  <a:pt x="4185" y="2016"/>
                  <a:pt x="3676" y="2009"/>
                </a:cubicBezTo>
                <a:cubicBezTo>
                  <a:pt x="4224" y="1239"/>
                  <a:pt x="5056" y="641"/>
                  <a:pt x="6025" y="364"/>
                </a:cubicBezTo>
                <a:cubicBezTo>
                  <a:pt x="6458" y="240"/>
                  <a:pt x="6912" y="179"/>
                  <a:pt x="7373" y="179"/>
                </a:cubicBezTo>
                <a:cubicBezTo>
                  <a:pt x="8352" y="179"/>
                  <a:pt x="9365" y="454"/>
                  <a:pt x="10286" y="986"/>
                </a:cubicBezTo>
                <a:cubicBezTo>
                  <a:pt x="10300" y="994"/>
                  <a:pt x="10315" y="998"/>
                  <a:pt x="10330" y="998"/>
                </a:cubicBezTo>
                <a:cubicBezTo>
                  <a:pt x="10360" y="998"/>
                  <a:pt x="10391" y="982"/>
                  <a:pt x="10408" y="953"/>
                </a:cubicBezTo>
                <a:cubicBezTo>
                  <a:pt x="10432" y="912"/>
                  <a:pt x="10417" y="857"/>
                  <a:pt x="10374" y="832"/>
                </a:cubicBezTo>
                <a:cubicBezTo>
                  <a:pt x="9426" y="284"/>
                  <a:pt x="8382" y="1"/>
                  <a:pt x="7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7"/>
          <p:cNvSpPr/>
          <p:nvPr/>
        </p:nvSpPr>
        <p:spPr>
          <a:xfrm flipH="1" rot="8517656">
            <a:off x="7674134" y="184278"/>
            <a:ext cx="150934" cy="184018"/>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7"/>
          <p:cNvSpPr/>
          <p:nvPr/>
        </p:nvSpPr>
        <p:spPr>
          <a:xfrm flipH="1">
            <a:off x="1655042" y="101787"/>
            <a:ext cx="205140" cy="205140"/>
          </a:xfrm>
          <a:custGeom>
            <a:rect b="b" l="l" r="r" t="t"/>
            <a:pathLst>
              <a:path extrusionOk="0" h="7602" w="7602">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7"/>
          <p:cNvSpPr/>
          <p:nvPr/>
        </p:nvSpPr>
        <p:spPr>
          <a:xfrm rot="3716763">
            <a:off x="3329224" y="4770750"/>
            <a:ext cx="111774" cy="105399"/>
          </a:xfrm>
          <a:custGeom>
            <a:rect b="b" l="l" r="r" t="t"/>
            <a:pathLst>
              <a:path extrusionOk="0" h="4216" w="4471">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7"/>
          <p:cNvSpPr/>
          <p:nvPr/>
        </p:nvSpPr>
        <p:spPr>
          <a:xfrm rot="2700000">
            <a:off x="599571" y="997729"/>
            <a:ext cx="174651" cy="113423"/>
          </a:xfrm>
          <a:custGeom>
            <a:rect b="b" l="l" r="r" t="t"/>
            <a:pathLst>
              <a:path extrusionOk="0" h="5663" w="872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7"/>
          <p:cNvSpPr/>
          <p:nvPr/>
        </p:nvSpPr>
        <p:spPr>
          <a:xfrm flipH="1">
            <a:off x="292701" y="2302477"/>
            <a:ext cx="68123" cy="64985"/>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7"/>
          <p:cNvSpPr/>
          <p:nvPr/>
        </p:nvSpPr>
        <p:spPr>
          <a:xfrm rot="5735881">
            <a:off x="8791797" y="3588714"/>
            <a:ext cx="143061" cy="11772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0" name="Google Shape;960;p47"/>
          <p:cNvGrpSpPr/>
          <p:nvPr/>
        </p:nvGrpSpPr>
        <p:grpSpPr>
          <a:xfrm flipH="1" rot="2570843">
            <a:off x="-91007" y="3838385"/>
            <a:ext cx="1337929" cy="1837483"/>
            <a:chOff x="3708300" y="1072800"/>
            <a:chExt cx="776725" cy="1066650"/>
          </a:xfrm>
        </p:grpSpPr>
        <p:sp>
          <p:nvSpPr>
            <p:cNvPr id="961" name="Google Shape;961;p47"/>
            <p:cNvSpPr/>
            <p:nvPr/>
          </p:nvSpPr>
          <p:spPr>
            <a:xfrm>
              <a:off x="3708300" y="1072800"/>
              <a:ext cx="776725" cy="1066650"/>
            </a:xfrm>
            <a:custGeom>
              <a:rect b="b" l="l" r="r" t="t"/>
              <a:pathLst>
                <a:path extrusionOk="0" h="42666" w="31069">
                  <a:moveTo>
                    <a:pt x="6830" y="1"/>
                  </a:moveTo>
                  <a:cubicBezTo>
                    <a:pt x="6707" y="1"/>
                    <a:pt x="6583" y="16"/>
                    <a:pt x="6456" y="50"/>
                  </a:cubicBezTo>
                  <a:cubicBezTo>
                    <a:pt x="5911" y="196"/>
                    <a:pt x="5497" y="669"/>
                    <a:pt x="5316" y="1177"/>
                  </a:cubicBezTo>
                  <a:cubicBezTo>
                    <a:pt x="5136" y="1688"/>
                    <a:pt x="5146" y="2228"/>
                    <a:pt x="5193" y="2751"/>
                  </a:cubicBezTo>
                  <a:cubicBezTo>
                    <a:pt x="5586" y="7042"/>
                    <a:pt x="8098" y="10770"/>
                    <a:pt x="10542" y="14321"/>
                  </a:cubicBezTo>
                  <a:cubicBezTo>
                    <a:pt x="9110" y="12451"/>
                    <a:pt x="7163" y="10945"/>
                    <a:pt x="4924" y="9980"/>
                  </a:cubicBezTo>
                  <a:cubicBezTo>
                    <a:pt x="4448" y="9775"/>
                    <a:pt x="3902" y="9600"/>
                    <a:pt x="3379" y="9600"/>
                  </a:cubicBezTo>
                  <a:cubicBezTo>
                    <a:pt x="3041" y="9600"/>
                    <a:pt x="2713" y="9673"/>
                    <a:pt x="2420" y="9858"/>
                  </a:cubicBezTo>
                  <a:cubicBezTo>
                    <a:pt x="1545" y="10409"/>
                    <a:pt x="1529" y="11597"/>
                    <a:pt x="1774" y="12523"/>
                  </a:cubicBezTo>
                  <a:cubicBezTo>
                    <a:pt x="2284" y="14472"/>
                    <a:pt x="3466" y="16190"/>
                    <a:pt x="4900" y="17646"/>
                  </a:cubicBezTo>
                  <a:cubicBezTo>
                    <a:pt x="6328" y="19099"/>
                    <a:pt x="8011" y="20316"/>
                    <a:pt x="9684" y="21521"/>
                  </a:cubicBezTo>
                  <a:cubicBezTo>
                    <a:pt x="8181" y="20795"/>
                    <a:pt x="6644" y="20055"/>
                    <a:pt x="4962" y="19720"/>
                  </a:cubicBezTo>
                  <a:cubicBezTo>
                    <a:pt x="4387" y="19606"/>
                    <a:pt x="3568" y="19384"/>
                    <a:pt x="2816" y="19384"/>
                  </a:cubicBezTo>
                  <a:cubicBezTo>
                    <a:pt x="2247" y="19384"/>
                    <a:pt x="1717" y="19512"/>
                    <a:pt x="1361" y="19910"/>
                  </a:cubicBezTo>
                  <a:cubicBezTo>
                    <a:pt x="0" y="21434"/>
                    <a:pt x="2318" y="23978"/>
                    <a:pt x="3407" y="24892"/>
                  </a:cubicBezTo>
                  <a:cubicBezTo>
                    <a:pt x="4591" y="25885"/>
                    <a:pt x="5945" y="26683"/>
                    <a:pt x="7129" y="27646"/>
                  </a:cubicBezTo>
                  <a:cubicBezTo>
                    <a:pt x="7866" y="28238"/>
                    <a:pt x="8703" y="28751"/>
                    <a:pt x="9480" y="29300"/>
                  </a:cubicBezTo>
                  <a:cubicBezTo>
                    <a:pt x="9908" y="29601"/>
                    <a:pt x="11356" y="30272"/>
                    <a:pt x="11520" y="30735"/>
                  </a:cubicBezTo>
                  <a:cubicBezTo>
                    <a:pt x="10718" y="30464"/>
                    <a:pt x="9895" y="30188"/>
                    <a:pt x="9034" y="30188"/>
                  </a:cubicBezTo>
                  <a:cubicBezTo>
                    <a:pt x="9011" y="30188"/>
                    <a:pt x="8989" y="30188"/>
                    <a:pt x="8966" y="30188"/>
                  </a:cubicBezTo>
                  <a:cubicBezTo>
                    <a:pt x="7503" y="30214"/>
                    <a:pt x="7381" y="31517"/>
                    <a:pt x="7779" y="32554"/>
                  </a:cubicBezTo>
                  <a:cubicBezTo>
                    <a:pt x="8158" y="33540"/>
                    <a:pt x="9313" y="34213"/>
                    <a:pt x="10199" y="34761"/>
                  </a:cubicBezTo>
                  <a:cubicBezTo>
                    <a:pt x="14401" y="37351"/>
                    <a:pt x="18718" y="39810"/>
                    <a:pt x="22860" y="42522"/>
                  </a:cubicBezTo>
                  <a:cubicBezTo>
                    <a:pt x="22939" y="42568"/>
                    <a:pt x="23012" y="42617"/>
                    <a:pt x="23087" y="42665"/>
                  </a:cubicBezTo>
                  <a:cubicBezTo>
                    <a:pt x="23091" y="42664"/>
                    <a:pt x="23120" y="42620"/>
                    <a:pt x="23163" y="42537"/>
                  </a:cubicBezTo>
                  <a:cubicBezTo>
                    <a:pt x="23567" y="41812"/>
                    <a:pt x="25460" y="38170"/>
                    <a:pt x="25630" y="37787"/>
                  </a:cubicBezTo>
                  <a:cubicBezTo>
                    <a:pt x="26395" y="36067"/>
                    <a:pt x="27045" y="34304"/>
                    <a:pt x="27576" y="32516"/>
                  </a:cubicBezTo>
                  <a:cubicBezTo>
                    <a:pt x="28200" y="30419"/>
                    <a:pt x="31069" y="24490"/>
                    <a:pt x="28106" y="23241"/>
                  </a:cubicBezTo>
                  <a:lnTo>
                    <a:pt x="28105" y="23241"/>
                  </a:lnTo>
                  <a:cubicBezTo>
                    <a:pt x="27861" y="23137"/>
                    <a:pt x="27601" y="23090"/>
                    <a:pt x="27336" y="23090"/>
                  </a:cubicBezTo>
                  <a:cubicBezTo>
                    <a:pt x="26562" y="23090"/>
                    <a:pt x="25749" y="23492"/>
                    <a:pt x="25199" y="24059"/>
                  </a:cubicBezTo>
                  <a:cubicBezTo>
                    <a:pt x="24457" y="24819"/>
                    <a:pt x="24084" y="25814"/>
                    <a:pt x="23726" y="26778"/>
                  </a:cubicBezTo>
                  <a:cubicBezTo>
                    <a:pt x="24043" y="25919"/>
                    <a:pt x="23891" y="24633"/>
                    <a:pt x="23991" y="23727"/>
                  </a:cubicBezTo>
                  <a:cubicBezTo>
                    <a:pt x="24115" y="22592"/>
                    <a:pt x="24261" y="21459"/>
                    <a:pt x="24394" y="20323"/>
                  </a:cubicBezTo>
                  <a:cubicBezTo>
                    <a:pt x="24648" y="18135"/>
                    <a:pt x="24866" y="15939"/>
                    <a:pt x="24779" y="13752"/>
                  </a:cubicBezTo>
                  <a:cubicBezTo>
                    <a:pt x="24740" y="12670"/>
                    <a:pt x="24822" y="10582"/>
                    <a:pt x="24158" y="9343"/>
                  </a:cubicBezTo>
                  <a:cubicBezTo>
                    <a:pt x="23943" y="8948"/>
                    <a:pt x="23651" y="8639"/>
                    <a:pt x="23253" y="8480"/>
                  </a:cubicBezTo>
                  <a:cubicBezTo>
                    <a:pt x="23053" y="8400"/>
                    <a:pt x="22860" y="8364"/>
                    <a:pt x="22674" y="8364"/>
                  </a:cubicBezTo>
                  <a:cubicBezTo>
                    <a:pt x="21476" y="8364"/>
                    <a:pt x="20582" y="9872"/>
                    <a:pt x="20081" y="10780"/>
                  </a:cubicBezTo>
                  <a:cubicBezTo>
                    <a:pt x="19353" y="12109"/>
                    <a:pt x="19148" y="13337"/>
                    <a:pt x="18967" y="14655"/>
                  </a:cubicBezTo>
                  <a:cubicBezTo>
                    <a:pt x="19271" y="12310"/>
                    <a:pt x="19377" y="9955"/>
                    <a:pt x="19286" y="7612"/>
                  </a:cubicBezTo>
                  <a:cubicBezTo>
                    <a:pt x="19211" y="5571"/>
                    <a:pt x="18961" y="3466"/>
                    <a:pt x="17833" y="1770"/>
                  </a:cubicBezTo>
                  <a:cubicBezTo>
                    <a:pt x="17666" y="1518"/>
                    <a:pt x="17433" y="1252"/>
                    <a:pt x="17108" y="1252"/>
                  </a:cubicBezTo>
                  <a:cubicBezTo>
                    <a:pt x="16896" y="1252"/>
                    <a:pt x="16698" y="1371"/>
                    <a:pt x="16527" y="1495"/>
                  </a:cubicBezTo>
                  <a:cubicBezTo>
                    <a:pt x="15130" y="2518"/>
                    <a:pt x="14559" y="4230"/>
                    <a:pt x="14250" y="5840"/>
                  </a:cubicBezTo>
                  <a:cubicBezTo>
                    <a:pt x="13882" y="7743"/>
                    <a:pt x="13757" y="9675"/>
                    <a:pt x="13874" y="11580"/>
                  </a:cubicBezTo>
                  <a:cubicBezTo>
                    <a:pt x="12343" y="7957"/>
                    <a:pt x="11366" y="4185"/>
                    <a:pt x="8707" y="1114"/>
                  </a:cubicBezTo>
                  <a:cubicBezTo>
                    <a:pt x="8230" y="560"/>
                    <a:pt x="7567" y="1"/>
                    <a:pt x="683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7"/>
            <p:cNvSpPr/>
            <p:nvPr/>
          </p:nvSpPr>
          <p:spPr>
            <a:xfrm>
              <a:off x="3808850" y="1173650"/>
              <a:ext cx="565500" cy="965800"/>
            </a:xfrm>
            <a:custGeom>
              <a:rect b="b" l="l" r="r" t="t"/>
              <a:pathLst>
                <a:path extrusionOk="0" h="38632" w="22620">
                  <a:moveTo>
                    <a:pt x="3964" y="0"/>
                  </a:moveTo>
                  <a:cubicBezTo>
                    <a:pt x="3939" y="0"/>
                    <a:pt x="3913" y="6"/>
                    <a:pt x="3889" y="19"/>
                  </a:cubicBezTo>
                  <a:cubicBezTo>
                    <a:pt x="3822" y="58"/>
                    <a:pt x="3795" y="143"/>
                    <a:pt x="3832" y="204"/>
                  </a:cubicBezTo>
                  <a:cubicBezTo>
                    <a:pt x="7240" y="5902"/>
                    <a:pt x="9536" y="12032"/>
                    <a:pt x="11335" y="17279"/>
                  </a:cubicBezTo>
                  <a:cubicBezTo>
                    <a:pt x="11591" y="18016"/>
                    <a:pt x="11853" y="18753"/>
                    <a:pt x="12120" y="19490"/>
                  </a:cubicBezTo>
                  <a:cubicBezTo>
                    <a:pt x="8736" y="15289"/>
                    <a:pt x="4748" y="11561"/>
                    <a:pt x="248" y="8406"/>
                  </a:cubicBezTo>
                  <a:cubicBezTo>
                    <a:pt x="225" y="8389"/>
                    <a:pt x="197" y="8381"/>
                    <a:pt x="169" y="8381"/>
                  </a:cubicBezTo>
                  <a:cubicBezTo>
                    <a:pt x="125" y="8381"/>
                    <a:pt x="79" y="8401"/>
                    <a:pt x="48" y="8440"/>
                  </a:cubicBezTo>
                  <a:cubicBezTo>
                    <a:pt x="1" y="8498"/>
                    <a:pt x="10" y="8581"/>
                    <a:pt x="69" y="8623"/>
                  </a:cubicBezTo>
                  <a:cubicBezTo>
                    <a:pt x="4791" y="11932"/>
                    <a:pt x="8947" y="15870"/>
                    <a:pt x="12427" y="20330"/>
                  </a:cubicBezTo>
                  <a:cubicBezTo>
                    <a:pt x="12932" y="21704"/>
                    <a:pt x="13449" y="23065"/>
                    <a:pt x="13958" y="24404"/>
                  </a:cubicBezTo>
                  <a:cubicBezTo>
                    <a:pt x="12552" y="22980"/>
                    <a:pt x="10613" y="22023"/>
                    <a:pt x="8577" y="21104"/>
                  </a:cubicBezTo>
                  <a:cubicBezTo>
                    <a:pt x="6125" y="20000"/>
                    <a:pt x="3709" y="18958"/>
                    <a:pt x="1095" y="18392"/>
                  </a:cubicBezTo>
                  <a:cubicBezTo>
                    <a:pt x="1085" y="18390"/>
                    <a:pt x="1076" y="18389"/>
                    <a:pt x="1066" y="18389"/>
                  </a:cubicBezTo>
                  <a:cubicBezTo>
                    <a:pt x="1001" y="18389"/>
                    <a:pt x="939" y="18430"/>
                    <a:pt x="918" y="18493"/>
                  </a:cubicBezTo>
                  <a:cubicBezTo>
                    <a:pt x="900" y="18564"/>
                    <a:pt x="941" y="18638"/>
                    <a:pt x="1017" y="18653"/>
                  </a:cubicBezTo>
                  <a:cubicBezTo>
                    <a:pt x="3603" y="19213"/>
                    <a:pt x="6006" y="20246"/>
                    <a:pt x="8444" y="21348"/>
                  </a:cubicBezTo>
                  <a:cubicBezTo>
                    <a:pt x="10703" y="22369"/>
                    <a:pt x="12847" y="23430"/>
                    <a:pt x="14239" y="25136"/>
                  </a:cubicBezTo>
                  <a:cubicBezTo>
                    <a:pt x="15358" y="28062"/>
                    <a:pt x="16501" y="31077"/>
                    <a:pt x="17480" y="34112"/>
                  </a:cubicBezTo>
                  <a:cubicBezTo>
                    <a:pt x="14416" y="31413"/>
                    <a:pt x="10677" y="29343"/>
                    <a:pt x="6642" y="28111"/>
                  </a:cubicBezTo>
                  <a:cubicBezTo>
                    <a:pt x="6628" y="28107"/>
                    <a:pt x="6614" y="28105"/>
                    <a:pt x="6600" y="28105"/>
                  </a:cubicBezTo>
                  <a:cubicBezTo>
                    <a:pt x="6538" y="28105"/>
                    <a:pt x="6481" y="28142"/>
                    <a:pt x="6458" y="28199"/>
                  </a:cubicBezTo>
                  <a:cubicBezTo>
                    <a:pt x="6430" y="28270"/>
                    <a:pt x="6465" y="28346"/>
                    <a:pt x="6543" y="28369"/>
                  </a:cubicBezTo>
                  <a:cubicBezTo>
                    <a:pt x="10672" y="29626"/>
                    <a:pt x="14492" y="31774"/>
                    <a:pt x="17585" y="34578"/>
                  </a:cubicBezTo>
                  <a:cubicBezTo>
                    <a:pt x="17598" y="34591"/>
                    <a:pt x="17616" y="34600"/>
                    <a:pt x="17638" y="34603"/>
                  </a:cubicBezTo>
                  <a:cubicBezTo>
                    <a:pt x="18048" y="35891"/>
                    <a:pt x="18453" y="37187"/>
                    <a:pt x="18838" y="38488"/>
                  </a:cubicBezTo>
                  <a:cubicBezTo>
                    <a:pt x="18917" y="38534"/>
                    <a:pt x="18991" y="38583"/>
                    <a:pt x="19065" y="38631"/>
                  </a:cubicBezTo>
                  <a:cubicBezTo>
                    <a:pt x="19069" y="38630"/>
                    <a:pt x="19098" y="38586"/>
                    <a:pt x="19142" y="38503"/>
                  </a:cubicBezTo>
                  <a:cubicBezTo>
                    <a:pt x="18731" y="37122"/>
                    <a:pt x="18305" y="35743"/>
                    <a:pt x="17867" y="34376"/>
                  </a:cubicBezTo>
                  <a:cubicBezTo>
                    <a:pt x="19151" y="30246"/>
                    <a:pt x="20738" y="26146"/>
                    <a:pt x="22588" y="22190"/>
                  </a:cubicBezTo>
                  <a:cubicBezTo>
                    <a:pt x="22619" y="22119"/>
                    <a:pt x="22588" y="22043"/>
                    <a:pt x="22517" y="22017"/>
                  </a:cubicBezTo>
                  <a:cubicBezTo>
                    <a:pt x="22500" y="22011"/>
                    <a:pt x="22482" y="22008"/>
                    <a:pt x="22465" y="22008"/>
                  </a:cubicBezTo>
                  <a:cubicBezTo>
                    <a:pt x="22407" y="22008"/>
                    <a:pt x="22353" y="22039"/>
                    <a:pt x="22328" y="22091"/>
                  </a:cubicBezTo>
                  <a:cubicBezTo>
                    <a:pt x="20532" y="25935"/>
                    <a:pt x="18986" y="29910"/>
                    <a:pt x="17720" y="33918"/>
                  </a:cubicBezTo>
                  <a:cubicBezTo>
                    <a:pt x="16785" y="31028"/>
                    <a:pt x="15703" y="28161"/>
                    <a:pt x="14637" y="25374"/>
                  </a:cubicBezTo>
                  <a:cubicBezTo>
                    <a:pt x="14657" y="25352"/>
                    <a:pt x="14674" y="25327"/>
                    <a:pt x="14680" y="25298"/>
                  </a:cubicBezTo>
                  <a:cubicBezTo>
                    <a:pt x="15570" y="20077"/>
                    <a:pt x="16496" y="14679"/>
                    <a:pt x="19105" y="9803"/>
                  </a:cubicBezTo>
                  <a:cubicBezTo>
                    <a:pt x="19138" y="9739"/>
                    <a:pt x="19114" y="9658"/>
                    <a:pt x="19042" y="9627"/>
                  </a:cubicBezTo>
                  <a:cubicBezTo>
                    <a:pt x="19024" y="9618"/>
                    <a:pt x="19004" y="9614"/>
                    <a:pt x="18984" y="9614"/>
                  </a:cubicBezTo>
                  <a:cubicBezTo>
                    <a:pt x="18931" y="9614"/>
                    <a:pt x="18877" y="9644"/>
                    <a:pt x="18851" y="9695"/>
                  </a:cubicBezTo>
                  <a:cubicBezTo>
                    <a:pt x="16280" y="14497"/>
                    <a:pt x="15338" y="19780"/>
                    <a:pt x="14460" y="24911"/>
                  </a:cubicBezTo>
                  <a:cubicBezTo>
                    <a:pt x="14431" y="24831"/>
                    <a:pt x="14401" y="24755"/>
                    <a:pt x="14373" y="24679"/>
                  </a:cubicBezTo>
                  <a:cubicBezTo>
                    <a:pt x="13808" y="23207"/>
                    <a:pt x="13238" y="21707"/>
                    <a:pt x="12684" y="20197"/>
                  </a:cubicBezTo>
                  <a:cubicBezTo>
                    <a:pt x="12586" y="19613"/>
                    <a:pt x="10621" y="7583"/>
                    <a:pt x="13058" y="1023"/>
                  </a:cubicBezTo>
                  <a:cubicBezTo>
                    <a:pt x="13086" y="954"/>
                    <a:pt x="13046" y="877"/>
                    <a:pt x="12970" y="856"/>
                  </a:cubicBezTo>
                  <a:cubicBezTo>
                    <a:pt x="12958" y="853"/>
                    <a:pt x="12945" y="851"/>
                    <a:pt x="12932" y="851"/>
                  </a:cubicBezTo>
                  <a:cubicBezTo>
                    <a:pt x="12871" y="851"/>
                    <a:pt x="12810" y="889"/>
                    <a:pt x="12790" y="947"/>
                  </a:cubicBezTo>
                  <a:cubicBezTo>
                    <a:pt x="10783" y="6347"/>
                    <a:pt x="11725" y="15380"/>
                    <a:pt x="12196" y="18859"/>
                  </a:cubicBezTo>
                  <a:cubicBezTo>
                    <a:pt x="11997" y="18299"/>
                    <a:pt x="11798" y="17744"/>
                    <a:pt x="11608" y="17185"/>
                  </a:cubicBezTo>
                  <a:cubicBezTo>
                    <a:pt x="9804" y="11925"/>
                    <a:pt x="7503" y="5781"/>
                    <a:pt x="4083" y="62"/>
                  </a:cubicBezTo>
                  <a:cubicBezTo>
                    <a:pt x="4058" y="22"/>
                    <a:pt x="4012" y="0"/>
                    <a:pt x="39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963" name="Shape 963"/>
        <p:cNvGrpSpPr/>
        <p:nvPr/>
      </p:nvGrpSpPr>
      <p:grpSpPr>
        <a:xfrm>
          <a:off x="0" y="0"/>
          <a:ext cx="0" cy="0"/>
          <a:chOff x="0" y="0"/>
          <a:chExt cx="0" cy="0"/>
        </a:xfrm>
      </p:grpSpPr>
      <p:sp>
        <p:nvSpPr>
          <p:cNvPr id="964" name="Google Shape;964;p48"/>
          <p:cNvSpPr txBox="1"/>
          <p:nvPr>
            <p:ph type="ctrTitle"/>
          </p:nvPr>
        </p:nvSpPr>
        <p:spPr>
          <a:xfrm>
            <a:off x="1187488" y="585288"/>
            <a:ext cx="3777300" cy="9978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65" name="Google Shape;965;p48"/>
          <p:cNvSpPr txBox="1"/>
          <p:nvPr>
            <p:ph idx="1" type="subTitle"/>
          </p:nvPr>
        </p:nvSpPr>
        <p:spPr>
          <a:xfrm>
            <a:off x="1187498" y="1990075"/>
            <a:ext cx="3777300" cy="145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966" name="Google Shape;966;p48"/>
          <p:cNvSpPr txBox="1"/>
          <p:nvPr/>
        </p:nvSpPr>
        <p:spPr>
          <a:xfrm flipH="1">
            <a:off x="1157550" y="3957425"/>
            <a:ext cx="3837300" cy="520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lang="en" sz="1100">
                <a:solidFill>
                  <a:schemeClr val="dk1"/>
                </a:solidFill>
                <a:latin typeface="Comfortaa"/>
                <a:ea typeface="Comfortaa"/>
                <a:cs typeface="Comfortaa"/>
                <a:sym typeface="Comfortaa"/>
              </a:rPr>
              <a:t>CREDITS: This presentation template was created by </a:t>
            </a:r>
            <a:r>
              <a:rPr b="1" lang="en" sz="1100">
                <a:solidFill>
                  <a:schemeClr val="hlink"/>
                </a:solidFill>
                <a:uFill>
                  <a:noFill/>
                </a:uFill>
                <a:latin typeface="Comfortaa"/>
                <a:ea typeface="Comfortaa"/>
                <a:cs typeface="Comfortaa"/>
                <a:sym typeface="Comfortaa"/>
                <a:hlinkClick r:id="rId2"/>
              </a:rPr>
              <a:t>Slidesgo</a:t>
            </a:r>
            <a:r>
              <a:rPr lang="en" sz="1100">
                <a:solidFill>
                  <a:schemeClr val="dk1"/>
                </a:solidFill>
                <a:latin typeface="Comfortaa"/>
                <a:ea typeface="Comfortaa"/>
                <a:cs typeface="Comfortaa"/>
                <a:sym typeface="Comfortaa"/>
              </a:rPr>
              <a:t>, and includes icons by </a:t>
            </a:r>
            <a:r>
              <a:rPr b="1" lang="en" sz="1100">
                <a:solidFill>
                  <a:schemeClr val="dk1"/>
                </a:solidFill>
                <a:uFill>
                  <a:noFill/>
                </a:uFill>
                <a:latin typeface="Comfortaa"/>
                <a:ea typeface="Comfortaa"/>
                <a:cs typeface="Comfortaa"/>
                <a:sym typeface="Comfortaa"/>
                <a:hlinkClick r:id="rId3">
                  <a:extLst>
                    <a:ext uri="{A12FA001-AC4F-418D-AE19-62706E023703}">
                      <ahyp:hlinkClr val="tx"/>
                    </a:ext>
                  </a:extLst>
                </a:hlinkClick>
              </a:rPr>
              <a:t>Flaticon</a:t>
            </a:r>
            <a:r>
              <a:rPr b="1" lang="en" sz="1100">
                <a:solidFill>
                  <a:schemeClr val="dk1"/>
                </a:solidFill>
                <a:latin typeface="Comfortaa"/>
                <a:ea typeface="Comfortaa"/>
                <a:cs typeface="Comfortaa"/>
                <a:sym typeface="Comfortaa"/>
              </a:rPr>
              <a:t> </a:t>
            </a:r>
            <a:r>
              <a:rPr lang="en" sz="1100">
                <a:solidFill>
                  <a:schemeClr val="dk1"/>
                </a:solidFill>
                <a:latin typeface="Comfortaa"/>
                <a:ea typeface="Comfortaa"/>
                <a:cs typeface="Comfortaa"/>
                <a:sym typeface="Comfortaa"/>
              </a:rPr>
              <a:t>and infographics &amp; images by </a:t>
            </a:r>
            <a:r>
              <a:rPr b="1" lang="en" sz="1100">
                <a:solidFill>
                  <a:schemeClr val="dk1"/>
                </a:solidFill>
                <a:uFill>
                  <a:noFill/>
                </a:uFill>
                <a:latin typeface="Comfortaa"/>
                <a:ea typeface="Comfortaa"/>
                <a:cs typeface="Comfortaa"/>
                <a:sym typeface="Comfortaa"/>
                <a:hlinkClick r:id="rId4">
                  <a:extLst>
                    <a:ext uri="{A12FA001-AC4F-418D-AE19-62706E023703}">
                      <ahyp:hlinkClr val="tx"/>
                    </a:ext>
                  </a:extLst>
                </a:hlinkClick>
              </a:rPr>
              <a:t>Freepik</a:t>
            </a:r>
            <a:endParaRPr b="1" sz="1100">
              <a:solidFill>
                <a:schemeClr val="dk1"/>
              </a:solidFill>
              <a:latin typeface="Comfortaa"/>
              <a:ea typeface="Comfortaa"/>
              <a:cs typeface="Comfortaa"/>
              <a:sym typeface="Comfortaa"/>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967" name="Shape 967"/>
        <p:cNvGrpSpPr/>
        <p:nvPr/>
      </p:nvGrpSpPr>
      <p:grpSpPr>
        <a:xfrm>
          <a:off x="0" y="0"/>
          <a:ext cx="0" cy="0"/>
          <a:chOff x="0" y="0"/>
          <a:chExt cx="0" cy="0"/>
        </a:xfrm>
      </p:grpSpPr>
      <p:grpSp>
        <p:nvGrpSpPr>
          <p:cNvPr id="968" name="Google Shape;968;p49"/>
          <p:cNvGrpSpPr/>
          <p:nvPr/>
        </p:nvGrpSpPr>
        <p:grpSpPr>
          <a:xfrm>
            <a:off x="8110321" y="782267"/>
            <a:ext cx="637156" cy="696384"/>
            <a:chOff x="849771" y="662017"/>
            <a:chExt cx="637156" cy="696384"/>
          </a:xfrm>
        </p:grpSpPr>
        <p:sp>
          <p:nvSpPr>
            <p:cNvPr id="969" name="Google Shape;969;p49"/>
            <p:cNvSpPr/>
            <p:nvPr/>
          </p:nvSpPr>
          <p:spPr>
            <a:xfrm>
              <a:off x="849771" y="788329"/>
              <a:ext cx="576393" cy="570073"/>
            </a:xfrm>
            <a:custGeom>
              <a:rect b="b" l="l" r="r" t="t"/>
              <a:pathLst>
                <a:path extrusionOk="0" h="19483" w="19699">
                  <a:moveTo>
                    <a:pt x="12988" y="0"/>
                  </a:moveTo>
                  <a:cubicBezTo>
                    <a:pt x="12287" y="539"/>
                    <a:pt x="11418" y="753"/>
                    <a:pt x="10545" y="753"/>
                  </a:cubicBezTo>
                  <a:cubicBezTo>
                    <a:pt x="10308" y="753"/>
                    <a:pt x="10072" y="737"/>
                    <a:pt x="9838" y="708"/>
                  </a:cubicBezTo>
                  <a:cubicBezTo>
                    <a:pt x="9413" y="645"/>
                    <a:pt x="8955" y="549"/>
                    <a:pt x="8522" y="549"/>
                  </a:cubicBezTo>
                  <a:cubicBezTo>
                    <a:pt x="8163" y="549"/>
                    <a:pt x="7822" y="615"/>
                    <a:pt x="7532" y="822"/>
                  </a:cubicBezTo>
                  <a:cubicBezTo>
                    <a:pt x="7373" y="959"/>
                    <a:pt x="7236" y="1119"/>
                    <a:pt x="7099" y="1301"/>
                  </a:cubicBezTo>
                  <a:cubicBezTo>
                    <a:pt x="4337" y="4771"/>
                    <a:pt x="2009" y="8582"/>
                    <a:pt x="206" y="12645"/>
                  </a:cubicBezTo>
                  <a:cubicBezTo>
                    <a:pt x="0" y="13216"/>
                    <a:pt x="206" y="13787"/>
                    <a:pt x="479" y="14266"/>
                  </a:cubicBezTo>
                  <a:cubicBezTo>
                    <a:pt x="1461" y="15978"/>
                    <a:pt x="3150" y="17142"/>
                    <a:pt x="4908" y="18032"/>
                  </a:cubicBezTo>
                  <a:cubicBezTo>
                    <a:pt x="6494" y="18836"/>
                    <a:pt x="8217" y="19483"/>
                    <a:pt x="9986" y="19483"/>
                  </a:cubicBezTo>
                  <a:cubicBezTo>
                    <a:pt x="10127" y="19483"/>
                    <a:pt x="10268" y="19478"/>
                    <a:pt x="10408" y="19470"/>
                  </a:cubicBezTo>
                  <a:cubicBezTo>
                    <a:pt x="11139" y="19447"/>
                    <a:pt x="11892" y="19287"/>
                    <a:pt x="12463" y="18831"/>
                  </a:cubicBezTo>
                  <a:cubicBezTo>
                    <a:pt x="12919" y="18489"/>
                    <a:pt x="13216" y="17986"/>
                    <a:pt x="13536" y="17507"/>
                  </a:cubicBezTo>
                  <a:cubicBezTo>
                    <a:pt x="15635" y="14129"/>
                    <a:pt x="17735" y="10751"/>
                    <a:pt x="19516" y="7167"/>
                  </a:cubicBezTo>
                  <a:cubicBezTo>
                    <a:pt x="19698" y="6346"/>
                    <a:pt x="19539" y="5866"/>
                    <a:pt x="19288" y="5478"/>
                  </a:cubicBezTo>
                  <a:cubicBezTo>
                    <a:pt x="19036" y="5090"/>
                    <a:pt x="18671" y="4771"/>
                    <a:pt x="18420" y="4405"/>
                  </a:cubicBezTo>
                  <a:cubicBezTo>
                    <a:pt x="18009" y="3858"/>
                    <a:pt x="17781" y="3196"/>
                    <a:pt x="17735" y="2511"/>
                  </a:cubicBezTo>
                  <a:cubicBezTo>
                    <a:pt x="16092" y="1780"/>
                    <a:pt x="14494" y="959"/>
                    <a:pt x="129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9"/>
            <p:cNvSpPr/>
            <p:nvPr/>
          </p:nvSpPr>
          <p:spPr>
            <a:xfrm>
              <a:off x="921222" y="935912"/>
              <a:ext cx="384710" cy="367476"/>
            </a:xfrm>
            <a:custGeom>
              <a:rect b="b" l="l" r="r" t="t"/>
              <a:pathLst>
                <a:path extrusionOk="0" h="12559" w="13148">
                  <a:moveTo>
                    <a:pt x="4246" y="0"/>
                  </a:moveTo>
                  <a:cubicBezTo>
                    <a:pt x="3036" y="1849"/>
                    <a:pt x="1849" y="3721"/>
                    <a:pt x="662" y="5593"/>
                  </a:cubicBezTo>
                  <a:cubicBezTo>
                    <a:pt x="480" y="5889"/>
                    <a:pt x="274" y="6186"/>
                    <a:pt x="183" y="6529"/>
                  </a:cubicBezTo>
                  <a:cubicBezTo>
                    <a:pt x="0" y="7099"/>
                    <a:pt x="69" y="7738"/>
                    <a:pt x="274" y="8332"/>
                  </a:cubicBezTo>
                  <a:cubicBezTo>
                    <a:pt x="685" y="9473"/>
                    <a:pt x="1530" y="10432"/>
                    <a:pt x="2557" y="11116"/>
                  </a:cubicBezTo>
                  <a:cubicBezTo>
                    <a:pt x="3584" y="11778"/>
                    <a:pt x="4771" y="12166"/>
                    <a:pt x="5958" y="12417"/>
                  </a:cubicBezTo>
                  <a:cubicBezTo>
                    <a:pt x="6344" y="12497"/>
                    <a:pt x="6753" y="12559"/>
                    <a:pt x="7148" y="12559"/>
                  </a:cubicBezTo>
                  <a:cubicBezTo>
                    <a:pt x="7664" y="12559"/>
                    <a:pt x="8160" y="12453"/>
                    <a:pt x="8560" y="12144"/>
                  </a:cubicBezTo>
                  <a:cubicBezTo>
                    <a:pt x="8879" y="11915"/>
                    <a:pt x="9108" y="11550"/>
                    <a:pt x="9336" y="11208"/>
                  </a:cubicBezTo>
                  <a:cubicBezTo>
                    <a:pt x="10591" y="9268"/>
                    <a:pt x="11824" y="7327"/>
                    <a:pt x="12988" y="5342"/>
                  </a:cubicBezTo>
                  <a:cubicBezTo>
                    <a:pt x="13057" y="5227"/>
                    <a:pt x="13125" y="5113"/>
                    <a:pt x="13125" y="4976"/>
                  </a:cubicBezTo>
                  <a:cubicBezTo>
                    <a:pt x="13148" y="4862"/>
                    <a:pt x="13102" y="4748"/>
                    <a:pt x="13057" y="4634"/>
                  </a:cubicBezTo>
                  <a:cubicBezTo>
                    <a:pt x="12783" y="3995"/>
                    <a:pt x="12189" y="3561"/>
                    <a:pt x="11596" y="3196"/>
                  </a:cubicBezTo>
                  <a:cubicBezTo>
                    <a:pt x="9313" y="1712"/>
                    <a:pt x="6825" y="457"/>
                    <a:pt x="424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9"/>
            <p:cNvSpPr/>
            <p:nvPr/>
          </p:nvSpPr>
          <p:spPr>
            <a:xfrm>
              <a:off x="1162317" y="662017"/>
              <a:ext cx="324610" cy="227848"/>
            </a:xfrm>
            <a:custGeom>
              <a:rect b="b" l="l" r="r" t="t"/>
              <a:pathLst>
                <a:path extrusionOk="0" h="7787" w="11094">
                  <a:moveTo>
                    <a:pt x="2001" y="0"/>
                  </a:moveTo>
                  <a:cubicBezTo>
                    <a:pt x="1958" y="0"/>
                    <a:pt x="1915" y="1"/>
                    <a:pt x="1872" y="3"/>
                  </a:cubicBezTo>
                  <a:cubicBezTo>
                    <a:pt x="1644" y="26"/>
                    <a:pt x="1438" y="72"/>
                    <a:pt x="1256" y="209"/>
                  </a:cubicBezTo>
                  <a:cubicBezTo>
                    <a:pt x="1073" y="346"/>
                    <a:pt x="982" y="528"/>
                    <a:pt x="868" y="688"/>
                  </a:cubicBezTo>
                  <a:cubicBezTo>
                    <a:pt x="571" y="1236"/>
                    <a:pt x="297" y="1806"/>
                    <a:pt x="69" y="2400"/>
                  </a:cubicBezTo>
                  <a:cubicBezTo>
                    <a:pt x="46" y="2491"/>
                    <a:pt x="0" y="2605"/>
                    <a:pt x="0" y="2697"/>
                  </a:cubicBezTo>
                  <a:cubicBezTo>
                    <a:pt x="23" y="2856"/>
                    <a:pt x="115" y="2970"/>
                    <a:pt x="206" y="3085"/>
                  </a:cubicBezTo>
                  <a:cubicBezTo>
                    <a:pt x="754" y="3746"/>
                    <a:pt x="1461" y="4249"/>
                    <a:pt x="2169" y="4728"/>
                  </a:cubicBezTo>
                  <a:cubicBezTo>
                    <a:pt x="4246" y="6097"/>
                    <a:pt x="6551" y="7125"/>
                    <a:pt x="8948" y="7787"/>
                  </a:cubicBezTo>
                  <a:cubicBezTo>
                    <a:pt x="9907" y="7330"/>
                    <a:pt x="10591" y="6440"/>
                    <a:pt x="11002" y="5436"/>
                  </a:cubicBezTo>
                  <a:cubicBezTo>
                    <a:pt x="11048" y="5321"/>
                    <a:pt x="11093" y="5162"/>
                    <a:pt x="11071" y="5025"/>
                  </a:cubicBezTo>
                  <a:cubicBezTo>
                    <a:pt x="11048" y="4865"/>
                    <a:pt x="10911" y="4705"/>
                    <a:pt x="10774" y="4591"/>
                  </a:cubicBezTo>
                  <a:cubicBezTo>
                    <a:pt x="8674" y="2605"/>
                    <a:pt x="6118" y="1099"/>
                    <a:pt x="3333" y="254"/>
                  </a:cubicBezTo>
                  <a:cubicBezTo>
                    <a:pt x="2895" y="108"/>
                    <a:pt x="2456" y="0"/>
                    <a:pt x="20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9"/>
            <p:cNvSpPr/>
            <p:nvPr/>
          </p:nvSpPr>
          <p:spPr>
            <a:xfrm>
              <a:off x="1216417" y="693207"/>
              <a:ext cx="221089" cy="119176"/>
            </a:xfrm>
            <a:custGeom>
              <a:rect b="b" l="l" r="r" t="t"/>
              <a:pathLst>
                <a:path extrusionOk="0" h="4073" w="7556">
                  <a:moveTo>
                    <a:pt x="109" y="1"/>
                  </a:moveTo>
                  <a:cubicBezTo>
                    <a:pt x="95" y="1"/>
                    <a:pt x="81" y="4"/>
                    <a:pt x="69" y="10"/>
                  </a:cubicBezTo>
                  <a:cubicBezTo>
                    <a:pt x="23" y="56"/>
                    <a:pt x="0" y="124"/>
                    <a:pt x="46" y="170"/>
                  </a:cubicBezTo>
                  <a:cubicBezTo>
                    <a:pt x="594" y="1037"/>
                    <a:pt x="1552" y="1562"/>
                    <a:pt x="2420" y="1996"/>
                  </a:cubicBezTo>
                  <a:cubicBezTo>
                    <a:pt x="4017" y="2795"/>
                    <a:pt x="5707" y="3502"/>
                    <a:pt x="7418" y="4073"/>
                  </a:cubicBezTo>
                  <a:lnTo>
                    <a:pt x="7441" y="4073"/>
                  </a:lnTo>
                  <a:cubicBezTo>
                    <a:pt x="7487" y="4073"/>
                    <a:pt x="7533" y="4050"/>
                    <a:pt x="7555" y="4004"/>
                  </a:cubicBezTo>
                  <a:cubicBezTo>
                    <a:pt x="7555" y="3936"/>
                    <a:pt x="7533" y="3890"/>
                    <a:pt x="7487" y="3867"/>
                  </a:cubicBezTo>
                  <a:cubicBezTo>
                    <a:pt x="5775" y="3297"/>
                    <a:pt x="4109" y="2612"/>
                    <a:pt x="2511" y="1813"/>
                  </a:cubicBezTo>
                  <a:cubicBezTo>
                    <a:pt x="1666" y="1402"/>
                    <a:pt x="753" y="877"/>
                    <a:pt x="206" y="56"/>
                  </a:cubicBezTo>
                  <a:cubicBezTo>
                    <a:pt x="189" y="22"/>
                    <a:pt x="148" y="1"/>
                    <a:pt x="1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9"/>
            <p:cNvSpPr/>
            <p:nvPr/>
          </p:nvSpPr>
          <p:spPr>
            <a:xfrm>
              <a:off x="1034748" y="929416"/>
              <a:ext cx="275190" cy="161866"/>
            </a:xfrm>
            <a:custGeom>
              <a:rect b="b" l="l" r="r" t="t"/>
              <a:pathLst>
                <a:path extrusionOk="0" h="5532" w="9405">
                  <a:moveTo>
                    <a:pt x="928" y="1"/>
                  </a:moveTo>
                  <a:cubicBezTo>
                    <a:pt x="832" y="1"/>
                    <a:pt x="736" y="6"/>
                    <a:pt x="640" y="17"/>
                  </a:cubicBezTo>
                  <a:cubicBezTo>
                    <a:pt x="480" y="40"/>
                    <a:pt x="275" y="131"/>
                    <a:pt x="206" y="291"/>
                  </a:cubicBezTo>
                  <a:cubicBezTo>
                    <a:pt x="1" y="930"/>
                    <a:pt x="480" y="1569"/>
                    <a:pt x="982" y="2003"/>
                  </a:cubicBezTo>
                  <a:cubicBezTo>
                    <a:pt x="2626" y="3509"/>
                    <a:pt x="4634" y="4605"/>
                    <a:pt x="6803" y="5176"/>
                  </a:cubicBezTo>
                  <a:cubicBezTo>
                    <a:pt x="7259" y="5290"/>
                    <a:pt x="7716" y="5381"/>
                    <a:pt x="8195" y="5472"/>
                  </a:cubicBezTo>
                  <a:cubicBezTo>
                    <a:pt x="8334" y="5507"/>
                    <a:pt x="8488" y="5532"/>
                    <a:pt x="8640" y="5532"/>
                  </a:cubicBezTo>
                  <a:cubicBezTo>
                    <a:pt x="8888" y="5532"/>
                    <a:pt x="9126" y="5465"/>
                    <a:pt x="9268" y="5267"/>
                  </a:cubicBezTo>
                  <a:cubicBezTo>
                    <a:pt x="9405" y="5084"/>
                    <a:pt x="9382" y="4810"/>
                    <a:pt x="9291" y="4582"/>
                  </a:cubicBezTo>
                  <a:cubicBezTo>
                    <a:pt x="9177" y="4377"/>
                    <a:pt x="9017" y="4217"/>
                    <a:pt x="8834" y="4057"/>
                  </a:cubicBezTo>
                  <a:cubicBezTo>
                    <a:pt x="6985" y="2345"/>
                    <a:pt x="4794" y="1067"/>
                    <a:pt x="2397" y="291"/>
                  </a:cubicBezTo>
                  <a:cubicBezTo>
                    <a:pt x="1919" y="138"/>
                    <a:pt x="1425" y="1"/>
                    <a:pt x="928" y="1"/>
                  </a:cubicBezTo>
                  <a:close/>
                </a:path>
              </a:pathLst>
            </a:custGeom>
            <a:solidFill>
              <a:schemeClr val="lt1">
                <a:alpha val="432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4" name="Google Shape;974;p49"/>
          <p:cNvSpPr/>
          <p:nvPr/>
        </p:nvSpPr>
        <p:spPr>
          <a:xfrm flipH="1" rot="-6816878">
            <a:off x="540997" y="4282636"/>
            <a:ext cx="122986" cy="19201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9"/>
          <p:cNvSpPr/>
          <p:nvPr/>
        </p:nvSpPr>
        <p:spPr>
          <a:xfrm>
            <a:off x="627781" y="335313"/>
            <a:ext cx="174640" cy="113416"/>
          </a:xfrm>
          <a:custGeom>
            <a:rect b="b" l="l" r="r" t="t"/>
            <a:pathLst>
              <a:path extrusionOk="0" h="5663" w="872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9"/>
          <p:cNvSpPr/>
          <p:nvPr/>
        </p:nvSpPr>
        <p:spPr>
          <a:xfrm>
            <a:off x="6560881" y="4965629"/>
            <a:ext cx="106526" cy="101620"/>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9"/>
          <p:cNvSpPr/>
          <p:nvPr/>
        </p:nvSpPr>
        <p:spPr>
          <a:xfrm>
            <a:off x="3615878" y="4837952"/>
            <a:ext cx="68123" cy="64985"/>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9"/>
          <p:cNvSpPr/>
          <p:nvPr/>
        </p:nvSpPr>
        <p:spPr>
          <a:xfrm>
            <a:off x="7395953" y="260865"/>
            <a:ext cx="68123" cy="64985"/>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9"/>
          <p:cNvSpPr/>
          <p:nvPr/>
        </p:nvSpPr>
        <p:spPr>
          <a:xfrm>
            <a:off x="4489705" y="4147767"/>
            <a:ext cx="164586" cy="546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9"/>
          <p:cNvSpPr/>
          <p:nvPr/>
        </p:nvSpPr>
        <p:spPr>
          <a:xfrm flipH="1" rot="-5735881">
            <a:off x="8422919" y="4767152"/>
            <a:ext cx="143061" cy="11772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9"/>
          <p:cNvSpPr/>
          <p:nvPr/>
        </p:nvSpPr>
        <p:spPr>
          <a:xfrm>
            <a:off x="355986" y="2578906"/>
            <a:ext cx="68096" cy="64973"/>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9"/>
          <p:cNvSpPr/>
          <p:nvPr/>
        </p:nvSpPr>
        <p:spPr>
          <a:xfrm rot="-1531528">
            <a:off x="8645969" y="2554671"/>
            <a:ext cx="174638" cy="113415"/>
          </a:xfrm>
          <a:custGeom>
            <a:rect b="b" l="l" r="r" t="t"/>
            <a:pathLst>
              <a:path extrusionOk="0" h="5663" w="872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9"/>
          <p:cNvSpPr/>
          <p:nvPr/>
        </p:nvSpPr>
        <p:spPr>
          <a:xfrm>
            <a:off x="8821275" y="2017800"/>
            <a:ext cx="205140" cy="205140"/>
          </a:xfrm>
          <a:custGeom>
            <a:rect b="b" l="l" r="r" t="t"/>
            <a:pathLst>
              <a:path extrusionOk="0" h="7602" w="7602">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9"/>
          <p:cNvSpPr/>
          <p:nvPr/>
        </p:nvSpPr>
        <p:spPr>
          <a:xfrm>
            <a:off x="1951612" y="4768189"/>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9"/>
          <p:cNvSpPr/>
          <p:nvPr/>
        </p:nvSpPr>
        <p:spPr>
          <a:xfrm flipH="1" rot="-570776">
            <a:off x="8346100" y="4253614"/>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9"/>
          <p:cNvSpPr/>
          <p:nvPr/>
        </p:nvSpPr>
        <p:spPr>
          <a:xfrm rot="570776">
            <a:off x="-62100" y="4253614"/>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7" name="Google Shape;987;p49"/>
          <p:cNvGrpSpPr/>
          <p:nvPr/>
        </p:nvGrpSpPr>
        <p:grpSpPr>
          <a:xfrm flipH="1" rot="-1130991">
            <a:off x="4134722" y="4303983"/>
            <a:ext cx="874559" cy="1481121"/>
            <a:chOff x="-117729" y="1733810"/>
            <a:chExt cx="874530" cy="1481072"/>
          </a:xfrm>
        </p:grpSpPr>
        <p:sp>
          <p:nvSpPr>
            <p:cNvPr id="988" name="Google Shape;988;p49"/>
            <p:cNvSpPr/>
            <p:nvPr/>
          </p:nvSpPr>
          <p:spPr>
            <a:xfrm>
              <a:off x="21973" y="1733810"/>
              <a:ext cx="518652" cy="505591"/>
            </a:xfrm>
            <a:custGeom>
              <a:rect b="b" l="l" r="r" t="t"/>
              <a:pathLst>
                <a:path extrusionOk="0" h="18736" w="1922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9"/>
            <p:cNvSpPr/>
            <p:nvPr/>
          </p:nvSpPr>
          <p:spPr>
            <a:xfrm>
              <a:off x="182722" y="1995375"/>
              <a:ext cx="268582" cy="236173"/>
            </a:xfrm>
            <a:custGeom>
              <a:rect b="b" l="l" r="r" t="t"/>
              <a:pathLst>
                <a:path extrusionOk="0" h="8752" w="9953">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9"/>
            <p:cNvSpPr/>
            <p:nvPr/>
          </p:nvSpPr>
          <p:spPr>
            <a:xfrm>
              <a:off x="-117729" y="2086450"/>
              <a:ext cx="874530" cy="1128432"/>
            </a:xfrm>
            <a:custGeom>
              <a:rect b="b" l="l" r="r" t="t"/>
              <a:pathLst>
                <a:path extrusionOk="0" h="41817" w="32408">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1" name="Google Shape;991;p49"/>
          <p:cNvGrpSpPr/>
          <p:nvPr/>
        </p:nvGrpSpPr>
        <p:grpSpPr>
          <a:xfrm rot="-1703417">
            <a:off x="675637" y="933608"/>
            <a:ext cx="199308" cy="251696"/>
            <a:chOff x="3311031" y="3025663"/>
            <a:chExt cx="308584" cy="389695"/>
          </a:xfrm>
        </p:grpSpPr>
        <p:sp>
          <p:nvSpPr>
            <p:cNvPr id="992" name="Google Shape;992;p49"/>
            <p:cNvSpPr/>
            <p:nvPr/>
          </p:nvSpPr>
          <p:spPr>
            <a:xfrm flipH="1">
              <a:off x="3311031" y="3025663"/>
              <a:ext cx="308584" cy="389695"/>
            </a:xfrm>
            <a:custGeom>
              <a:rect b="b" l="l" r="r" t="t"/>
              <a:pathLst>
                <a:path extrusionOk="0" h="19458" w="15408">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9"/>
            <p:cNvSpPr/>
            <p:nvPr/>
          </p:nvSpPr>
          <p:spPr>
            <a:xfrm flipH="1">
              <a:off x="3311033" y="3038519"/>
              <a:ext cx="285712" cy="376837"/>
            </a:xfrm>
            <a:custGeom>
              <a:rect b="b" l="l" r="r" t="t"/>
              <a:pathLst>
                <a:path extrusionOk="0" h="18816" w="14266">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9"/>
            <p:cNvSpPr/>
            <p:nvPr/>
          </p:nvSpPr>
          <p:spPr>
            <a:xfrm flipH="1">
              <a:off x="3397429" y="3183403"/>
              <a:ext cx="222185" cy="231938"/>
            </a:xfrm>
            <a:custGeom>
              <a:rect b="b" l="l" r="r" t="t"/>
              <a:pathLst>
                <a:path extrusionOk="0" h="11581" w="11094">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9"/>
            <p:cNvSpPr/>
            <p:nvPr/>
          </p:nvSpPr>
          <p:spPr>
            <a:xfrm flipH="1">
              <a:off x="3397432" y="3259740"/>
              <a:ext cx="199314" cy="155594"/>
            </a:xfrm>
            <a:custGeom>
              <a:rect b="b" l="l" r="r" t="t"/>
              <a:pathLst>
                <a:path extrusionOk="0" h="7769" w="9952">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6" name="Google Shape;996;p49"/>
          <p:cNvGrpSpPr/>
          <p:nvPr/>
        </p:nvGrpSpPr>
        <p:grpSpPr>
          <a:xfrm>
            <a:off x="8596540" y="1478649"/>
            <a:ext cx="150927" cy="143533"/>
            <a:chOff x="3716290" y="4256524"/>
            <a:chExt cx="150927" cy="143533"/>
          </a:xfrm>
        </p:grpSpPr>
        <p:sp>
          <p:nvSpPr>
            <p:cNvPr id="997" name="Google Shape;997;p49"/>
            <p:cNvSpPr/>
            <p:nvPr/>
          </p:nvSpPr>
          <p:spPr>
            <a:xfrm>
              <a:off x="3723063" y="4256524"/>
              <a:ext cx="144154" cy="125102"/>
            </a:xfrm>
            <a:custGeom>
              <a:rect b="b" l="l" r="r" t="t"/>
              <a:pathLst>
                <a:path extrusionOk="0" h="4636" w="5342">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9"/>
            <p:cNvSpPr/>
            <p:nvPr/>
          </p:nvSpPr>
          <p:spPr>
            <a:xfrm>
              <a:off x="3752018" y="4279812"/>
              <a:ext cx="83195" cy="76610"/>
            </a:xfrm>
            <a:custGeom>
              <a:rect b="b" l="l" r="r" t="t"/>
              <a:pathLst>
                <a:path extrusionOk="0" h="2839" w="3083">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9"/>
            <p:cNvSpPr/>
            <p:nvPr/>
          </p:nvSpPr>
          <p:spPr>
            <a:xfrm>
              <a:off x="3716290" y="4291065"/>
              <a:ext cx="138001" cy="108992"/>
            </a:xfrm>
            <a:custGeom>
              <a:rect b="b" l="l" r="r" t="t"/>
              <a:pathLst>
                <a:path extrusionOk="0" h="4039" w="5114">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000" name="Shape 1000"/>
        <p:cNvGrpSpPr/>
        <p:nvPr/>
      </p:nvGrpSpPr>
      <p:grpSpPr>
        <a:xfrm>
          <a:off x="0" y="0"/>
          <a:ext cx="0" cy="0"/>
          <a:chOff x="0" y="0"/>
          <a:chExt cx="0" cy="0"/>
        </a:xfrm>
      </p:grpSpPr>
      <p:sp>
        <p:nvSpPr>
          <p:cNvPr id="1001" name="Google Shape;1001;p50"/>
          <p:cNvSpPr/>
          <p:nvPr/>
        </p:nvSpPr>
        <p:spPr>
          <a:xfrm>
            <a:off x="-13048" y="2051750"/>
            <a:ext cx="9170088" cy="3115067"/>
          </a:xfrm>
          <a:custGeom>
            <a:rect b="b" l="l" r="r" t="t"/>
            <a:pathLst>
              <a:path extrusionOk="0" h="115437" w="285317">
                <a:moveTo>
                  <a:pt x="1114" y="1"/>
                </a:moveTo>
                <a:cubicBezTo>
                  <a:pt x="743" y="1"/>
                  <a:pt x="371" y="4"/>
                  <a:pt x="0" y="10"/>
                </a:cubicBezTo>
                <a:lnTo>
                  <a:pt x="0" y="115437"/>
                </a:lnTo>
                <a:lnTo>
                  <a:pt x="285316" y="115437"/>
                </a:lnTo>
                <a:lnTo>
                  <a:pt x="285316" y="16649"/>
                </a:lnTo>
                <a:cubicBezTo>
                  <a:pt x="275981" y="17517"/>
                  <a:pt x="266737" y="22219"/>
                  <a:pt x="260505" y="29363"/>
                </a:cubicBezTo>
                <a:cubicBezTo>
                  <a:pt x="255233" y="35366"/>
                  <a:pt x="250873" y="43355"/>
                  <a:pt x="243067" y="45021"/>
                </a:cubicBezTo>
                <a:cubicBezTo>
                  <a:pt x="241949" y="45253"/>
                  <a:pt x="240817" y="45339"/>
                  <a:pt x="239680" y="45339"/>
                </a:cubicBezTo>
                <a:cubicBezTo>
                  <a:pt x="237914" y="45339"/>
                  <a:pt x="236134" y="45133"/>
                  <a:pt x="234370" y="44952"/>
                </a:cubicBezTo>
                <a:cubicBezTo>
                  <a:pt x="231734" y="44685"/>
                  <a:pt x="229019" y="44498"/>
                  <a:pt x="226316" y="44498"/>
                </a:cubicBezTo>
                <a:cubicBezTo>
                  <a:pt x="219329" y="44498"/>
                  <a:pt x="212416" y="45750"/>
                  <a:pt x="207117" y="50111"/>
                </a:cubicBezTo>
                <a:cubicBezTo>
                  <a:pt x="200087" y="55886"/>
                  <a:pt x="197850" y="65495"/>
                  <a:pt x="194997" y="74169"/>
                </a:cubicBezTo>
                <a:cubicBezTo>
                  <a:pt x="192166" y="82842"/>
                  <a:pt x="187168" y="92178"/>
                  <a:pt x="178288" y="94255"/>
                </a:cubicBezTo>
                <a:cubicBezTo>
                  <a:pt x="177041" y="94543"/>
                  <a:pt x="175796" y="94669"/>
                  <a:pt x="174551" y="94669"/>
                </a:cubicBezTo>
                <a:cubicBezTo>
                  <a:pt x="165708" y="94669"/>
                  <a:pt x="156917" y="88301"/>
                  <a:pt x="148045" y="88301"/>
                </a:cubicBezTo>
                <a:cubicBezTo>
                  <a:pt x="146875" y="88301"/>
                  <a:pt x="145703" y="88412"/>
                  <a:pt x="144530" y="88663"/>
                </a:cubicBezTo>
                <a:cubicBezTo>
                  <a:pt x="141060" y="89393"/>
                  <a:pt x="137956" y="91333"/>
                  <a:pt x="134646" y="92612"/>
                </a:cubicBezTo>
                <a:cubicBezTo>
                  <a:pt x="131720" y="93737"/>
                  <a:pt x="128631" y="94264"/>
                  <a:pt x="125532" y="94264"/>
                </a:cubicBezTo>
                <a:cubicBezTo>
                  <a:pt x="113985" y="94264"/>
                  <a:pt x="102305" y="86940"/>
                  <a:pt x="98400" y="75926"/>
                </a:cubicBezTo>
                <a:cubicBezTo>
                  <a:pt x="97190" y="72525"/>
                  <a:pt x="96642" y="68873"/>
                  <a:pt x="94930" y="65678"/>
                </a:cubicBezTo>
                <a:cubicBezTo>
                  <a:pt x="90993" y="58324"/>
                  <a:pt x="81998" y="55419"/>
                  <a:pt x="73534" y="55419"/>
                </a:cubicBezTo>
                <a:cubicBezTo>
                  <a:pt x="72724" y="55419"/>
                  <a:pt x="71919" y="55446"/>
                  <a:pt x="71124" y="55498"/>
                </a:cubicBezTo>
                <a:cubicBezTo>
                  <a:pt x="62016" y="56114"/>
                  <a:pt x="53160" y="59195"/>
                  <a:pt x="44030" y="59264"/>
                </a:cubicBezTo>
                <a:cubicBezTo>
                  <a:pt x="43906" y="59265"/>
                  <a:pt x="43782" y="59266"/>
                  <a:pt x="43658" y="59266"/>
                </a:cubicBezTo>
                <a:cubicBezTo>
                  <a:pt x="41834" y="59266"/>
                  <a:pt x="39970" y="59093"/>
                  <a:pt x="38347" y="58260"/>
                </a:cubicBezTo>
                <a:cubicBezTo>
                  <a:pt x="34261" y="56205"/>
                  <a:pt x="33120" y="50727"/>
                  <a:pt x="33964" y="46208"/>
                </a:cubicBezTo>
                <a:cubicBezTo>
                  <a:pt x="34809" y="41688"/>
                  <a:pt x="37091" y="37557"/>
                  <a:pt x="37958" y="33038"/>
                </a:cubicBezTo>
                <a:cubicBezTo>
                  <a:pt x="40241" y="21169"/>
                  <a:pt x="31864" y="9117"/>
                  <a:pt x="20908" y="3981"/>
                </a:cubicBezTo>
                <a:cubicBezTo>
                  <a:pt x="14632" y="1016"/>
                  <a:pt x="7904" y="1"/>
                  <a:pt x="1114" y="1"/>
                </a:cubicBezTo>
                <a:close/>
              </a:path>
            </a:pathLst>
          </a:custGeom>
          <a:solidFill>
            <a:schemeClr val="lt1">
              <a:alpha val="402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2" name="Google Shape;1002;p50"/>
          <p:cNvGrpSpPr/>
          <p:nvPr/>
        </p:nvGrpSpPr>
        <p:grpSpPr>
          <a:xfrm rot="5742636">
            <a:off x="6439574" y="2643013"/>
            <a:ext cx="388057" cy="363933"/>
            <a:chOff x="3089978" y="4184399"/>
            <a:chExt cx="388071" cy="363947"/>
          </a:xfrm>
        </p:grpSpPr>
        <p:sp>
          <p:nvSpPr>
            <p:cNvPr id="1003" name="Google Shape;1003;p50"/>
            <p:cNvSpPr/>
            <p:nvPr/>
          </p:nvSpPr>
          <p:spPr>
            <a:xfrm>
              <a:off x="3089978" y="4184399"/>
              <a:ext cx="388071" cy="363947"/>
            </a:xfrm>
            <a:custGeom>
              <a:rect b="b" l="l" r="r" t="t"/>
              <a:pathLst>
                <a:path extrusionOk="0" h="13487" w="14381">
                  <a:moveTo>
                    <a:pt x="2308" y="0"/>
                  </a:moveTo>
                  <a:cubicBezTo>
                    <a:pt x="1580" y="0"/>
                    <a:pt x="863" y="267"/>
                    <a:pt x="434" y="855"/>
                  </a:cubicBezTo>
                  <a:cubicBezTo>
                    <a:pt x="92" y="1312"/>
                    <a:pt x="0" y="1905"/>
                    <a:pt x="46" y="2499"/>
                  </a:cubicBezTo>
                  <a:cubicBezTo>
                    <a:pt x="206" y="4097"/>
                    <a:pt x="1507" y="5306"/>
                    <a:pt x="2716" y="6379"/>
                  </a:cubicBezTo>
                  <a:cubicBezTo>
                    <a:pt x="4953" y="8319"/>
                    <a:pt x="7190" y="10282"/>
                    <a:pt x="9404" y="12245"/>
                  </a:cubicBezTo>
                  <a:cubicBezTo>
                    <a:pt x="9747" y="12542"/>
                    <a:pt x="10409" y="12976"/>
                    <a:pt x="11093" y="13249"/>
                  </a:cubicBezTo>
                  <a:cubicBezTo>
                    <a:pt x="11453" y="13400"/>
                    <a:pt x="11849" y="13486"/>
                    <a:pt x="12234" y="13486"/>
                  </a:cubicBezTo>
                  <a:cubicBezTo>
                    <a:pt x="12607" y="13486"/>
                    <a:pt x="12971" y="13406"/>
                    <a:pt x="13285" y="13227"/>
                  </a:cubicBezTo>
                  <a:cubicBezTo>
                    <a:pt x="13992" y="12839"/>
                    <a:pt x="14380" y="12017"/>
                    <a:pt x="14380" y="11218"/>
                  </a:cubicBezTo>
                  <a:cubicBezTo>
                    <a:pt x="14380" y="10419"/>
                    <a:pt x="14038" y="9643"/>
                    <a:pt x="13558" y="9004"/>
                  </a:cubicBezTo>
                  <a:cubicBezTo>
                    <a:pt x="13102" y="8365"/>
                    <a:pt x="12486" y="7817"/>
                    <a:pt x="11892" y="7292"/>
                  </a:cubicBezTo>
                  <a:cubicBezTo>
                    <a:pt x="9861" y="5489"/>
                    <a:pt x="7829" y="3663"/>
                    <a:pt x="5798" y="1860"/>
                  </a:cubicBezTo>
                  <a:cubicBezTo>
                    <a:pt x="5022" y="1175"/>
                    <a:pt x="4223" y="467"/>
                    <a:pt x="3241" y="148"/>
                  </a:cubicBezTo>
                  <a:cubicBezTo>
                    <a:pt x="2944" y="51"/>
                    <a:pt x="2625" y="0"/>
                    <a:pt x="23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0"/>
            <p:cNvSpPr/>
            <p:nvPr/>
          </p:nvSpPr>
          <p:spPr>
            <a:xfrm>
              <a:off x="3168208" y="4252428"/>
              <a:ext cx="225460" cy="223004"/>
            </a:xfrm>
            <a:custGeom>
              <a:rect b="b" l="l" r="r" t="t"/>
              <a:pathLst>
                <a:path extrusionOk="0" h="8264" w="8355">
                  <a:moveTo>
                    <a:pt x="3629" y="1"/>
                  </a:moveTo>
                  <a:cubicBezTo>
                    <a:pt x="2465" y="1370"/>
                    <a:pt x="1255" y="2717"/>
                    <a:pt x="0" y="4018"/>
                  </a:cubicBezTo>
                  <a:cubicBezTo>
                    <a:pt x="1621" y="5433"/>
                    <a:pt x="3218" y="6848"/>
                    <a:pt x="4839" y="8263"/>
                  </a:cubicBezTo>
                  <a:cubicBezTo>
                    <a:pt x="5957" y="6848"/>
                    <a:pt x="7144" y="5501"/>
                    <a:pt x="8354" y="4200"/>
                  </a:cubicBezTo>
                  <a:cubicBezTo>
                    <a:pt x="6779" y="2808"/>
                    <a:pt x="5204" y="1393"/>
                    <a:pt x="36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0"/>
            <p:cNvSpPr/>
            <p:nvPr/>
          </p:nvSpPr>
          <p:spPr>
            <a:xfrm>
              <a:off x="3202074" y="4297385"/>
              <a:ext cx="155865" cy="132469"/>
            </a:xfrm>
            <a:custGeom>
              <a:rect b="b" l="l" r="r" t="t"/>
              <a:pathLst>
                <a:path extrusionOk="0" h="4909" w="5776">
                  <a:moveTo>
                    <a:pt x="1941" y="1"/>
                  </a:moveTo>
                  <a:cubicBezTo>
                    <a:pt x="1872" y="1"/>
                    <a:pt x="1804" y="46"/>
                    <a:pt x="1826" y="115"/>
                  </a:cubicBezTo>
                  <a:cubicBezTo>
                    <a:pt x="1826" y="183"/>
                    <a:pt x="1872" y="252"/>
                    <a:pt x="1941" y="252"/>
                  </a:cubicBezTo>
                  <a:lnTo>
                    <a:pt x="2534" y="252"/>
                  </a:lnTo>
                  <a:cubicBezTo>
                    <a:pt x="2603" y="252"/>
                    <a:pt x="2648" y="183"/>
                    <a:pt x="2648" y="115"/>
                  </a:cubicBezTo>
                  <a:cubicBezTo>
                    <a:pt x="2648" y="46"/>
                    <a:pt x="2603" y="1"/>
                    <a:pt x="2534" y="1"/>
                  </a:cubicBezTo>
                  <a:close/>
                  <a:moveTo>
                    <a:pt x="2511" y="845"/>
                  </a:moveTo>
                  <a:cubicBezTo>
                    <a:pt x="2443" y="845"/>
                    <a:pt x="2374" y="914"/>
                    <a:pt x="2374" y="982"/>
                  </a:cubicBezTo>
                  <a:cubicBezTo>
                    <a:pt x="2374" y="1051"/>
                    <a:pt x="2443" y="1096"/>
                    <a:pt x="2511" y="1096"/>
                  </a:cubicBezTo>
                  <a:lnTo>
                    <a:pt x="3150" y="1096"/>
                  </a:lnTo>
                  <a:cubicBezTo>
                    <a:pt x="3219" y="1096"/>
                    <a:pt x="3264" y="1028"/>
                    <a:pt x="3264" y="960"/>
                  </a:cubicBezTo>
                  <a:cubicBezTo>
                    <a:pt x="3264" y="891"/>
                    <a:pt x="3219" y="845"/>
                    <a:pt x="3150" y="845"/>
                  </a:cubicBezTo>
                  <a:close/>
                  <a:moveTo>
                    <a:pt x="4474" y="1576"/>
                  </a:moveTo>
                  <a:lnTo>
                    <a:pt x="3789" y="1667"/>
                  </a:lnTo>
                  <a:cubicBezTo>
                    <a:pt x="3721" y="1667"/>
                    <a:pt x="3675" y="1736"/>
                    <a:pt x="3698" y="1804"/>
                  </a:cubicBezTo>
                  <a:cubicBezTo>
                    <a:pt x="3698" y="1873"/>
                    <a:pt x="3744" y="1918"/>
                    <a:pt x="3812" y="1918"/>
                  </a:cubicBezTo>
                  <a:lnTo>
                    <a:pt x="3835" y="1918"/>
                  </a:lnTo>
                  <a:lnTo>
                    <a:pt x="4497" y="1827"/>
                  </a:lnTo>
                  <a:cubicBezTo>
                    <a:pt x="4565" y="1827"/>
                    <a:pt x="4611" y="1758"/>
                    <a:pt x="4611" y="1690"/>
                  </a:cubicBezTo>
                  <a:cubicBezTo>
                    <a:pt x="4588" y="1621"/>
                    <a:pt x="4543" y="1576"/>
                    <a:pt x="4474" y="1576"/>
                  </a:cubicBezTo>
                  <a:close/>
                  <a:moveTo>
                    <a:pt x="2100" y="1690"/>
                  </a:moveTo>
                  <a:cubicBezTo>
                    <a:pt x="1849" y="1713"/>
                    <a:pt x="1621" y="1736"/>
                    <a:pt x="1393" y="1781"/>
                  </a:cubicBezTo>
                  <a:cubicBezTo>
                    <a:pt x="1324" y="1804"/>
                    <a:pt x="1279" y="1873"/>
                    <a:pt x="1301" y="1941"/>
                  </a:cubicBezTo>
                  <a:cubicBezTo>
                    <a:pt x="1301" y="2009"/>
                    <a:pt x="1370" y="2055"/>
                    <a:pt x="1416" y="2055"/>
                  </a:cubicBezTo>
                  <a:cubicBezTo>
                    <a:pt x="1416" y="2055"/>
                    <a:pt x="1438" y="2032"/>
                    <a:pt x="1438" y="2032"/>
                  </a:cubicBezTo>
                  <a:cubicBezTo>
                    <a:pt x="1667" y="1987"/>
                    <a:pt x="1895" y="1964"/>
                    <a:pt x="2100" y="1941"/>
                  </a:cubicBezTo>
                  <a:cubicBezTo>
                    <a:pt x="2169" y="1941"/>
                    <a:pt x="2237" y="1895"/>
                    <a:pt x="2237" y="1827"/>
                  </a:cubicBezTo>
                  <a:cubicBezTo>
                    <a:pt x="2214" y="1736"/>
                    <a:pt x="2169" y="1690"/>
                    <a:pt x="2100" y="1690"/>
                  </a:cubicBezTo>
                  <a:close/>
                  <a:moveTo>
                    <a:pt x="822" y="2032"/>
                  </a:moveTo>
                  <a:lnTo>
                    <a:pt x="115" y="2055"/>
                  </a:lnTo>
                  <a:cubicBezTo>
                    <a:pt x="46" y="2055"/>
                    <a:pt x="0" y="2101"/>
                    <a:pt x="0" y="2169"/>
                  </a:cubicBezTo>
                  <a:cubicBezTo>
                    <a:pt x="0" y="2238"/>
                    <a:pt x="46" y="2306"/>
                    <a:pt x="137" y="2306"/>
                  </a:cubicBezTo>
                  <a:lnTo>
                    <a:pt x="822" y="2283"/>
                  </a:lnTo>
                  <a:lnTo>
                    <a:pt x="822" y="2032"/>
                  </a:lnTo>
                  <a:close/>
                  <a:moveTo>
                    <a:pt x="1712" y="2740"/>
                  </a:moveTo>
                  <a:cubicBezTo>
                    <a:pt x="1644" y="2740"/>
                    <a:pt x="1575" y="2808"/>
                    <a:pt x="1575" y="2877"/>
                  </a:cubicBezTo>
                  <a:cubicBezTo>
                    <a:pt x="1575" y="2945"/>
                    <a:pt x="1621" y="2991"/>
                    <a:pt x="1690" y="2991"/>
                  </a:cubicBezTo>
                  <a:lnTo>
                    <a:pt x="2511" y="3037"/>
                  </a:lnTo>
                  <a:lnTo>
                    <a:pt x="2534" y="3037"/>
                  </a:lnTo>
                  <a:cubicBezTo>
                    <a:pt x="2603" y="3037"/>
                    <a:pt x="2648" y="2991"/>
                    <a:pt x="2648" y="2922"/>
                  </a:cubicBezTo>
                  <a:cubicBezTo>
                    <a:pt x="2648" y="2854"/>
                    <a:pt x="2603" y="2786"/>
                    <a:pt x="2534" y="2786"/>
                  </a:cubicBezTo>
                  <a:lnTo>
                    <a:pt x="1712" y="2740"/>
                  </a:lnTo>
                  <a:close/>
                  <a:moveTo>
                    <a:pt x="5651" y="2711"/>
                  </a:moveTo>
                  <a:cubicBezTo>
                    <a:pt x="5640" y="2711"/>
                    <a:pt x="5628" y="2713"/>
                    <a:pt x="5615" y="2717"/>
                  </a:cubicBezTo>
                  <a:cubicBezTo>
                    <a:pt x="5364" y="2763"/>
                    <a:pt x="5136" y="2786"/>
                    <a:pt x="4885" y="2808"/>
                  </a:cubicBezTo>
                  <a:cubicBezTo>
                    <a:pt x="4817" y="2808"/>
                    <a:pt x="4771" y="2877"/>
                    <a:pt x="4771" y="2945"/>
                  </a:cubicBezTo>
                  <a:cubicBezTo>
                    <a:pt x="4771" y="3014"/>
                    <a:pt x="4817" y="3059"/>
                    <a:pt x="4885" y="3059"/>
                  </a:cubicBezTo>
                  <a:lnTo>
                    <a:pt x="4908" y="3059"/>
                  </a:lnTo>
                  <a:cubicBezTo>
                    <a:pt x="5159" y="3037"/>
                    <a:pt x="5410" y="3014"/>
                    <a:pt x="5661" y="2968"/>
                  </a:cubicBezTo>
                  <a:cubicBezTo>
                    <a:pt x="5730" y="2945"/>
                    <a:pt x="5775" y="2877"/>
                    <a:pt x="5752" y="2808"/>
                  </a:cubicBezTo>
                  <a:cubicBezTo>
                    <a:pt x="5752" y="2752"/>
                    <a:pt x="5706" y="2711"/>
                    <a:pt x="5651" y="2711"/>
                  </a:cubicBezTo>
                  <a:close/>
                  <a:moveTo>
                    <a:pt x="4086" y="3265"/>
                  </a:moveTo>
                  <a:lnTo>
                    <a:pt x="3356" y="3311"/>
                  </a:lnTo>
                  <a:cubicBezTo>
                    <a:pt x="3287" y="3311"/>
                    <a:pt x="3219" y="3379"/>
                    <a:pt x="3242" y="3447"/>
                  </a:cubicBezTo>
                  <a:cubicBezTo>
                    <a:pt x="3242" y="3516"/>
                    <a:pt x="3287" y="3562"/>
                    <a:pt x="3356" y="3562"/>
                  </a:cubicBezTo>
                  <a:lnTo>
                    <a:pt x="4109" y="3516"/>
                  </a:lnTo>
                  <a:cubicBezTo>
                    <a:pt x="4177" y="3516"/>
                    <a:pt x="4223" y="3470"/>
                    <a:pt x="4223" y="3402"/>
                  </a:cubicBezTo>
                  <a:cubicBezTo>
                    <a:pt x="4223" y="3333"/>
                    <a:pt x="4155" y="3265"/>
                    <a:pt x="4086" y="3265"/>
                  </a:cubicBezTo>
                  <a:close/>
                  <a:moveTo>
                    <a:pt x="1758" y="3904"/>
                  </a:moveTo>
                  <a:cubicBezTo>
                    <a:pt x="1690" y="3904"/>
                    <a:pt x="1621" y="3972"/>
                    <a:pt x="1621" y="4041"/>
                  </a:cubicBezTo>
                  <a:cubicBezTo>
                    <a:pt x="1621" y="4109"/>
                    <a:pt x="1667" y="4178"/>
                    <a:pt x="1735" y="4178"/>
                  </a:cubicBezTo>
                  <a:lnTo>
                    <a:pt x="2625" y="4201"/>
                  </a:lnTo>
                  <a:cubicBezTo>
                    <a:pt x="2694" y="4201"/>
                    <a:pt x="2739" y="4132"/>
                    <a:pt x="2739" y="4064"/>
                  </a:cubicBezTo>
                  <a:cubicBezTo>
                    <a:pt x="2739" y="3995"/>
                    <a:pt x="2694" y="3950"/>
                    <a:pt x="2625" y="3950"/>
                  </a:cubicBezTo>
                  <a:lnTo>
                    <a:pt x="1758" y="3904"/>
                  </a:lnTo>
                  <a:close/>
                  <a:moveTo>
                    <a:pt x="4155" y="4634"/>
                  </a:moveTo>
                  <a:lnTo>
                    <a:pt x="3287" y="4657"/>
                  </a:lnTo>
                  <a:cubicBezTo>
                    <a:pt x="3219" y="4657"/>
                    <a:pt x="3150" y="4703"/>
                    <a:pt x="3150" y="4771"/>
                  </a:cubicBezTo>
                  <a:cubicBezTo>
                    <a:pt x="3150" y="4863"/>
                    <a:pt x="3219" y="4908"/>
                    <a:pt x="3287" y="4908"/>
                  </a:cubicBezTo>
                  <a:lnTo>
                    <a:pt x="4155" y="4885"/>
                  </a:lnTo>
                  <a:cubicBezTo>
                    <a:pt x="4223" y="4885"/>
                    <a:pt x="4292" y="4817"/>
                    <a:pt x="4292" y="4749"/>
                  </a:cubicBezTo>
                  <a:cubicBezTo>
                    <a:pt x="4292" y="4680"/>
                    <a:pt x="4223" y="4634"/>
                    <a:pt x="4155" y="463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6" name="Google Shape;1006;p50"/>
          <p:cNvGrpSpPr/>
          <p:nvPr/>
        </p:nvGrpSpPr>
        <p:grpSpPr>
          <a:xfrm>
            <a:off x="5961462" y="3657294"/>
            <a:ext cx="186655" cy="149254"/>
            <a:chOff x="2858987" y="3108507"/>
            <a:chExt cx="186655" cy="149254"/>
          </a:xfrm>
        </p:grpSpPr>
        <p:sp>
          <p:nvSpPr>
            <p:cNvPr id="1007" name="Google Shape;1007;p50"/>
            <p:cNvSpPr/>
            <p:nvPr/>
          </p:nvSpPr>
          <p:spPr>
            <a:xfrm>
              <a:off x="2870698" y="3108507"/>
              <a:ext cx="174944" cy="127045"/>
            </a:xfrm>
            <a:custGeom>
              <a:rect b="b" l="l" r="r" t="t"/>
              <a:pathLst>
                <a:path extrusionOk="0" h="4708" w="6483">
                  <a:moveTo>
                    <a:pt x="1852" y="0"/>
                  </a:moveTo>
                  <a:cubicBezTo>
                    <a:pt x="1698" y="0"/>
                    <a:pt x="1545" y="16"/>
                    <a:pt x="1393" y="51"/>
                  </a:cubicBezTo>
                  <a:cubicBezTo>
                    <a:pt x="799" y="165"/>
                    <a:pt x="251" y="644"/>
                    <a:pt x="206" y="1238"/>
                  </a:cubicBezTo>
                  <a:cubicBezTo>
                    <a:pt x="0" y="1512"/>
                    <a:pt x="137" y="2128"/>
                    <a:pt x="434" y="2584"/>
                  </a:cubicBezTo>
                  <a:cubicBezTo>
                    <a:pt x="754" y="3041"/>
                    <a:pt x="1233" y="3360"/>
                    <a:pt x="1712" y="3634"/>
                  </a:cubicBezTo>
                  <a:cubicBezTo>
                    <a:pt x="2648" y="4205"/>
                    <a:pt x="3698" y="4684"/>
                    <a:pt x="4817" y="4707"/>
                  </a:cubicBezTo>
                  <a:cubicBezTo>
                    <a:pt x="5273" y="4707"/>
                    <a:pt x="5775" y="4616"/>
                    <a:pt x="6072" y="4296"/>
                  </a:cubicBezTo>
                  <a:cubicBezTo>
                    <a:pt x="6414" y="3931"/>
                    <a:pt x="6483" y="3383"/>
                    <a:pt x="6323" y="2904"/>
                  </a:cubicBezTo>
                  <a:cubicBezTo>
                    <a:pt x="6140" y="2447"/>
                    <a:pt x="5821" y="2059"/>
                    <a:pt x="5456" y="1740"/>
                  </a:cubicBezTo>
                  <a:cubicBezTo>
                    <a:pt x="4771" y="1124"/>
                    <a:pt x="4018" y="644"/>
                    <a:pt x="3173" y="302"/>
                  </a:cubicBezTo>
                  <a:cubicBezTo>
                    <a:pt x="2749" y="132"/>
                    <a:pt x="2299" y="0"/>
                    <a:pt x="1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50"/>
            <p:cNvSpPr/>
            <p:nvPr/>
          </p:nvSpPr>
          <p:spPr>
            <a:xfrm>
              <a:off x="2858987" y="3135114"/>
              <a:ext cx="175564" cy="122647"/>
            </a:xfrm>
            <a:custGeom>
              <a:rect b="b" l="l" r="r" t="t"/>
              <a:pathLst>
                <a:path extrusionOk="0" h="4545" w="6506">
                  <a:moveTo>
                    <a:pt x="685" y="1"/>
                  </a:moveTo>
                  <a:lnTo>
                    <a:pt x="685" y="1"/>
                  </a:lnTo>
                  <a:cubicBezTo>
                    <a:pt x="1" y="754"/>
                    <a:pt x="206" y="2009"/>
                    <a:pt x="891" y="2785"/>
                  </a:cubicBezTo>
                  <a:cubicBezTo>
                    <a:pt x="1553" y="3538"/>
                    <a:pt x="2557" y="3927"/>
                    <a:pt x="3516" y="4246"/>
                  </a:cubicBezTo>
                  <a:cubicBezTo>
                    <a:pt x="3982" y="4395"/>
                    <a:pt x="4463" y="4544"/>
                    <a:pt x="4947" y="4544"/>
                  </a:cubicBezTo>
                  <a:cubicBezTo>
                    <a:pt x="5056" y="4544"/>
                    <a:pt x="5164" y="4537"/>
                    <a:pt x="5273" y="4520"/>
                  </a:cubicBezTo>
                  <a:cubicBezTo>
                    <a:pt x="5867" y="4429"/>
                    <a:pt x="6460" y="3972"/>
                    <a:pt x="6506" y="3379"/>
                  </a:cubicBezTo>
                  <a:cubicBezTo>
                    <a:pt x="6506" y="3356"/>
                    <a:pt x="6506" y="3333"/>
                    <a:pt x="6506" y="3333"/>
                  </a:cubicBezTo>
                  <a:cubicBezTo>
                    <a:pt x="6186" y="3630"/>
                    <a:pt x="5707" y="3721"/>
                    <a:pt x="5251" y="3721"/>
                  </a:cubicBezTo>
                  <a:cubicBezTo>
                    <a:pt x="4132" y="3698"/>
                    <a:pt x="3082" y="3219"/>
                    <a:pt x="2146" y="2648"/>
                  </a:cubicBezTo>
                  <a:cubicBezTo>
                    <a:pt x="1667" y="2374"/>
                    <a:pt x="1188" y="2055"/>
                    <a:pt x="868" y="1598"/>
                  </a:cubicBezTo>
                  <a:cubicBezTo>
                    <a:pt x="571" y="1142"/>
                    <a:pt x="434" y="526"/>
                    <a:pt x="640" y="252"/>
                  </a:cubicBezTo>
                  <a:cubicBezTo>
                    <a:pt x="640" y="160"/>
                    <a:pt x="663" y="92"/>
                    <a:pt x="6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50"/>
            <p:cNvSpPr/>
            <p:nvPr/>
          </p:nvSpPr>
          <p:spPr>
            <a:xfrm>
              <a:off x="2908261" y="3140052"/>
              <a:ext cx="104756" cy="65708"/>
            </a:xfrm>
            <a:custGeom>
              <a:rect b="b" l="l" r="r" t="t"/>
              <a:pathLst>
                <a:path extrusionOk="0" h="2435" w="3882">
                  <a:moveTo>
                    <a:pt x="1" y="0"/>
                  </a:moveTo>
                  <a:cubicBezTo>
                    <a:pt x="1119" y="799"/>
                    <a:pt x="2306" y="1552"/>
                    <a:pt x="3493" y="2306"/>
                  </a:cubicBezTo>
                  <a:cubicBezTo>
                    <a:pt x="3582" y="2377"/>
                    <a:pt x="3699" y="2434"/>
                    <a:pt x="3800" y="2434"/>
                  </a:cubicBezTo>
                  <a:cubicBezTo>
                    <a:pt x="3829" y="2434"/>
                    <a:pt x="3856" y="2430"/>
                    <a:pt x="3881" y="2420"/>
                  </a:cubicBezTo>
                  <a:cubicBezTo>
                    <a:pt x="3858" y="1940"/>
                    <a:pt x="3470" y="1575"/>
                    <a:pt x="3082" y="1301"/>
                  </a:cubicBezTo>
                  <a:cubicBezTo>
                    <a:pt x="2169" y="639"/>
                    <a:pt x="1119" y="183"/>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0" name="Google Shape;1010;p50"/>
          <p:cNvSpPr/>
          <p:nvPr/>
        </p:nvSpPr>
        <p:spPr>
          <a:xfrm>
            <a:off x="8821275" y="2017800"/>
            <a:ext cx="205140" cy="205140"/>
          </a:xfrm>
          <a:custGeom>
            <a:rect b="b" l="l" r="r" t="t"/>
            <a:pathLst>
              <a:path extrusionOk="0" h="7602" w="7602">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50"/>
          <p:cNvSpPr/>
          <p:nvPr/>
        </p:nvSpPr>
        <p:spPr>
          <a:xfrm>
            <a:off x="597062" y="364689"/>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2" name="Google Shape;1012;p50"/>
          <p:cNvGrpSpPr/>
          <p:nvPr/>
        </p:nvGrpSpPr>
        <p:grpSpPr>
          <a:xfrm flipH="1">
            <a:off x="7316051" y="3215255"/>
            <a:ext cx="436105" cy="547391"/>
            <a:chOff x="3474326" y="3626268"/>
            <a:chExt cx="436105" cy="547391"/>
          </a:xfrm>
        </p:grpSpPr>
        <p:sp>
          <p:nvSpPr>
            <p:cNvPr id="1013" name="Google Shape;1013;p50"/>
            <p:cNvSpPr/>
            <p:nvPr/>
          </p:nvSpPr>
          <p:spPr>
            <a:xfrm>
              <a:off x="3474326" y="3626268"/>
              <a:ext cx="436105" cy="547391"/>
            </a:xfrm>
            <a:custGeom>
              <a:rect b="b" l="l" r="r" t="t"/>
              <a:pathLst>
                <a:path extrusionOk="0" h="20285" w="16161">
                  <a:moveTo>
                    <a:pt x="15014" y="0"/>
                  </a:moveTo>
                  <a:cubicBezTo>
                    <a:pt x="14698" y="0"/>
                    <a:pt x="14368" y="114"/>
                    <a:pt x="14106" y="288"/>
                  </a:cubicBezTo>
                  <a:cubicBezTo>
                    <a:pt x="13307" y="790"/>
                    <a:pt x="12897" y="1703"/>
                    <a:pt x="12508" y="2548"/>
                  </a:cubicBezTo>
                  <a:cubicBezTo>
                    <a:pt x="12394" y="2822"/>
                    <a:pt x="12257" y="3118"/>
                    <a:pt x="12029" y="3301"/>
                  </a:cubicBezTo>
                  <a:cubicBezTo>
                    <a:pt x="11755" y="3506"/>
                    <a:pt x="11390" y="3552"/>
                    <a:pt x="11070" y="3666"/>
                  </a:cubicBezTo>
                  <a:cubicBezTo>
                    <a:pt x="10591" y="3872"/>
                    <a:pt x="10203" y="4282"/>
                    <a:pt x="10066" y="4785"/>
                  </a:cubicBezTo>
                  <a:cubicBezTo>
                    <a:pt x="9952" y="5173"/>
                    <a:pt x="9975" y="5629"/>
                    <a:pt x="9792" y="5994"/>
                  </a:cubicBezTo>
                  <a:cubicBezTo>
                    <a:pt x="9541" y="6519"/>
                    <a:pt x="8971" y="6816"/>
                    <a:pt x="8400" y="6953"/>
                  </a:cubicBezTo>
                  <a:cubicBezTo>
                    <a:pt x="7852" y="7090"/>
                    <a:pt x="7259" y="7113"/>
                    <a:pt x="6734" y="7295"/>
                  </a:cubicBezTo>
                  <a:cubicBezTo>
                    <a:pt x="5547" y="7729"/>
                    <a:pt x="4816" y="8870"/>
                    <a:pt x="4177" y="9943"/>
                  </a:cubicBezTo>
                  <a:cubicBezTo>
                    <a:pt x="3104" y="11701"/>
                    <a:pt x="2054" y="13458"/>
                    <a:pt x="982" y="15216"/>
                  </a:cubicBezTo>
                  <a:cubicBezTo>
                    <a:pt x="685" y="15718"/>
                    <a:pt x="365" y="16220"/>
                    <a:pt x="183" y="16791"/>
                  </a:cubicBezTo>
                  <a:cubicBezTo>
                    <a:pt x="23" y="17339"/>
                    <a:pt x="0" y="17978"/>
                    <a:pt x="251" y="18503"/>
                  </a:cubicBezTo>
                  <a:cubicBezTo>
                    <a:pt x="457" y="18913"/>
                    <a:pt x="776" y="19233"/>
                    <a:pt x="1141" y="19507"/>
                  </a:cubicBezTo>
                  <a:cubicBezTo>
                    <a:pt x="1621" y="19872"/>
                    <a:pt x="2146" y="20192"/>
                    <a:pt x="2739" y="20260"/>
                  </a:cubicBezTo>
                  <a:cubicBezTo>
                    <a:pt x="2852" y="20277"/>
                    <a:pt x="2964" y="20285"/>
                    <a:pt x="3076" y="20285"/>
                  </a:cubicBezTo>
                  <a:cubicBezTo>
                    <a:pt x="3732" y="20285"/>
                    <a:pt x="4361" y="20011"/>
                    <a:pt x="4908" y="19621"/>
                  </a:cubicBezTo>
                  <a:cubicBezTo>
                    <a:pt x="5524" y="19165"/>
                    <a:pt x="6003" y="18548"/>
                    <a:pt x="6483" y="17955"/>
                  </a:cubicBezTo>
                  <a:cubicBezTo>
                    <a:pt x="7738" y="16403"/>
                    <a:pt x="8993" y="14851"/>
                    <a:pt x="10249" y="13298"/>
                  </a:cubicBezTo>
                  <a:cubicBezTo>
                    <a:pt x="10774" y="12637"/>
                    <a:pt x="11299" y="11975"/>
                    <a:pt x="11550" y="11176"/>
                  </a:cubicBezTo>
                  <a:cubicBezTo>
                    <a:pt x="11824" y="10171"/>
                    <a:pt x="11641" y="9121"/>
                    <a:pt x="11436" y="8094"/>
                  </a:cubicBezTo>
                  <a:cubicBezTo>
                    <a:pt x="12303" y="7775"/>
                    <a:pt x="13056" y="7067"/>
                    <a:pt x="13444" y="6200"/>
                  </a:cubicBezTo>
                  <a:cubicBezTo>
                    <a:pt x="13695" y="5584"/>
                    <a:pt x="13787" y="4899"/>
                    <a:pt x="14106" y="4305"/>
                  </a:cubicBezTo>
                  <a:cubicBezTo>
                    <a:pt x="14403" y="3712"/>
                    <a:pt x="14928" y="3255"/>
                    <a:pt x="15362" y="2730"/>
                  </a:cubicBezTo>
                  <a:cubicBezTo>
                    <a:pt x="15795" y="2205"/>
                    <a:pt x="16161" y="1543"/>
                    <a:pt x="16046" y="881"/>
                  </a:cubicBezTo>
                  <a:cubicBezTo>
                    <a:pt x="16001" y="653"/>
                    <a:pt x="15909" y="425"/>
                    <a:pt x="15727" y="265"/>
                  </a:cubicBezTo>
                  <a:cubicBezTo>
                    <a:pt x="15530" y="79"/>
                    <a:pt x="15277" y="0"/>
                    <a:pt x="150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50"/>
            <p:cNvSpPr/>
            <p:nvPr/>
          </p:nvSpPr>
          <p:spPr>
            <a:xfrm>
              <a:off x="3495887" y="3856369"/>
              <a:ext cx="263023" cy="294352"/>
            </a:xfrm>
            <a:custGeom>
              <a:rect b="b" l="l" r="r" t="t"/>
              <a:pathLst>
                <a:path extrusionOk="0" h="10908" w="9747">
                  <a:moveTo>
                    <a:pt x="5318" y="1"/>
                  </a:moveTo>
                  <a:cubicBezTo>
                    <a:pt x="3561" y="2055"/>
                    <a:pt x="2054" y="4498"/>
                    <a:pt x="867" y="7054"/>
                  </a:cubicBezTo>
                  <a:cubicBezTo>
                    <a:pt x="411" y="8035"/>
                    <a:pt x="0" y="9245"/>
                    <a:pt x="616" y="10135"/>
                  </a:cubicBezTo>
                  <a:cubicBezTo>
                    <a:pt x="974" y="10665"/>
                    <a:pt x="1602" y="10908"/>
                    <a:pt x="2245" y="10908"/>
                  </a:cubicBezTo>
                  <a:cubicBezTo>
                    <a:pt x="2627" y="10908"/>
                    <a:pt x="3015" y="10822"/>
                    <a:pt x="3355" y="10660"/>
                  </a:cubicBezTo>
                  <a:cubicBezTo>
                    <a:pt x="4291" y="10250"/>
                    <a:pt x="4953" y="9405"/>
                    <a:pt x="5592" y="8606"/>
                  </a:cubicBezTo>
                  <a:cubicBezTo>
                    <a:pt x="6985" y="6871"/>
                    <a:pt x="8354" y="5114"/>
                    <a:pt x="9747" y="3356"/>
                  </a:cubicBezTo>
                  <a:cubicBezTo>
                    <a:pt x="8879" y="3105"/>
                    <a:pt x="7966" y="2854"/>
                    <a:pt x="7350" y="2192"/>
                  </a:cubicBezTo>
                  <a:cubicBezTo>
                    <a:pt x="6642" y="1462"/>
                    <a:pt x="6300" y="275"/>
                    <a:pt x="53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50"/>
            <p:cNvSpPr/>
            <p:nvPr/>
          </p:nvSpPr>
          <p:spPr>
            <a:xfrm>
              <a:off x="3731169" y="3626268"/>
              <a:ext cx="179261" cy="217823"/>
            </a:xfrm>
            <a:custGeom>
              <a:rect b="b" l="l" r="r" t="t"/>
              <a:pathLst>
                <a:path extrusionOk="0" h="8072" w="6643">
                  <a:moveTo>
                    <a:pt x="5496" y="0"/>
                  </a:moveTo>
                  <a:cubicBezTo>
                    <a:pt x="5180" y="0"/>
                    <a:pt x="4850" y="114"/>
                    <a:pt x="4588" y="288"/>
                  </a:cubicBezTo>
                  <a:cubicBezTo>
                    <a:pt x="3789" y="790"/>
                    <a:pt x="3379" y="1703"/>
                    <a:pt x="2990" y="2548"/>
                  </a:cubicBezTo>
                  <a:cubicBezTo>
                    <a:pt x="2876" y="2822"/>
                    <a:pt x="2739" y="3118"/>
                    <a:pt x="2511" y="3301"/>
                  </a:cubicBezTo>
                  <a:cubicBezTo>
                    <a:pt x="2237" y="3506"/>
                    <a:pt x="1872" y="3552"/>
                    <a:pt x="1552" y="3666"/>
                  </a:cubicBezTo>
                  <a:cubicBezTo>
                    <a:pt x="1073" y="3872"/>
                    <a:pt x="685" y="4282"/>
                    <a:pt x="548" y="4785"/>
                  </a:cubicBezTo>
                  <a:cubicBezTo>
                    <a:pt x="434" y="5173"/>
                    <a:pt x="457" y="5629"/>
                    <a:pt x="274" y="6017"/>
                  </a:cubicBezTo>
                  <a:cubicBezTo>
                    <a:pt x="206" y="6131"/>
                    <a:pt x="114" y="6268"/>
                    <a:pt x="0" y="6360"/>
                  </a:cubicBezTo>
                  <a:cubicBezTo>
                    <a:pt x="388" y="7113"/>
                    <a:pt x="1050" y="7706"/>
                    <a:pt x="1826" y="8003"/>
                  </a:cubicBezTo>
                  <a:cubicBezTo>
                    <a:pt x="1895" y="8026"/>
                    <a:pt x="1941" y="8049"/>
                    <a:pt x="1986" y="8071"/>
                  </a:cubicBezTo>
                  <a:cubicBezTo>
                    <a:pt x="2831" y="7729"/>
                    <a:pt x="3561" y="7044"/>
                    <a:pt x="3926" y="6200"/>
                  </a:cubicBezTo>
                  <a:cubicBezTo>
                    <a:pt x="4177" y="5584"/>
                    <a:pt x="4269" y="4899"/>
                    <a:pt x="4588" y="4305"/>
                  </a:cubicBezTo>
                  <a:cubicBezTo>
                    <a:pt x="4885" y="3712"/>
                    <a:pt x="5410" y="3255"/>
                    <a:pt x="5844" y="2730"/>
                  </a:cubicBezTo>
                  <a:cubicBezTo>
                    <a:pt x="6277" y="2205"/>
                    <a:pt x="6643" y="1543"/>
                    <a:pt x="6528" y="881"/>
                  </a:cubicBezTo>
                  <a:cubicBezTo>
                    <a:pt x="6483" y="653"/>
                    <a:pt x="6391" y="425"/>
                    <a:pt x="6209" y="265"/>
                  </a:cubicBezTo>
                  <a:cubicBezTo>
                    <a:pt x="6012" y="79"/>
                    <a:pt x="5759" y="0"/>
                    <a:pt x="54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6" name="Google Shape;1016;p50"/>
          <p:cNvGrpSpPr/>
          <p:nvPr/>
        </p:nvGrpSpPr>
        <p:grpSpPr>
          <a:xfrm>
            <a:off x="3716290" y="4256524"/>
            <a:ext cx="150927" cy="143533"/>
            <a:chOff x="3716290" y="4256524"/>
            <a:chExt cx="150927" cy="143533"/>
          </a:xfrm>
        </p:grpSpPr>
        <p:sp>
          <p:nvSpPr>
            <p:cNvPr id="1017" name="Google Shape;1017;p50"/>
            <p:cNvSpPr/>
            <p:nvPr/>
          </p:nvSpPr>
          <p:spPr>
            <a:xfrm>
              <a:off x="3723063" y="4256524"/>
              <a:ext cx="144154" cy="125102"/>
            </a:xfrm>
            <a:custGeom>
              <a:rect b="b" l="l" r="r" t="t"/>
              <a:pathLst>
                <a:path extrusionOk="0" h="4636" w="5342">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50"/>
            <p:cNvSpPr/>
            <p:nvPr/>
          </p:nvSpPr>
          <p:spPr>
            <a:xfrm>
              <a:off x="3752018" y="4279812"/>
              <a:ext cx="83195" cy="76610"/>
            </a:xfrm>
            <a:custGeom>
              <a:rect b="b" l="l" r="r" t="t"/>
              <a:pathLst>
                <a:path extrusionOk="0" h="2839" w="3083">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50"/>
            <p:cNvSpPr/>
            <p:nvPr/>
          </p:nvSpPr>
          <p:spPr>
            <a:xfrm>
              <a:off x="3716290" y="4291065"/>
              <a:ext cx="138001" cy="108992"/>
            </a:xfrm>
            <a:custGeom>
              <a:rect b="b" l="l" r="r" t="t"/>
              <a:pathLst>
                <a:path extrusionOk="0" h="4039" w="5114">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0" name="Google Shape;1020;p50"/>
          <p:cNvGrpSpPr/>
          <p:nvPr/>
        </p:nvGrpSpPr>
        <p:grpSpPr>
          <a:xfrm>
            <a:off x="8154826" y="3096390"/>
            <a:ext cx="1299652" cy="2651951"/>
            <a:chOff x="8154826" y="3096390"/>
            <a:chExt cx="1299652" cy="2651951"/>
          </a:xfrm>
        </p:grpSpPr>
        <p:sp>
          <p:nvSpPr>
            <p:cNvPr id="1021" name="Google Shape;1021;p50"/>
            <p:cNvSpPr/>
            <p:nvPr/>
          </p:nvSpPr>
          <p:spPr>
            <a:xfrm>
              <a:off x="8761530" y="3096390"/>
              <a:ext cx="692948" cy="785102"/>
            </a:xfrm>
            <a:custGeom>
              <a:rect b="b" l="l" r="r" t="t"/>
              <a:pathLst>
                <a:path extrusionOk="0" h="29094" w="25679">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0"/>
            <p:cNvSpPr/>
            <p:nvPr/>
          </p:nvSpPr>
          <p:spPr>
            <a:xfrm>
              <a:off x="8154826" y="3623515"/>
              <a:ext cx="1186935" cy="2124826"/>
            </a:xfrm>
            <a:custGeom>
              <a:rect b="b" l="l" r="r" t="t"/>
              <a:pathLst>
                <a:path extrusionOk="0" h="78741" w="43985">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3" name="Google Shape;1023;p50"/>
          <p:cNvGrpSpPr/>
          <p:nvPr/>
        </p:nvGrpSpPr>
        <p:grpSpPr>
          <a:xfrm>
            <a:off x="4017428" y="2426261"/>
            <a:ext cx="1109326" cy="2740462"/>
            <a:chOff x="1985590" y="3490398"/>
            <a:chExt cx="1109326" cy="2740462"/>
          </a:xfrm>
        </p:grpSpPr>
        <p:sp>
          <p:nvSpPr>
            <p:cNvPr id="1024" name="Google Shape;1024;p50"/>
            <p:cNvSpPr/>
            <p:nvPr/>
          </p:nvSpPr>
          <p:spPr>
            <a:xfrm>
              <a:off x="2299102" y="3490398"/>
              <a:ext cx="614745" cy="567414"/>
            </a:xfrm>
            <a:custGeom>
              <a:rect b="b" l="l" r="r" t="t"/>
              <a:pathLst>
                <a:path extrusionOk="0" h="21027" w="22781">
                  <a:moveTo>
                    <a:pt x="12014" y="1"/>
                  </a:moveTo>
                  <a:cubicBezTo>
                    <a:pt x="11821" y="1"/>
                    <a:pt x="11628" y="10"/>
                    <a:pt x="11436" y="28"/>
                  </a:cubicBezTo>
                  <a:cubicBezTo>
                    <a:pt x="9496" y="210"/>
                    <a:pt x="7715" y="1214"/>
                    <a:pt x="6186" y="2447"/>
                  </a:cubicBezTo>
                  <a:cubicBezTo>
                    <a:pt x="5410" y="3086"/>
                    <a:pt x="4657" y="3839"/>
                    <a:pt x="4337" y="4798"/>
                  </a:cubicBezTo>
                  <a:cubicBezTo>
                    <a:pt x="3858" y="6259"/>
                    <a:pt x="4520" y="7834"/>
                    <a:pt x="5159" y="9249"/>
                  </a:cubicBezTo>
                  <a:cubicBezTo>
                    <a:pt x="6026" y="11189"/>
                    <a:pt x="6917" y="13129"/>
                    <a:pt x="7807" y="15069"/>
                  </a:cubicBezTo>
                  <a:cubicBezTo>
                    <a:pt x="6483" y="13746"/>
                    <a:pt x="5182" y="12422"/>
                    <a:pt x="3881" y="11098"/>
                  </a:cubicBezTo>
                  <a:cubicBezTo>
                    <a:pt x="3289" y="10506"/>
                    <a:pt x="2600" y="9876"/>
                    <a:pt x="1795" y="9876"/>
                  </a:cubicBezTo>
                  <a:cubicBezTo>
                    <a:pt x="1730" y="9876"/>
                    <a:pt x="1664" y="9880"/>
                    <a:pt x="1598" y="9888"/>
                  </a:cubicBezTo>
                  <a:cubicBezTo>
                    <a:pt x="754" y="9979"/>
                    <a:pt x="137" y="10847"/>
                    <a:pt x="69" y="11691"/>
                  </a:cubicBezTo>
                  <a:cubicBezTo>
                    <a:pt x="1" y="12536"/>
                    <a:pt x="343" y="13380"/>
                    <a:pt x="754" y="14111"/>
                  </a:cubicBezTo>
                  <a:cubicBezTo>
                    <a:pt x="2899" y="18060"/>
                    <a:pt x="7168" y="20776"/>
                    <a:pt x="11664" y="21027"/>
                  </a:cubicBezTo>
                  <a:cubicBezTo>
                    <a:pt x="17485" y="20639"/>
                    <a:pt x="22506" y="15069"/>
                    <a:pt x="22735" y="8952"/>
                  </a:cubicBezTo>
                  <a:cubicBezTo>
                    <a:pt x="22780" y="7834"/>
                    <a:pt x="22643" y="6601"/>
                    <a:pt x="21890" y="5780"/>
                  </a:cubicBezTo>
                  <a:cubicBezTo>
                    <a:pt x="21485" y="5325"/>
                    <a:pt x="20848" y="5062"/>
                    <a:pt x="20247" y="5062"/>
                  </a:cubicBezTo>
                  <a:cubicBezTo>
                    <a:pt x="19731" y="5062"/>
                    <a:pt x="19241" y="5256"/>
                    <a:pt x="18946" y="5688"/>
                  </a:cubicBezTo>
                  <a:cubicBezTo>
                    <a:pt x="18558" y="6213"/>
                    <a:pt x="18580" y="6944"/>
                    <a:pt x="18580" y="7606"/>
                  </a:cubicBezTo>
                  <a:cubicBezTo>
                    <a:pt x="18535" y="9569"/>
                    <a:pt x="17964" y="11554"/>
                    <a:pt x="16960" y="13266"/>
                  </a:cubicBezTo>
                  <a:cubicBezTo>
                    <a:pt x="17097" y="11372"/>
                    <a:pt x="17211" y="9477"/>
                    <a:pt x="17348" y="7583"/>
                  </a:cubicBezTo>
                  <a:cubicBezTo>
                    <a:pt x="17462" y="5757"/>
                    <a:pt x="17553" y="3794"/>
                    <a:pt x="16572" y="2264"/>
                  </a:cubicBezTo>
                  <a:cubicBezTo>
                    <a:pt x="15604" y="761"/>
                    <a:pt x="13799" y="1"/>
                    <a:pt x="12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0"/>
            <p:cNvSpPr/>
            <p:nvPr/>
          </p:nvSpPr>
          <p:spPr>
            <a:xfrm>
              <a:off x="1985590" y="3902567"/>
              <a:ext cx="1109326" cy="2328293"/>
            </a:xfrm>
            <a:custGeom>
              <a:rect b="b" l="l" r="r" t="t"/>
              <a:pathLst>
                <a:path extrusionOk="0" h="86281" w="41109">
                  <a:moveTo>
                    <a:pt x="3600" y="39967"/>
                  </a:moveTo>
                  <a:cubicBezTo>
                    <a:pt x="2921" y="39967"/>
                    <a:pt x="2330" y="40561"/>
                    <a:pt x="1941" y="41155"/>
                  </a:cubicBezTo>
                  <a:cubicBezTo>
                    <a:pt x="320" y="43620"/>
                    <a:pt x="0" y="46747"/>
                    <a:pt x="183" y="49691"/>
                  </a:cubicBezTo>
                  <a:cubicBezTo>
                    <a:pt x="434" y="53983"/>
                    <a:pt x="1667" y="58228"/>
                    <a:pt x="3744" y="61994"/>
                  </a:cubicBezTo>
                  <a:cubicBezTo>
                    <a:pt x="5342" y="64916"/>
                    <a:pt x="7442" y="67541"/>
                    <a:pt x="9633" y="70074"/>
                  </a:cubicBezTo>
                  <a:cubicBezTo>
                    <a:pt x="8355" y="68294"/>
                    <a:pt x="7693" y="66514"/>
                    <a:pt x="7213" y="64802"/>
                  </a:cubicBezTo>
                  <a:cubicBezTo>
                    <a:pt x="5387" y="58479"/>
                    <a:pt x="4794" y="51791"/>
                    <a:pt x="5479" y="45241"/>
                  </a:cubicBezTo>
                  <a:cubicBezTo>
                    <a:pt x="5661" y="43551"/>
                    <a:pt x="5821" y="41611"/>
                    <a:pt x="4611" y="40424"/>
                  </a:cubicBezTo>
                  <a:cubicBezTo>
                    <a:pt x="4383" y="40219"/>
                    <a:pt x="4132" y="40036"/>
                    <a:pt x="3835" y="39991"/>
                  </a:cubicBezTo>
                  <a:cubicBezTo>
                    <a:pt x="3756" y="39974"/>
                    <a:pt x="3677" y="39967"/>
                    <a:pt x="3600" y="39967"/>
                  </a:cubicBezTo>
                  <a:close/>
                  <a:moveTo>
                    <a:pt x="27756" y="1"/>
                  </a:moveTo>
                  <a:cubicBezTo>
                    <a:pt x="26889" y="708"/>
                    <a:pt x="26250" y="1713"/>
                    <a:pt x="25976" y="2808"/>
                  </a:cubicBezTo>
                  <a:cubicBezTo>
                    <a:pt x="25907" y="1941"/>
                    <a:pt x="25770" y="982"/>
                    <a:pt x="25108" y="412"/>
                  </a:cubicBezTo>
                  <a:cubicBezTo>
                    <a:pt x="24881" y="216"/>
                    <a:pt x="24573" y="125"/>
                    <a:pt x="24268" y="125"/>
                  </a:cubicBezTo>
                  <a:cubicBezTo>
                    <a:pt x="23683" y="125"/>
                    <a:pt x="23107" y="458"/>
                    <a:pt x="23122" y="1028"/>
                  </a:cubicBezTo>
                  <a:cubicBezTo>
                    <a:pt x="23145" y="1827"/>
                    <a:pt x="24218" y="2375"/>
                    <a:pt x="24035" y="3151"/>
                  </a:cubicBezTo>
                  <a:cubicBezTo>
                    <a:pt x="24022" y="2561"/>
                    <a:pt x="23437" y="2227"/>
                    <a:pt x="22850" y="2227"/>
                  </a:cubicBezTo>
                  <a:cubicBezTo>
                    <a:pt x="22415" y="2227"/>
                    <a:pt x="21980" y="2410"/>
                    <a:pt x="21776" y="2808"/>
                  </a:cubicBezTo>
                  <a:cubicBezTo>
                    <a:pt x="21388" y="3630"/>
                    <a:pt x="22050" y="4657"/>
                    <a:pt x="22917" y="4885"/>
                  </a:cubicBezTo>
                  <a:cubicBezTo>
                    <a:pt x="22780" y="4870"/>
                    <a:pt x="22641" y="4860"/>
                    <a:pt x="22501" y="4860"/>
                  </a:cubicBezTo>
                  <a:cubicBezTo>
                    <a:pt x="22222" y="4860"/>
                    <a:pt x="21943" y="4901"/>
                    <a:pt x="21684" y="5022"/>
                  </a:cubicBezTo>
                  <a:cubicBezTo>
                    <a:pt x="21205" y="5251"/>
                    <a:pt x="20908" y="5958"/>
                    <a:pt x="21274" y="6369"/>
                  </a:cubicBezTo>
                  <a:cubicBezTo>
                    <a:pt x="21433" y="6529"/>
                    <a:pt x="21662" y="6597"/>
                    <a:pt x="21890" y="6666"/>
                  </a:cubicBezTo>
                  <a:cubicBezTo>
                    <a:pt x="22532" y="6835"/>
                    <a:pt x="23194" y="6941"/>
                    <a:pt x="23888" y="6941"/>
                  </a:cubicBezTo>
                  <a:cubicBezTo>
                    <a:pt x="24502" y="6941"/>
                    <a:pt x="25141" y="6859"/>
                    <a:pt x="25816" y="6666"/>
                  </a:cubicBezTo>
                  <a:lnTo>
                    <a:pt x="25816" y="6666"/>
                  </a:lnTo>
                  <a:cubicBezTo>
                    <a:pt x="26227" y="12783"/>
                    <a:pt x="25108" y="18832"/>
                    <a:pt x="23305" y="24721"/>
                  </a:cubicBezTo>
                  <a:cubicBezTo>
                    <a:pt x="23511" y="22164"/>
                    <a:pt x="23282" y="19471"/>
                    <a:pt x="22963" y="16846"/>
                  </a:cubicBezTo>
                  <a:cubicBezTo>
                    <a:pt x="22689" y="14586"/>
                    <a:pt x="22278" y="12190"/>
                    <a:pt x="20794" y="10455"/>
                  </a:cubicBezTo>
                  <a:cubicBezTo>
                    <a:pt x="20156" y="9694"/>
                    <a:pt x="19222" y="9062"/>
                    <a:pt x="18241" y="9062"/>
                  </a:cubicBezTo>
                  <a:cubicBezTo>
                    <a:pt x="18134" y="9062"/>
                    <a:pt x="18026" y="9070"/>
                    <a:pt x="17918" y="9085"/>
                  </a:cubicBezTo>
                  <a:cubicBezTo>
                    <a:pt x="16709" y="9268"/>
                    <a:pt x="15841" y="10478"/>
                    <a:pt x="15750" y="11710"/>
                  </a:cubicBezTo>
                  <a:cubicBezTo>
                    <a:pt x="15659" y="12920"/>
                    <a:pt x="16184" y="14130"/>
                    <a:pt x="16891" y="15111"/>
                  </a:cubicBezTo>
                  <a:cubicBezTo>
                    <a:pt x="17599" y="16115"/>
                    <a:pt x="18489" y="16983"/>
                    <a:pt x="19265" y="17919"/>
                  </a:cubicBezTo>
                  <a:cubicBezTo>
                    <a:pt x="21548" y="20795"/>
                    <a:pt x="22575" y="24584"/>
                    <a:pt x="22164" y="28213"/>
                  </a:cubicBezTo>
                  <a:cubicBezTo>
                    <a:pt x="21548" y="30039"/>
                    <a:pt x="20863" y="31842"/>
                    <a:pt x="20155" y="33622"/>
                  </a:cubicBezTo>
                  <a:cubicBezTo>
                    <a:pt x="17416" y="40607"/>
                    <a:pt x="14335" y="47523"/>
                    <a:pt x="12440" y="54759"/>
                  </a:cubicBezTo>
                  <a:cubicBezTo>
                    <a:pt x="11276" y="44350"/>
                    <a:pt x="18968" y="34079"/>
                    <a:pt x="16640" y="23899"/>
                  </a:cubicBezTo>
                  <a:cubicBezTo>
                    <a:pt x="16435" y="22963"/>
                    <a:pt x="16092" y="21982"/>
                    <a:pt x="15248" y="21525"/>
                  </a:cubicBezTo>
                  <a:cubicBezTo>
                    <a:pt x="14967" y="21367"/>
                    <a:pt x="14673" y="21296"/>
                    <a:pt x="14381" y="21296"/>
                  </a:cubicBezTo>
                  <a:cubicBezTo>
                    <a:pt x="13106" y="21296"/>
                    <a:pt x="11841" y="22644"/>
                    <a:pt x="11619" y="24036"/>
                  </a:cubicBezTo>
                  <a:cubicBezTo>
                    <a:pt x="11345" y="25748"/>
                    <a:pt x="11984" y="27437"/>
                    <a:pt x="12121" y="29172"/>
                  </a:cubicBezTo>
                  <a:cubicBezTo>
                    <a:pt x="12326" y="31796"/>
                    <a:pt x="11322" y="34353"/>
                    <a:pt x="10683" y="36909"/>
                  </a:cubicBezTo>
                  <a:cubicBezTo>
                    <a:pt x="9176" y="42935"/>
                    <a:pt x="9770" y="49486"/>
                    <a:pt x="12326" y="55147"/>
                  </a:cubicBezTo>
                  <a:cubicBezTo>
                    <a:pt x="11938" y="56699"/>
                    <a:pt x="11596" y="58274"/>
                    <a:pt x="11322" y="59872"/>
                  </a:cubicBezTo>
                  <a:cubicBezTo>
                    <a:pt x="10660" y="63706"/>
                    <a:pt x="10477" y="67678"/>
                    <a:pt x="10911" y="71558"/>
                  </a:cubicBezTo>
                  <a:cubicBezTo>
                    <a:pt x="10477" y="71056"/>
                    <a:pt x="10044" y="70577"/>
                    <a:pt x="9633" y="70074"/>
                  </a:cubicBezTo>
                  <a:lnTo>
                    <a:pt x="9633" y="70074"/>
                  </a:lnTo>
                  <a:cubicBezTo>
                    <a:pt x="9998" y="70599"/>
                    <a:pt x="10432" y="71124"/>
                    <a:pt x="10934" y="71649"/>
                  </a:cubicBezTo>
                  <a:cubicBezTo>
                    <a:pt x="11527" y="76990"/>
                    <a:pt x="13330" y="82103"/>
                    <a:pt x="16686" y="86280"/>
                  </a:cubicBezTo>
                  <a:cubicBezTo>
                    <a:pt x="17234" y="85664"/>
                    <a:pt x="16709" y="84705"/>
                    <a:pt x="16229" y="84021"/>
                  </a:cubicBezTo>
                  <a:cubicBezTo>
                    <a:pt x="11025" y="76694"/>
                    <a:pt x="10546" y="66879"/>
                    <a:pt x="12486" y="58091"/>
                  </a:cubicBezTo>
                  <a:cubicBezTo>
                    <a:pt x="13604" y="52955"/>
                    <a:pt x="15476" y="48025"/>
                    <a:pt x="17507" y="43163"/>
                  </a:cubicBezTo>
                  <a:cubicBezTo>
                    <a:pt x="24857" y="39626"/>
                    <a:pt x="30815" y="33645"/>
                    <a:pt x="34421" y="26455"/>
                  </a:cubicBezTo>
                  <a:cubicBezTo>
                    <a:pt x="34923" y="25428"/>
                    <a:pt x="35403" y="24355"/>
                    <a:pt x="35357" y="23214"/>
                  </a:cubicBezTo>
                  <a:cubicBezTo>
                    <a:pt x="35311" y="22073"/>
                    <a:pt x="34604" y="20886"/>
                    <a:pt x="33485" y="20658"/>
                  </a:cubicBezTo>
                  <a:cubicBezTo>
                    <a:pt x="33343" y="20628"/>
                    <a:pt x="33201" y="20614"/>
                    <a:pt x="33061" y="20614"/>
                  </a:cubicBezTo>
                  <a:cubicBezTo>
                    <a:pt x="32236" y="20614"/>
                    <a:pt x="31458" y="21096"/>
                    <a:pt x="30815" y="21662"/>
                  </a:cubicBezTo>
                  <a:cubicBezTo>
                    <a:pt x="28943" y="23328"/>
                    <a:pt x="27893" y="25725"/>
                    <a:pt x="26797" y="28007"/>
                  </a:cubicBezTo>
                  <a:cubicBezTo>
                    <a:pt x="24446" y="32801"/>
                    <a:pt x="21548" y="37366"/>
                    <a:pt x="18192" y="41520"/>
                  </a:cubicBezTo>
                  <a:cubicBezTo>
                    <a:pt x="19425" y="38621"/>
                    <a:pt x="20680" y="35745"/>
                    <a:pt x="21867" y="32824"/>
                  </a:cubicBezTo>
                  <a:cubicBezTo>
                    <a:pt x="23602" y="28464"/>
                    <a:pt x="25177" y="23945"/>
                    <a:pt x="26135" y="19357"/>
                  </a:cubicBezTo>
                  <a:cubicBezTo>
                    <a:pt x="29468" y="14084"/>
                    <a:pt x="35197" y="10432"/>
                    <a:pt x="39739" y="5867"/>
                  </a:cubicBezTo>
                  <a:cubicBezTo>
                    <a:pt x="40219" y="5388"/>
                    <a:pt x="40698" y="4863"/>
                    <a:pt x="40835" y="4201"/>
                  </a:cubicBezTo>
                  <a:cubicBezTo>
                    <a:pt x="41109" y="2877"/>
                    <a:pt x="39716" y="1667"/>
                    <a:pt x="38347" y="1621"/>
                  </a:cubicBezTo>
                  <a:cubicBezTo>
                    <a:pt x="38309" y="1620"/>
                    <a:pt x="38271" y="1620"/>
                    <a:pt x="38233" y="1620"/>
                  </a:cubicBezTo>
                  <a:cubicBezTo>
                    <a:pt x="36930" y="1620"/>
                    <a:pt x="35715" y="2376"/>
                    <a:pt x="34672" y="3196"/>
                  </a:cubicBezTo>
                  <a:cubicBezTo>
                    <a:pt x="31317" y="5821"/>
                    <a:pt x="28669" y="9314"/>
                    <a:pt x="27003" y="13240"/>
                  </a:cubicBezTo>
                  <a:cubicBezTo>
                    <a:pt x="27163" y="11025"/>
                    <a:pt x="27140" y="8811"/>
                    <a:pt x="26866" y="6597"/>
                  </a:cubicBezTo>
                  <a:cubicBezTo>
                    <a:pt x="28715" y="5730"/>
                    <a:pt x="30153" y="4018"/>
                    <a:pt x="30678" y="2055"/>
                  </a:cubicBezTo>
                  <a:cubicBezTo>
                    <a:pt x="30532" y="2031"/>
                    <a:pt x="30386" y="2019"/>
                    <a:pt x="30239" y="2019"/>
                  </a:cubicBezTo>
                  <a:cubicBezTo>
                    <a:pt x="29283" y="2019"/>
                    <a:pt x="28339" y="2522"/>
                    <a:pt x="27824" y="3333"/>
                  </a:cubicBezTo>
                  <a:cubicBezTo>
                    <a:pt x="28395" y="2329"/>
                    <a:pt x="28372" y="1005"/>
                    <a:pt x="2775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6" name="Google Shape;1026;p50"/>
          <p:cNvSpPr/>
          <p:nvPr/>
        </p:nvSpPr>
        <p:spPr>
          <a:xfrm>
            <a:off x="6322593" y="3878551"/>
            <a:ext cx="904213" cy="1339697"/>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0"/>
          <p:cNvSpPr/>
          <p:nvPr/>
        </p:nvSpPr>
        <p:spPr>
          <a:xfrm rot="783234">
            <a:off x="-897830" y="4006315"/>
            <a:ext cx="1699397" cy="1359253"/>
          </a:xfrm>
          <a:custGeom>
            <a:rect b="b" l="l" r="r" t="t"/>
            <a:pathLst>
              <a:path extrusionOk="0" h="50371" w="62976">
                <a:moveTo>
                  <a:pt x="58341" y="1"/>
                </a:moveTo>
                <a:cubicBezTo>
                  <a:pt x="58190" y="1"/>
                  <a:pt x="58038" y="12"/>
                  <a:pt x="57886" y="34"/>
                </a:cubicBezTo>
                <a:cubicBezTo>
                  <a:pt x="56174" y="285"/>
                  <a:pt x="54964" y="1860"/>
                  <a:pt x="54371" y="3481"/>
                </a:cubicBezTo>
                <a:cubicBezTo>
                  <a:pt x="53503" y="5832"/>
                  <a:pt x="53595" y="8388"/>
                  <a:pt x="53435" y="10899"/>
                </a:cubicBezTo>
                <a:cubicBezTo>
                  <a:pt x="53275" y="13387"/>
                  <a:pt x="52750" y="16034"/>
                  <a:pt x="50992" y="17815"/>
                </a:cubicBezTo>
                <a:cubicBezTo>
                  <a:pt x="48984" y="19892"/>
                  <a:pt x="45857" y="20303"/>
                  <a:pt x="43255" y="21558"/>
                </a:cubicBezTo>
                <a:cubicBezTo>
                  <a:pt x="41109" y="22585"/>
                  <a:pt x="39283" y="24252"/>
                  <a:pt x="38051" y="26283"/>
                </a:cubicBezTo>
                <a:cubicBezTo>
                  <a:pt x="36270" y="29205"/>
                  <a:pt x="35745" y="32857"/>
                  <a:pt x="33600" y="35550"/>
                </a:cubicBezTo>
                <a:cubicBezTo>
                  <a:pt x="31751" y="37878"/>
                  <a:pt x="28829" y="39248"/>
                  <a:pt x="25862" y="39544"/>
                </a:cubicBezTo>
                <a:cubicBezTo>
                  <a:pt x="23762" y="39773"/>
                  <a:pt x="21616" y="39499"/>
                  <a:pt x="19539" y="39887"/>
                </a:cubicBezTo>
                <a:cubicBezTo>
                  <a:pt x="16047" y="40549"/>
                  <a:pt x="13194" y="42968"/>
                  <a:pt x="10341" y="45091"/>
                </a:cubicBezTo>
                <a:cubicBezTo>
                  <a:pt x="7671" y="47061"/>
                  <a:pt x="4608" y="48914"/>
                  <a:pt x="878" y="48914"/>
                </a:cubicBezTo>
                <a:cubicBezTo>
                  <a:pt x="589" y="48914"/>
                  <a:pt x="297" y="48903"/>
                  <a:pt x="1" y="48880"/>
                </a:cubicBezTo>
                <a:lnTo>
                  <a:pt x="1" y="48880"/>
                </a:lnTo>
                <a:cubicBezTo>
                  <a:pt x="1602" y="49874"/>
                  <a:pt x="3492" y="50371"/>
                  <a:pt x="5384" y="50371"/>
                </a:cubicBezTo>
                <a:cubicBezTo>
                  <a:pt x="7402" y="50371"/>
                  <a:pt x="9421" y="49806"/>
                  <a:pt x="11094" y="48675"/>
                </a:cubicBezTo>
                <a:cubicBezTo>
                  <a:pt x="12281" y="47853"/>
                  <a:pt x="13308" y="46803"/>
                  <a:pt x="14563" y="46072"/>
                </a:cubicBezTo>
                <a:cubicBezTo>
                  <a:pt x="16350" y="45060"/>
                  <a:pt x="18397" y="44844"/>
                  <a:pt x="20484" y="44844"/>
                </a:cubicBezTo>
                <a:cubicBezTo>
                  <a:pt x="21784" y="44844"/>
                  <a:pt x="23100" y="44928"/>
                  <a:pt x="24378" y="44954"/>
                </a:cubicBezTo>
                <a:cubicBezTo>
                  <a:pt x="24588" y="44958"/>
                  <a:pt x="24798" y="44959"/>
                  <a:pt x="25009" y="44959"/>
                </a:cubicBezTo>
                <a:cubicBezTo>
                  <a:pt x="28796" y="44959"/>
                  <a:pt x="32604" y="44364"/>
                  <a:pt x="36042" y="42786"/>
                </a:cubicBezTo>
                <a:cubicBezTo>
                  <a:pt x="39694" y="41119"/>
                  <a:pt x="42867" y="38312"/>
                  <a:pt x="44556" y="34705"/>
                </a:cubicBezTo>
                <a:cubicBezTo>
                  <a:pt x="45514" y="32674"/>
                  <a:pt x="46062" y="30323"/>
                  <a:pt x="47683" y="28771"/>
                </a:cubicBezTo>
                <a:cubicBezTo>
                  <a:pt x="49486" y="27059"/>
                  <a:pt x="52179" y="26739"/>
                  <a:pt x="54462" y="25712"/>
                </a:cubicBezTo>
                <a:cubicBezTo>
                  <a:pt x="57680" y="24252"/>
                  <a:pt x="60054" y="21261"/>
                  <a:pt x="61355" y="17975"/>
                </a:cubicBezTo>
                <a:cubicBezTo>
                  <a:pt x="62656" y="14688"/>
                  <a:pt x="62976" y="11081"/>
                  <a:pt x="62953" y="7543"/>
                </a:cubicBezTo>
                <a:cubicBezTo>
                  <a:pt x="62953" y="5832"/>
                  <a:pt x="62839" y="4051"/>
                  <a:pt x="62040" y="2522"/>
                </a:cubicBezTo>
                <a:cubicBezTo>
                  <a:pt x="61312" y="1129"/>
                  <a:pt x="59884" y="1"/>
                  <a:pt x="58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0"/>
          <p:cNvSpPr/>
          <p:nvPr/>
        </p:nvSpPr>
        <p:spPr>
          <a:xfrm rot="1607863">
            <a:off x="-2808" y="3477367"/>
            <a:ext cx="449022" cy="1683379"/>
          </a:xfrm>
          <a:custGeom>
            <a:rect b="b" l="l" r="r" t="t"/>
            <a:pathLst>
              <a:path extrusionOk="0" h="62387" w="16641">
                <a:moveTo>
                  <a:pt x="5438" y="1"/>
                </a:moveTo>
                <a:cubicBezTo>
                  <a:pt x="5170" y="1"/>
                  <a:pt x="4901" y="24"/>
                  <a:pt x="4634" y="73"/>
                </a:cubicBezTo>
                <a:cubicBezTo>
                  <a:pt x="2831" y="415"/>
                  <a:pt x="1393" y="1853"/>
                  <a:pt x="708" y="3543"/>
                </a:cubicBezTo>
                <a:cubicBezTo>
                  <a:pt x="0" y="5232"/>
                  <a:pt x="0" y="7103"/>
                  <a:pt x="274" y="8906"/>
                </a:cubicBezTo>
                <a:cubicBezTo>
                  <a:pt x="959" y="13152"/>
                  <a:pt x="3173" y="16964"/>
                  <a:pt x="4839" y="20913"/>
                </a:cubicBezTo>
                <a:cubicBezTo>
                  <a:pt x="6483" y="24884"/>
                  <a:pt x="7579" y="29472"/>
                  <a:pt x="5912" y="33421"/>
                </a:cubicBezTo>
                <a:cubicBezTo>
                  <a:pt x="5136" y="35224"/>
                  <a:pt x="3858" y="36776"/>
                  <a:pt x="3196" y="38602"/>
                </a:cubicBezTo>
                <a:cubicBezTo>
                  <a:pt x="2078" y="41752"/>
                  <a:pt x="2945" y="45267"/>
                  <a:pt x="3972" y="48440"/>
                </a:cubicBezTo>
                <a:cubicBezTo>
                  <a:pt x="4520" y="50083"/>
                  <a:pt x="5091" y="51727"/>
                  <a:pt x="5227" y="53461"/>
                </a:cubicBezTo>
                <a:cubicBezTo>
                  <a:pt x="5433" y="56566"/>
                  <a:pt x="4109" y="59556"/>
                  <a:pt x="2831" y="62386"/>
                </a:cubicBezTo>
                <a:cubicBezTo>
                  <a:pt x="7738" y="57889"/>
                  <a:pt x="9975" y="51110"/>
                  <a:pt x="9359" y="44560"/>
                </a:cubicBezTo>
                <a:cubicBezTo>
                  <a:pt x="9199" y="42802"/>
                  <a:pt x="8834" y="40999"/>
                  <a:pt x="9222" y="39264"/>
                </a:cubicBezTo>
                <a:cubicBezTo>
                  <a:pt x="9633" y="37392"/>
                  <a:pt x="10843" y="35817"/>
                  <a:pt x="11824" y="34174"/>
                </a:cubicBezTo>
                <a:cubicBezTo>
                  <a:pt x="16640" y="26117"/>
                  <a:pt x="15887" y="15777"/>
                  <a:pt x="12577" y="7012"/>
                </a:cubicBezTo>
                <a:cubicBezTo>
                  <a:pt x="11915" y="5209"/>
                  <a:pt x="11116" y="3406"/>
                  <a:pt x="9793" y="2036"/>
                </a:cubicBezTo>
                <a:cubicBezTo>
                  <a:pt x="8658" y="842"/>
                  <a:pt x="7053" y="1"/>
                  <a:pt x="54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9" name="Google Shape;1029;p50"/>
          <p:cNvGrpSpPr/>
          <p:nvPr/>
        </p:nvGrpSpPr>
        <p:grpSpPr>
          <a:xfrm>
            <a:off x="-117729" y="1733810"/>
            <a:ext cx="874530" cy="1481072"/>
            <a:chOff x="-117729" y="1733810"/>
            <a:chExt cx="874530" cy="1481072"/>
          </a:xfrm>
        </p:grpSpPr>
        <p:sp>
          <p:nvSpPr>
            <p:cNvPr id="1030" name="Google Shape;1030;p50"/>
            <p:cNvSpPr/>
            <p:nvPr/>
          </p:nvSpPr>
          <p:spPr>
            <a:xfrm>
              <a:off x="21973" y="1733810"/>
              <a:ext cx="518652" cy="505591"/>
            </a:xfrm>
            <a:custGeom>
              <a:rect b="b" l="l" r="r" t="t"/>
              <a:pathLst>
                <a:path extrusionOk="0" h="18736" w="1922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50"/>
            <p:cNvSpPr/>
            <p:nvPr/>
          </p:nvSpPr>
          <p:spPr>
            <a:xfrm>
              <a:off x="182722" y="1995375"/>
              <a:ext cx="268582" cy="236173"/>
            </a:xfrm>
            <a:custGeom>
              <a:rect b="b" l="l" r="r" t="t"/>
              <a:pathLst>
                <a:path extrusionOk="0" h="8752" w="9953">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50"/>
            <p:cNvSpPr/>
            <p:nvPr/>
          </p:nvSpPr>
          <p:spPr>
            <a:xfrm>
              <a:off x="-117729" y="2086450"/>
              <a:ext cx="874530" cy="1128432"/>
            </a:xfrm>
            <a:custGeom>
              <a:rect b="b" l="l" r="r" t="t"/>
              <a:pathLst>
                <a:path extrusionOk="0" h="41817" w="32408">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3" name="Google Shape;1033;p50"/>
          <p:cNvSpPr/>
          <p:nvPr/>
        </p:nvSpPr>
        <p:spPr>
          <a:xfrm flipH="1">
            <a:off x="3198968" y="305926"/>
            <a:ext cx="174640" cy="113416"/>
          </a:xfrm>
          <a:custGeom>
            <a:rect b="b" l="l" r="r" t="t"/>
            <a:pathLst>
              <a:path extrusionOk="0" h="5663" w="872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50"/>
          <p:cNvSpPr/>
          <p:nvPr/>
        </p:nvSpPr>
        <p:spPr>
          <a:xfrm flipH="1">
            <a:off x="5914460" y="364705"/>
            <a:ext cx="164586" cy="546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50"/>
          <p:cNvSpPr/>
          <p:nvPr/>
        </p:nvSpPr>
        <p:spPr>
          <a:xfrm flipH="1">
            <a:off x="8154831" y="2548831"/>
            <a:ext cx="68096" cy="64973"/>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50"/>
          <p:cNvSpPr/>
          <p:nvPr/>
        </p:nvSpPr>
        <p:spPr>
          <a:xfrm flipH="1">
            <a:off x="1339431" y="790856"/>
            <a:ext cx="68096" cy="64973"/>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50"/>
          <p:cNvSpPr/>
          <p:nvPr/>
        </p:nvSpPr>
        <p:spPr>
          <a:xfrm rot="-2700000">
            <a:off x="8464830" y="648414"/>
            <a:ext cx="122997" cy="192036"/>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50"/>
          <p:cNvSpPr/>
          <p:nvPr/>
        </p:nvSpPr>
        <p:spPr>
          <a:xfrm flipH="1">
            <a:off x="3549635" y="4833305"/>
            <a:ext cx="164586" cy="546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50"/>
          <p:cNvSpPr/>
          <p:nvPr/>
        </p:nvSpPr>
        <p:spPr>
          <a:xfrm>
            <a:off x="5932975" y="4843202"/>
            <a:ext cx="93021" cy="113426"/>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0" name="Google Shape;1040;p50"/>
          <p:cNvGrpSpPr/>
          <p:nvPr/>
        </p:nvGrpSpPr>
        <p:grpSpPr>
          <a:xfrm flipH="1" rot="2700000">
            <a:off x="4317482" y="3867977"/>
            <a:ext cx="874521" cy="1481058"/>
            <a:chOff x="-117729" y="1733810"/>
            <a:chExt cx="874530" cy="1481072"/>
          </a:xfrm>
        </p:grpSpPr>
        <p:sp>
          <p:nvSpPr>
            <p:cNvPr id="1041" name="Google Shape;1041;p50"/>
            <p:cNvSpPr/>
            <p:nvPr/>
          </p:nvSpPr>
          <p:spPr>
            <a:xfrm>
              <a:off x="21973" y="1733810"/>
              <a:ext cx="518652" cy="505591"/>
            </a:xfrm>
            <a:custGeom>
              <a:rect b="b" l="l" r="r" t="t"/>
              <a:pathLst>
                <a:path extrusionOk="0" h="18736" w="1922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0"/>
            <p:cNvSpPr/>
            <p:nvPr/>
          </p:nvSpPr>
          <p:spPr>
            <a:xfrm>
              <a:off x="182722" y="1995375"/>
              <a:ext cx="268582" cy="236173"/>
            </a:xfrm>
            <a:custGeom>
              <a:rect b="b" l="l" r="r" t="t"/>
              <a:pathLst>
                <a:path extrusionOk="0" h="8752" w="9953">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0"/>
            <p:cNvSpPr/>
            <p:nvPr/>
          </p:nvSpPr>
          <p:spPr>
            <a:xfrm>
              <a:off x="-117729" y="2086450"/>
              <a:ext cx="874530" cy="1128432"/>
            </a:xfrm>
            <a:custGeom>
              <a:rect b="b" l="l" r="r" t="t"/>
              <a:pathLst>
                <a:path extrusionOk="0" h="41817" w="32408">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4" name="Google Shape;1044;p50"/>
          <p:cNvSpPr/>
          <p:nvPr/>
        </p:nvSpPr>
        <p:spPr>
          <a:xfrm flipH="1">
            <a:off x="1917193" y="3878551"/>
            <a:ext cx="904213" cy="1339697"/>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6" name="Google Shape;96;p6"/>
          <p:cNvSpPr/>
          <p:nvPr/>
        </p:nvSpPr>
        <p:spPr>
          <a:xfrm flipH="1" rot="-6816878">
            <a:off x="540997" y="4282636"/>
            <a:ext cx="122986" cy="19201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627781" y="335313"/>
            <a:ext cx="174640" cy="113416"/>
          </a:xfrm>
          <a:custGeom>
            <a:rect b="b" l="l" r="r" t="t"/>
            <a:pathLst>
              <a:path extrusionOk="0" h="5663" w="872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6560881" y="4965629"/>
            <a:ext cx="106526" cy="101620"/>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3615878" y="4837952"/>
            <a:ext cx="68123" cy="64985"/>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7395953" y="260865"/>
            <a:ext cx="68123" cy="64985"/>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flipH="1" rot="-5735881">
            <a:off x="8422919" y="4767152"/>
            <a:ext cx="143061" cy="11772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1531528">
            <a:off x="8645969" y="2554671"/>
            <a:ext cx="174638" cy="113415"/>
          </a:xfrm>
          <a:custGeom>
            <a:rect b="b" l="l" r="r" t="t"/>
            <a:pathLst>
              <a:path extrusionOk="0" h="5663" w="872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8821275" y="2017800"/>
            <a:ext cx="205140" cy="205140"/>
          </a:xfrm>
          <a:custGeom>
            <a:rect b="b" l="l" r="r" t="t"/>
            <a:pathLst>
              <a:path extrusionOk="0" h="7602" w="7602">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1951612" y="4768189"/>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flipH="1" rot="-570776">
            <a:off x="8346100" y="4253614"/>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rot="570776">
            <a:off x="-62100" y="4253614"/>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 name="Google Shape;107;p6"/>
          <p:cNvGrpSpPr/>
          <p:nvPr/>
        </p:nvGrpSpPr>
        <p:grpSpPr>
          <a:xfrm flipH="1" rot="-1130991">
            <a:off x="4134722" y="4303983"/>
            <a:ext cx="874559" cy="1481121"/>
            <a:chOff x="-117729" y="1733810"/>
            <a:chExt cx="874530" cy="1481072"/>
          </a:xfrm>
        </p:grpSpPr>
        <p:sp>
          <p:nvSpPr>
            <p:cNvPr id="108" name="Google Shape;108;p6"/>
            <p:cNvSpPr/>
            <p:nvPr/>
          </p:nvSpPr>
          <p:spPr>
            <a:xfrm>
              <a:off x="21973" y="1733810"/>
              <a:ext cx="518652" cy="505591"/>
            </a:xfrm>
            <a:custGeom>
              <a:rect b="b" l="l" r="r" t="t"/>
              <a:pathLst>
                <a:path extrusionOk="0" h="18736" w="1922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
            <p:cNvSpPr/>
            <p:nvPr/>
          </p:nvSpPr>
          <p:spPr>
            <a:xfrm>
              <a:off x="182722" y="1995375"/>
              <a:ext cx="268582" cy="236173"/>
            </a:xfrm>
            <a:custGeom>
              <a:rect b="b" l="l" r="r" t="t"/>
              <a:pathLst>
                <a:path extrusionOk="0" h="8752" w="9953">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p:nvPr/>
          </p:nvSpPr>
          <p:spPr>
            <a:xfrm>
              <a:off x="-117729" y="2086450"/>
              <a:ext cx="874530" cy="1128432"/>
            </a:xfrm>
            <a:custGeom>
              <a:rect b="b" l="l" r="r" t="t"/>
              <a:pathLst>
                <a:path extrusionOk="0" h="41817" w="32408">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 name="Google Shape;111;p6"/>
          <p:cNvGrpSpPr/>
          <p:nvPr/>
        </p:nvGrpSpPr>
        <p:grpSpPr>
          <a:xfrm>
            <a:off x="8596540" y="1478649"/>
            <a:ext cx="150927" cy="143533"/>
            <a:chOff x="3716290" y="4256524"/>
            <a:chExt cx="150927" cy="143533"/>
          </a:xfrm>
        </p:grpSpPr>
        <p:sp>
          <p:nvSpPr>
            <p:cNvPr id="112" name="Google Shape;112;p6"/>
            <p:cNvSpPr/>
            <p:nvPr/>
          </p:nvSpPr>
          <p:spPr>
            <a:xfrm>
              <a:off x="3723063" y="4256524"/>
              <a:ext cx="144154" cy="125102"/>
            </a:xfrm>
            <a:custGeom>
              <a:rect b="b" l="l" r="r" t="t"/>
              <a:pathLst>
                <a:path extrusionOk="0" h="4636" w="5342">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a:off x="3752018" y="4279812"/>
              <a:ext cx="83195" cy="76610"/>
            </a:xfrm>
            <a:custGeom>
              <a:rect b="b" l="l" r="r" t="t"/>
              <a:pathLst>
                <a:path extrusionOk="0" h="2839" w="3083">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p:nvPr/>
          </p:nvSpPr>
          <p:spPr>
            <a:xfrm>
              <a:off x="3716290" y="4291065"/>
              <a:ext cx="138001" cy="108992"/>
            </a:xfrm>
            <a:custGeom>
              <a:rect b="b" l="l" r="r" t="t"/>
              <a:pathLst>
                <a:path extrusionOk="0" h="4039" w="5114">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5" name="Shape 115"/>
        <p:cNvGrpSpPr/>
        <p:nvPr/>
      </p:nvGrpSpPr>
      <p:grpSpPr>
        <a:xfrm>
          <a:off x="0" y="0"/>
          <a:ext cx="0" cy="0"/>
          <a:chOff x="0" y="0"/>
          <a:chExt cx="0" cy="0"/>
        </a:xfrm>
      </p:grpSpPr>
      <p:sp>
        <p:nvSpPr>
          <p:cNvPr id="116" name="Google Shape;116;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7" name="Google Shape;117;p7"/>
          <p:cNvSpPr txBox="1"/>
          <p:nvPr>
            <p:ph idx="1" type="body"/>
          </p:nvPr>
        </p:nvSpPr>
        <p:spPr>
          <a:xfrm>
            <a:off x="720000" y="1784750"/>
            <a:ext cx="4695600" cy="2298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434343"/>
              </a:buClr>
              <a:buSzPts val="1400"/>
              <a:buChar char="●"/>
              <a:defRPr sz="14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
        <p:nvSpPr>
          <p:cNvPr id="118" name="Google Shape;118;p7"/>
          <p:cNvSpPr/>
          <p:nvPr/>
        </p:nvSpPr>
        <p:spPr>
          <a:xfrm flipH="1" rot="-6816878">
            <a:off x="8367414" y="4581811"/>
            <a:ext cx="122986" cy="19201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flipH="1" rot="3524071">
            <a:off x="1303236" y="4648594"/>
            <a:ext cx="122996" cy="192036"/>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1523297" y="220730"/>
            <a:ext cx="164586" cy="546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8731324" y="3334621"/>
            <a:ext cx="106526" cy="101620"/>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rot="3523992">
            <a:off x="288466" y="4163846"/>
            <a:ext cx="68124" cy="64986"/>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flipH="1" rot="-5735881">
            <a:off x="250999" y="2661952"/>
            <a:ext cx="143061" cy="11772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flipH="1">
            <a:off x="223267" y="2017800"/>
            <a:ext cx="205140" cy="205140"/>
          </a:xfrm>
          <a:custGeom>
            <a:rect b="b" l="l" r="r" t="t"/>
            <a:pathLst>
              <a:path extrusionOk="0" h="7602" w="7602">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flipH="1" rot="-570776">
            <a:off x="8346100" y="4253614"/>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p:nvPr/>
        </p:nvSpPr>
        <p:spPr>
          <a:xfrm rot="570776">
            <a:off x="-62100" y="4253614"/>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p:nvPr/>
        </p:nvSpPr>
        <p:spPr>
          <a:xfrm flipH="1">
            <a:off x="7093550" y="4768189"/>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ph idx="2" type="pic"/>
          </p:nvPr>
        </p:nvSpPr>
        <p:spPr>
          <a:xfrm>
            <a:off x="5431536" y="1426464"/>
            <a:ext cx="2825400" cy="2825400"/>
          </a:xfrm>
          <a:prstGeom prst="ellipse">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9" name="Shape 129"/>
        <p:cNvGrpSpPr/>
        <p:nvPr/>
      </p:nvGrpSpPr>
      <p:grpSpPr>
        <a:xfrm>
          <a:off x="0" y="0"/>
          <a:ext cx="0" cy="0"/>
          <a:chOff x="0" y="0"/>
          <a:chExt cx="0" cy="0"/>
        </a:xfrm>
      </p:grpSpPr>
      <p:sp>
        <p:nvSpPr>
          <p:cNvPr id="130" name="Google Shape;130;p8"/>
          <p:cNvSpPr txBox="1"/>
          <p:nvPr>
            <p:ph type="title"/>
          </p:nvPr>
        </p:nvSpPr>
        <p:spPr>
          <a:xfrm>
            <a:off x="1388100" y="1221400"/>
            <a:ext cx="63678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131" name="Google Shape;131;p8"/>
          <p:cNvSpPr/>
          <p:nvPr/>
        </p:nvSpPr>
        <p:spPr>
          <a:xfrm>
            <a:off x="-13048" y="2051750"/>
            <a:ext cx="9170088" cy="3115067"/>
          </a:xfrm>
          <a:custGeom>
            <a:rect b="b" l="l" r="r" t="t"/>
            <a:pathLst>
              <a:path extrusionOk="0" h="115437" w="285317">
                <a:moveTo>
                  <a:pt x="1114" y="1"/>
                </a:moveTo>
                <a:cubicBezTo>
                  <a:pt x="743" y="1"/>
                  <a:pt x="371" y="4"/>
                  <a:pt x="0" y="10"/>
                </a:cubicBezTo>
                <a:lnTo>
                  <a:pt x="0" y="115437"/>
                </a:lnTo>
                <a:lnTo>
                  <a:pt x="285316" y="115437"/>
                </a:lnTo>
                <a:lnTo>
                  <a:pt x="285316" y="16649"/>
                </a:lnTo>
                <a:cubicBezTo>
                  <a:pt x="275981" y="17517"/>
                  <a:pt x="266737" y="22219"/>
                  <a:pt x="260505" y="29363"/>
                </a:cubicBezTo>
                <a:cubicBezTo>
                  <a:pt x="255233" y="35366"/>
                  <a:pt x="250873" y="43355"/>
                  <a:pt x="243067" y="45021"/>
                </a:cubicBezTo>
                <a:cubicBezTo>
                  <a:pt x="241949" y="45253"/>
                  <a:pt x="240817" y="45339"/>
                  <a:pt x="239680" y="45339"/>
                </a:cubicBezTo>
                <a:cubicBezTo>
                  <a:pt x="237914" y="45339"/>
                  <a:pt x="236134" y="45133"/>
                  <a:pt x="234370" y="44952"/>
                </a:cubicBezTo>
                <a:cubicBezTo>
                  <a:pt x="231734" y="44685"/>
                  <a:pt x="229019" y="44498"/>
                  <a:pt x="226316" y="44498"/>
                </a:cubicBezTo>
                <a:cubicBezTo>
                  <a:pt x="219329" y="44498"/>
                  <a:pt x="212416" y="45750"/>
                  <a:pt x="207117" y="50111"/>
                </a:cubicBezTo>
                <a:cubicBezTo>
                  <a:pt x="200087" y="55886"/>
                  <a:pt x="197850" y="65495"/>
                  <a:pt x="194997" y="74169"/>
                </a:cubicBezTo>
                <a:cubicBezTo>
                  <a:pt x="192166" y="82842"/>
                  <a:pt x="187168" y="92178"/>
                  <a:pt x="178288" y="94255"/>
                </a:cubicBezTo>
                <a:cubicBezTo>
                  <a:pt x="177041" y="94543"/>
                  <a:pt x="175796" y="94669"/>
                  <a:pt x="174551" y="94669"/>
                </a:cubicBezTo>
                <a:cubicBezTo>
                  <a:pt x="165708" y="94669"/>
                  <a:pt x="156917" y="88301"/>
                  <a:pt x="148045" y="88301"/>
                </a:cubicBezTo>
                <a:cubicBezTo>
                  <a:pt x="146875" y="88301"/>
                  <a:pt x="145703" y="88412"/>
                  <a:pt x="144530" y="88663"/>
                </a:cubicBezTo>
                <a:cubicBezTo>
                  <a:pt x="141060" y="89393"/>
                  <a:pt x="137956" y="91333"/>
                  <a:pt x="134646" y="92612"/>
                </a:cubicBezTo>
                <a:cubicBezTo>
                  <a:pt x="131720" y="93737"/>
                  <a:pt x="128631" y="94264"/>
                  <a:pt x="125532" y="94264"/>
                </a:cubicBezTo>
                <a:cubicBezTo>
                  <a:pt x="113985" y="94264"/>
                  <a:pt x="102305" y="86940"/>
                  <a:pt x="98400" y="75926"/>
                </a:cubicBezTo>
                <a:cubicBezTo>
                  <a:pt x="97190" y="72525"/>
                  <a:pt x="96642" y="68873"/>
                  <a:pt x="94930" y="65678"/>
                </a:cubicBezTo>
                <a:cubicBezTo>
                  <a:pt x="90993" y="58324"/>
                  <a:pt x="81998" y="55419"/>
                  <a:pt x="73534" y="55419"/>
                </a:cubicBezTo>
                <a:cubicBezTo>
                  <a:pt x="72724" y="55419"/>
                  <a:pt x="71919" y="55446"/>
                  <a:pt x="71124" y="55498"/>
                </a:cubicBezTo>
                <a:cubicBezTo>
                  <a:pt x="62016" y="56114"/>
                  <a:pt x="53160" y="59195"/>
                  <a:pt x="44030" y="59264"/>
                </a:cubicBezTo>
                <a:cubicBezTo>
                  <a:pt x="43906" y="59265"/>
                  <a:pt x="43782" y="59266"/>
                  <a:pt x="43658" y="59266"/>
                </a:cubicBezTo>
                <a:cubicBezTo>
                  <a:pt x="41834" y="59266"/>
                  <a:pt x="39970" y="59093"/>
                  <a:pt x="38347" y="58260"/>
                </a:cubicBezTo>
                <a:cubicBezTo>
                  <a:pt x="34261" y="56205"/>
                  <a:pt x="33120" y="50727"/>
                  <a:pt x="33964" y="46208"/>
                </a:cubicBezTo>
                <a:cubicBezTo>
                  <a:pt x="34809" y="41688"/>
                  <a:pt x="37091" y="37557"/>
                  <a:pt x="37958" y="33038"/>
                </a:cubicBezTo>
                <a:cubicBezTo>
                  <a:pt x="40241" y="21169"/>
                  <a:pt x="31864" y="9117"/>
                  <a:pt x="20908" y="3981"/>
                </a:cubicBezTo>
                <a:cubicBezTo>
                  <a:pt x="14632" y="1016"/>
                  <a:pt x="7904" y="1"/>
                  <a:pt x="1114" y="1"/>
                </a:cubicBezTo>
                <a:close/>
              </a:path>
            </a:pathLst>
          </a:custGeom>
          <a:solidFill>
            <a:schemeClr val="lt1">
              <a:alpha val="402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
          <p:cNvSpPr/>
          <p:nvPr/>
        </p:nvSpPr>
        <p:spPr>
          <a:xfrm>
            <a:off x="8821275" y="2017800"/>
            <a:ext cx="205140" cy="205140"/>
          </a:xfrm>
          <a:custGeom>
            <a:rect b="b" l="l" r="r" t="t"/>
            <a:pathLst>
              <a:path extrusionOk="0" h="7602" w="7602">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
          <p:cNvSpPr/>
          <p:nvPr/>
        </p:nvSpPr>
        <p:spPr>
          <a:xfrm rot="783234">
            <a:off x="-897830" y="4006315"/>
            <a:ext cx="1699397" cy="1359253"/>
          </a:xfrm>
          <a:custGeom>
            <a:rect b="b" l="l" r="r" t="t"/>
            <a:pathLst>
              <a:path extrusionOk="0" h="50371" w="62976">
                <a:moveTo>
                  <a:pt x="58341" y="1"/>
                </a:moveTo>
                <a:cubicBezTo>
                  <a:pt x="58190" y="1"/>
                  <a:pt x="58038" y="12"/>
                  <a:pt x="57886" y="34"/>
                </a:cubicBezTo>
                <a:cubicBezTo>
                  <a:pt x="56174" y="285"/>
                  <a:pt x="54964" y="1860"/>
                  <a:pt x="54371" y="3481"/>
                </a:cubicBezTo>
                <a:cubicBezTo>
                  <a:pt x="53503" y="5832"/>
                  <a:pt x="53595" y="8388"/>
                  <a:pt x="53435" y="10899"/>
                </a:cubicBezTo>
                <a:cubicBezTo>
                  <a:pt x="53275" y="13387"/>
                  <a:pt x="52750" y="16034"/>
                  <a:pt x="50992" y="17815"/>
                </a:cubicBezTo>
                <a:cubicBezTo>
                  <a:pt x="48984" y="19892"/>
                  <a:pt x="45857" y="20303"/>
                  <a:pt x="43255" y="21558"/>
                </a:cubicBezTo>
                <a:cubicBezTo>
                  <a:pt x="41109" y="22585"/>
                  <a:pt x="39283" y="24252"/>
                  <a:pt x="38051" y="26283"/>
                </a:cubicBezTo>
                <a:cubicBezTo>
                  <a:pt x="36270" y="29205"/>
                  <a:pt x="35745" y="32857"/>
                  <a:pt x="33600" y="35550"/>
                </a:cubicBezTo>
                <a:cubicBezTo>
                  <a:pt x="31751" y="37878"/>
                  <a:pt x="28829" y="39248"/>
                  <a:pt x="25862" y="39544"/>
                </a:cubicBezTo>
                <a:cubicBezTo>
                  <a:pt x="23762" y="39773"/>
                  <a:pt x="21616" y="39499"/>
                  <a:pt x="19539" y="39887"/>
                </a:cubicBezTo>
                <a:cubicBezTo>
                  <a:pt x="16047" y="40549"/>
                  <a:pt x="13194" y="42968"/>
                  <a:pt x="10341" y="45091"/>
                </a:cubicBezTo>
                <a:cubicBezTo>
                  <a:pt x="7671" y="47061"/>
                  <a:pt x="4608" y="48914"/>
                  <a:pt x="878" y="48914"/>
                </a:cubicBezTo>
                <a:cubicBezTo>
                  <a:pt x="589" y="48914"/>
                  <a:pt x="297" y="48903"/>
                  <a:pt x="1" y="48880"/>
                </a:cubicBezTo>
                <a:lnTo>
                  <a:pt x="1" y="48880"/>
                </a:lnTo>
                <a:cubicBezTo>
                  <a:pt x="1602" y="49874"/>
                  <a:pt x="3492" y="50371"/>
                  <a:pt x="5384" y="50371"/>
                </a:cubicBezTo>
                <a:cubicBezTo>
                  <a:pt x="7402" y="50371"/>
                  <a:pt x="9421" y="49806"/>
                  <a:pt x="11094" y="48675"/>
                </a:cubicBezTo>
                <a:cubicBezTo>
                  <a:pt x="12281" y="47853"/>
                  <a:pt x="13308" y="46803"/>
                  <a:pt x="14563" y="46072"/>
                </a:cubicBezTo>
                <a:cubicBezTo>
                  <a:pt x="16350" y="45060"/>
                  <a:pt x="18397" y="44844"/>
                  <a:pt x="20484" y="44844"/>
                </a:cubicBezTo>
                <a:cubicBezTo>
                  <a:pt x="21784" y="44844"/>
                  <a:pt x="23100" y="44928"/>
                  <a:pt x="24378" y="44954"/>
                </a:cubicBezTo>
                <a:cubicBezTo>
                  <a:pt x="24588" y="44958"/>
                  <a:pt x="24798" y="44959"/>
                  <a:pt x="25009" y="44959"/>
                </a:cubicBezTo>
                <a:cubicBezTo>
                  <a:pt x="28796" y="44959"/>
                  <a:pt x="32604" y="44364"/>
                  <a:pt x="36042" y="42786"/>
                </a:cubicBezTo>
                <a:cubicBezTo>
                  <a:pt x="39694" y="41119"/>
                  <a:pt x="42867" y="38312"/>
                  <a:pt x="44556" y="34705"/>
                </a:cubicBezTo>
                <a:cubicBezTo>
                  <a:pt x="45514" y="32674"/>
                  <a:pt x="46062" y="30323"/>
                  <a:pt x="47683" y="28771"/>
                </a:cubicBezTo>
                <a:cubicBezTo>
                  <a:pt x="49486" y="27059"/>
                  <a:pt x="52179" y="26739"/>
                  <a:pt x="54462" y="25712"/>
                </a:cubicBezTo>
                <a:cubicBezTo>
                  <a:pt x="57680" y="24252"/>
                  <a:pt x="60054" y="21261"/>
                  <a:pt x="61355" y="17975"/>
                </a:cubicBezTo>
                <a:cubicBezTo>
                  <a:pt x="62656" y="14688"/>
                  <a:pt x="62976" y="11081"/>
                  <a:pt x="62953" y="7543"/>
                </a:cubicBezTo>
                <a:cubicBezTo>
                  <a:pt x="62953" y="5832"/>
                  <a:pt x="62839" y="4051"/>
                  <a:pt x="62040" y="2522"/>
                </a:cubicBezTo>
                <a:cubicBezTo>
                  <a:pt x="61312" y="1129"/>
                  <a:pt x="59884" y="1"/>
                  <a:pt x="58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rot="1607863">
            <a:off x="-2808" y="3477367"/>
            <a:ext cx="449022" cy="1683379"/>
          </a:xfrm>
          <a:custGeom>
            <a:rect b="b" l="l" r="r" t="t"/>
            <a:pathLst>
              <a:path extrusionOk="0" h="62387" w="16641">
                <a:moveTo>
                  <a:pt x="5438" y="1"/>
                </a:moveTo>
                <a:cubicBezTo>
                  <a:pt x="5170" y="1"/>
                  <a:pt x="4901" y="24"/>
                  <a:pt x="4634" y="73"/>
                </a:cubicBezTo>
                <a:cubicBezTo>
                  <a:pt x="2831" y="415"/>
                  <a:pt x="1393" y="1853"/>
                  <a:pt x="708" y="3543"/>
                </a:cubicBezTo>
                <a:cubicBezTo>
                  <a:pt x="0" y="5232"/>
                  <a:pt x="0" y="7103"/>
                  <a:pt x="274" y="8906"/>
                </a:cubicBezTo>
                <a:cubicBezTo>
                  <a:pt x="959" y="13152"/>
                  <a:pt x="3173" y="16964"/>
                  <a:pt x="4839" y="20913"/>
                </a:cubicBezTo>
                <a:cubicBezTo>
                  <a:pt x="6483" y="24884"/>
                  <a:pt x="7579" y="29472"/>
                  <a:pt x="5912" y="33421"/>
                </a:cubicBezTo>
                <a:cubicBezTo>
                  <a:pt x="5136" y="35224"/>
                  <a:pt x="3858" y="36776"/>
                  <a:pt x="3196" y="38602"/>
                </a:cubicBezTo>
                <a:cubicBezTo>
                  <a:pt x="2078" y="41752"/>
                  <a:pt x="2945" y="45267"/>
                  <a:pt x="3972" y="48440"/>
                </a:cubicBezTo>
                <a:cubicBezTo>
                  <a:pt x="4520" y="50083"/>
                  <a:pt x="5091" y="51727"/>
                  <a:pt x="5227" y="53461"/>
                </a:cubicBezTo>
                <a:cubicBezTo>
                  <a:pt x="5433" y="56566"/>
                  <a:pt x="4109" y="59556"/>
                  <a:pt x="2831" y="62386"/>
                </a:cubicBezTo>
                <a:cubicBezTo>
                  <a:pt x="7738" y="57889"/>
                  <a:pt x="9975" y="51110"/>
                  <a:pt x="9359" y="44560"/>
                </a:cubicBezTo>
                <a:cubicBezTo>
                  <a:pt x="9199" y="42802"/>
                  <a:pt x="8834" y="40999"/>
                  <a:pt x="9222" y="39264"/>
                </a:cubicBezTo>
                <a:cubicBezTo>
                  <a:pt x="9633" y="37392"/>
                  <a:pt x="10843" y="35817"/>
                  <a:pt x="11824" y="34174"/>
                </a:cubicBezTo>
                <a:cubicBezTo>
                  <a:pt x="16640" y="26117"/>
                  <a:pt x="15887" y="15777"/>
                  <a:pt x="12577" y="7012"/>
                </a:cubicBezTo>
                <a:cubicBezTo>
                  <a:pt x="11915" y="5209"/>
                  <a:pt x="11116" y="3406"/>
                  <a:pt x="9793" y="2036"/>
                </a:cubicBezTo>
                <a:cubicBezTo>
                  <a:pt x="8658" y="842"/>
                  <a:pt x="7053" y="1"/>
                  <a:pt x="54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 name="Google Shape;135;p8"/>
          <p:cNvGrpSpPr/>
          <p:nvPr/>
        </p:nvGrpSpPr>
        <p:grpSpPr>
          <a:xfrm>
            <a:off x="-117729" y="1733810"/>
            <a:ext cx="874530" cy="1481072"/>
            <a:chOff x="-117729" y="1733810"/>
            <a:chExt cx="874530" cy="1481072"/>
          </a:xfrm>
        </p:grpSpPr>
        <p:sp>
          <p:nvSpPr>
            <p:cNvPr id="136" name="Google Shape;136;p8"/>
            <p:cNvSpPr/>
            <p:nvPr/>
          </p:nvSpPr>
          <p:spPr>
            <a:xfrm>
              <a:off x="21973" y="1733810"/>
              <a:ext cx="518652" cy="505591"/>
            </a:xfrm>
            <a:custGeom>
              <a:rect b="b" l="l" r="r" t="t"/>
              <a:pathLst>
                <a:path extrusionOk="0" h="18736" w="1922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182722" y="1995375"/>
              <a:ext cx="268582" cy="236173"/>
            </a:xfrm>
            <a:custGeom>
              <a:rect b="b" l="l" r="r" t="t"/>
              <a:pathLst>
                <a:path extrusionOk="0" h="8752" w="9953">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
            <p:cNvSpPr/>
            <p:nvPr/>
          </p:nvSpPr>
          <p:spPr>
            <a:xfrm>
              <a:off x="-117729" y="2086450"/>
              <a:ext cx="874530" cy="1128432"/>
            </a:xfrm>
            <a:custGeom>
              <a:rect b="b" l="l" r="r" t="t"/>
              <a:pathLst>
                <a:path extrusionOk="0" h="41817" w="32408">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8"/>
          <p:cNvSpPr/>
          <p:nvPr/>
        </p:nvSpPr>
        <p:spPr>
          <a:xfrm flipH="1">
            <a:off x="3198968" y="305926"/>
            <a:ext cx="174640" cy="113416"/>
          </a:xfrm>
          <a:custGeom>
            <a:rect b="b" l="l" r="r" t="t"/>
            <a:pathLst>
              <a:path extrusionOk="0" h="5663" w="872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flipH="1">
            <a:off x="5914460" y="364705"/>
            <a:ext cx="164586" cy="546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
          <p:cNvSpPr/>
          <p:nvPr/>
        </p:nvSpPr>
        <p:spPr>
          <a:xfrm rot="-2700000">
            <a:off x="8464830" y="648414"/>
            <a:ext cx="122997" cy="192036"/>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p:nvPr/>
        </p:nvSpPr>
        <p:spPr>
          <a:xfrm flipH="1">
            <a:off x="3549635" y="4833305"/>
            <a:ext cx="164586" cy="546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5932975" y="4843202"/>
            <a:ext cx="93021" cy="113426"/>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597062" y="364689"/>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 name="Google Shape;145;p8"/>
          <p:cNvGrpSpPr/>
          <p:nvPr/>
        </p:nvGrpSpPr>
        <p:grpSpPr>
          <a:xfrm>
            <a:off x="8154826" y="3096390"/>
            <a:ext cx="1299652" cy="2651951"/>
            <a:chOff x="8154826" y="3096390"/>
            <a:chExt cx="1299652" cy="2651951"/>
          </a:xfrm>
        </p:grpSpPr>
        <p:sp>
          <p:nvSpPr>
            <p:cNvPr id="146" name="Google Shape;146;p8"/>
            <p:cNvSpPr/>
            <p:nvPr/>
          </p:nvSpPr>
          <p:spPr>
            <a:xfrm>
              <a:off x="8761530" y="3096390"/>
              <a:ext cx="692948" cy="785102"/>
            </a:xfrm>
            <a:custGeom>
              <a:rect b="b" l="l" r="r" t="t"/>
              <a:pathLst>
                <a:path extrusionOk="0" h="29094" w="25679">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
            <p:cNvSpPr/>
            <p:nvPr/>
          </p:nvSpPr>
          <p:spPr>
            <a:xfrm>
              <a:off x="8154826" y="3623515"/>
              <a:ext cx="1186935" cy="2124826"/>
            </a:xfrm>
            <a:custGeom>
              <a:rect b="b" l="l" r="r" t="t"/>
              <a:pathLst>
                <a:path extrusionOk="0" h="78741" w="43985">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8" name="Shape 148"/>
        <p:cNvGrpSpPr/>
        <p:nvPr/>
      </p:nvGrpSpPr>
      <p:grpSpPr>
        <a:xfrm>
          <a:off x="0" y="0"/>
          <a:ext cx="0" cy="0"/>
          <a:chOff x="0" y="0"/>
          <a:chExt cx="0" cy="0"/>
        </a:xfrm>
      </p:grpSpPr>
      <p:sp>
        <p:nvSpPr>
          <p:cNvPr id="149" name="Google Shape;149;p9"/>
          <p:cNvSpPr/>
          <p:nvPr/>
        </p:nvSpPr>
        <p:spPr>
          <a:xfrm flipH="1">
            <a:off x="-12946" y="2051750"/>
            <a:ext cx="9170088" cy="3115067"/>
          </a:xfrm>
          <a:custGeom>
            <a:rect b="b" l="l" r="r" t="t"/>
            <a:pathLst>
              <a:path extrusionOk="0" h="115437" w="285317">
                <a:moveTo>
                  <a:pt x="1114" y="1"/>
                </a:moveTo>
                <a:cubicBezTo>
                  <a:pt x="743" y="1"/>
                  <a:pt x="371" y="4"/>
                  <a:pt x="0" y="10"/>
                </a:cubicBezTo>
                <a:lnTo>
                  <a:pt x="0" y="115437"/>
                </a:lnTo>
                <a:lnTo>
                  <a:pt x="285316" y="115437"/>
                </a:lnTo>
                <a:lnTo>
                  <a:pt x="285316" y="16649"/>
                </a:lnTo>
                <a:cubicBezTo>
                  <a:pt x="275981" y="17517"/>
                  <a:pt x="266737" y="22219"/>
                  <a:pt x="260505" y="29363"/>
                </a:cubicBezTo>
                <a:cubicBezTo>
                  <a:pt x="255233" y="35366"/>
                  <a:pt x="250873" y="43355"/>
                  <a:pt x="243067" y="45021"/>
                </a:cubicBezTo>
                <a:cubicBezTo>
                  <a:pt x="241949" y="45253"/>
                  <a:pt x="240817" y="45339"/>
                  <a:pt x="239680" y="45339"/>
                </a:cubicBezTo>
                <a:cubicBezTo>
                  <a:pt x="237914" y="45339"/>
                  <a:pt x="236134" y="45133"/>
                  <a:pt x="234370" y="44952"/>
                </a:cubicBezTo>
                <a:cubicBezTo>
                  <a:pt x="231734" y="44685"/>
                  <a:pt x="229019" y="44498"/>
                  <a:pt x="226316" y="44498"/>
                </a:cubicBezTo>
                <a:cubicBezTo>
                  <a:pt x="219329" y="44498"/>
                  <a:pt x="212416" y="45750"/>
                  <a:pt x="207117" y="50111"/>
                </a:cubicBezTo>
                <a:cubicBezTo>
                  <a:pt x="200087" y="55886"/>
                  <a:pt x="197850" y="65495"/>
                  <a:pt x="194997" y="74169"/>
                </a:cubicBezTo>
                <a:cubicBezTo>
                  <a:pt x="192166" y="82842"/>
                  <a:pt x="187168" y="92178"/>
                  <a:pt x="178288" y="94255"/>
                </a:cubicBezTo>
                <a:cubicBezTo>
                  <a:pt x="177041" y="94543"/>
                  <a:pt x="175796" y="94669"/>
                  <a:pt x="174551" y="94669"/>
                </a:cubicBezTo>
                <a:cubicBezTo>
                  <a:pt x="165708" y="94669"/>
                  <a:pt x="156917" y="88301"/>
                  <a:pt x="148045" y="88301"/>
                </a:cubicBezTo>
                <a:cubicBezTo>
                  <a:pt x="146875" y="88301"/>
                  <a:pt x="145703" y="88412"/>
                  <a:pt x="144530" y="88663"/>
                </a:cubicBezTo>
                <a:cubicBezTo>
                  <a:pt x="141060" y="89393"/>
                  <a:pt x="137956" y="91333"/>
                  <a:pt x="134646" y="92612"/>
                </a:cubicBezTo>
                <a:cubicBezTo>
                  <a:pt x="131720" y="93737"/>
                  <a:pt x="128631" y="94264"/>
                  <a:pt x="125532" y="94264"/>
                </a:cubicBezTo>
                <a:cubicBezTo>
                  <a:pt x="113985" y="94264"/>
                  <a:pt x="102305" y="86940"/>
                  <a:pt x="98400" y="75926"/>
                </a:cubicBezTo>
                <a:cubicBezTo>
                  <a:pt x="97190" y="72525"/>
                  <a:pt x="96642" y="68873"/>
                  <a:pt x="94930" y="65678"/>
                </a:cubicBezTo>
                <a:cubicBezTo>
                  <a:pt x="90993" y="58324"/>
                  <a:pt x="81998" y="55419"/>
                  <a:pt x="73534" y="55419"/>
                </a:cubicBezTo>
                <a:cubicBezTo>
                  <a:pt x="72724" y="55419"/>
                  <a:pt x="71919" y="55446"/>
                  <a:pt x="71124" y="55498"/>
                </a:cubicBezTo>
                <a:cubicBezTo>
                  <a:pt x="62016" y="56114"/>
                  <a:pt x="53160" y="59195"/>
                  <a:pt x="44030" y="59264"/>
                </a:cubicBezTo>
                <a:cubicBezTo>
                  <a:pt x="43906" y="59265"/>
                  <a:pt x="43782" y="59266"/>
                  <a:pt x="43658" y="59266"/>
                </a:cubicBezTo>
                <a:cubicBezTo>
                  <a:pt x="41834" y="59266"/>
                  <a:pt x="39970" y="59093"/>
                  <a:pt x="38347" y="58260"/>
                </a:cubicBezTo>
                <a:cubicBezTo>
                  <a:pt x="34261" y="56205"/>
                  <a:pt x="33120" y="50727"/>
                  <a:pt x="33964" y="46208"/>
                </a:cubicBezTo>
                <a:cubicBezTo>
                  <a:pt x="34809" y="41688"/>
                  <a:pt x="37091" y="37557"/>
                  <a:pt x="37958" y="33038"/>
                </a:cubicBezTo>
                <a:cubicBezTo>
                  <a:pt x="40241" y="21169"/>
                  <a:pt x="31864" y="9117"/>
                  <a:pt x="20908" y="3981"/>
                </a:cubicBezTo>
                <a:cubicBezTo>
                  <a:pt x="14632" y="1016"/>
                  <a:pt x="7904" y="1"/>
                  <a:pt x="1114" y="1"/>
                </a:cubicBezTo>
                <a:close/>
              </a:path>
            </a:pathLst>
          </a:custGeom>
          <a:solidFill>
            <a:schemeClr val="lt1">
              <a:alpha val="402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9"/>
          <p:cNvSpPr txBox="1"/>
          <p:nvPr>
            <p:ph type="title"/>
          </p:nvPr>
        </p:nvSpPr>
        <p:spPr>
          <a:xfrm>
            <a:off x="1905025" y="814650"/>
            <a:ext cx="53340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1" name="Google Shape;151;p9"/>
          <p:cNvSpPr txBox="1"/>
          <p:nvPr>
            <p:ph idx="1" type="subTitle"/>
          </p:nvPr>
        </p:nvSpPr>
        <p:spPr>
          <a:xfrm>
            <a:off x="2170400" y="1656450"/>
            <a:ext cx="4803300" cy="133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2" name="Google Shape;152;p9"/>
          <p:cNvSpPr/>
          <p:nvPr/>
        </p:nvSpPr>
        <p:spPr>
          <a:xfrm flipH="1">
            <a:off x="209767" y="2017800"/>
            <a:ext cx="205140" cy="205140"/>
          </a:xfrm>
          <a:custGeom>
            <a:rect b="b" l="l" r="r" t="t"/>
            <a:pathLst>
              <a:path extrusionOk="0" h="7602" w="7602">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
          <p:cNvSpPr/>
          <p:nvPr/>
        </p:nvSpPr>
        <p:spPr>
          <a:xfrm flipH="1">
            <a:off x="8864322" y="2599138"/>
            <a:ext cx="449057" cy="1683513"/>
          </a:xfrm>
          <a:custGeom>
            <a:rect b="b" l="l" r="r" t="t"/>
            <a:pathLst>
              <a:path extrusionOk="0" h="62387" w="16641">
                <a:moveTo>
                  <a:pt x="5438" y="1"/>
                </a:moveTo>
                <a:cubicBezTo>
                  <a:pt x="5170" y="1"/>
                  <a:pt x="4901" y="24"/>
                  <a:pt x="4634" y="73"/>
                </a:cubicBezTo>
                <a:cubicBezTo>
                  <a:pt x="2831" y="415"/>
                  <a:pt x="1393" y="1853"/>
                  <a:pt x="708" y="3543"/>
                </a:cubicBezTo>
                <a:cubicBezTo>
                  <a:pt x="0" y="5232"/>
                  <a:pt x="0" y="7103"/>
                  <a:pt x="274" y="8906"/>
                </a:cubicBezTo>
                <a:cubicBezTo>
                  <a:pt x="959" y="13152"/>
                  <a:pt x="3173" y="16964"/>
                  <a:pt x="4839" y="20913"/>
                </a:cubicBezTo>
                <a:cubicBezTo>
                  <a:pt x="6483" y="24884"/>
                  <a:pt x="7579" y="29472"/>
                  <a:pt x="5912" y="33421"/>
                </a:cubicBezTo>
                <a:cubicBezTo>
                  <a:pt x="5136" y="35224"/>
                  <a:pt x="3858" y="36776"/>
                  <a:pt x="3196" y="38602"/>
                </a:cubicBezTo>
                <a:cubicBezTo>
                  <a:pt x="2078" y="41752"/>
                  <a:pt x="2945" y="45267"/>
                  <a:pt x="3972" y="48440"/>
                </a:cubicBezTo>
                <a:cubicBezTo>
                  <a:pt x="4520" y="50083"/>
                  <a:pt x="5091" y="51727"/>
                  <a:pt x="5227" y="53461"/>
                </a:cubicBezTo>
                <a:cubicBezTo>
                  <a:pt x="5433" y="56566"/>
                  <a:pt x="4109" y="59556"/>
                  <a:pt x="2831" y="62386"/>
                </a:cubicBezTo>
                <a:cubicBezTo>
                  <a:pt x="7738" y="57889"/>
                  <a:pt x="9975" y="51110"/>
                  <a:pt x="9359" y="44560"/>
                </a:cubicBezTo>
                <a:cubicBezTo>
                  <a:pt x="9199" y="42802"/>
                  <a:pt x="8834" y="40999"/>
                  <a:pt x="9222" y="39264"/>
                </a:cubicBezTo>
                <a:cubicBezTo>
                  <a:pt x="9633" y="37392"/>
                  <a:pt x="10843" y="35817"/>
                  <a:pt x="11824" y="34174"/>
                </a:cubicBezTo>
                <a:cubicBezTo>
                  <a:pt x="16640" y="26117"/>
                  <a:pt x="15887" y="15777"/>
                  <a:pt x="12577" y="7012"/>
                </a:cubicBezTo>
                <a:cubicBezTo>
                  <a:pt x="11915" y="5209"/>
                  <a:pt x="11116" y="3406"/>
                  <a:pt x="9793" y="2036"/>
                </a:cubicBezTo>
                <a:cubicBezTo>
                  <a:pt x="8658" y="842"/>
                  <a:pt x="7053" y="1"/>
                  <a:pt x="54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 name="Google Shape;154;p9"/>
          <p:cNvGrpSpPr/>
          <p:nvPr/>
        </p:nvGrpSpPr>
        <p:grpSpPr>
          <a:xfrm flipH="1">
            <a:off x="8479381" y="1733810"/>
            <a:ext cx="874530" cy="1481072"/>
            <a:chOff x="-117729" y="1733810"/>
            <a:chExt cx="874530" cy="1481072"/>
          </a:xfrm>
        </p:grpSpPr>
        <p:sp>
          <p:nvSpPr>
            <p:cNvPr id="155" name="Google Shape;155;p9"/>
            <p:cNvSpPr/>
            <p:nvPr/>
          </p:nvSpPr>
          <p:spPr>
            <a:xfrm>
              <a:off x="21973" y="1733810"/>
              <a:ext cx="518652" cy="505591"/>
            </a:xfrm>
            <a:custGeom>
              <a:rect b="b" l="l" r="r" t="t"/>
              <a:pathLst>
                <a:path extrusionOk="0" h="18736" w="1922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
            <p:cNvSpPr/>
            <p:nvPr/>
          </p:nvSpPr>
          <p:spPr>
            <a:xfrm>
              <a:off x="182722" y="1995375"/>
              <a:ext cx="268582" cy="236173"/>
            </a:xfrm>
            <a:custGeom>
              <a:rect b="b" l="l" r="r" t="t"/>
              <a:pathLst>
                <a:path extrusionOk="0" h="8752" w="9953">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a:off x="-117729" y="2086450"/>
              <a:ext cx="874530" cy="1128432"/>
            </a:xfrm>
            <a:custGeom>
              <a:rect b="b" l="l" r="r" t="t"/>
              <a:pathLst>
                <a:path extrusionOk="0" h="41817" w="32408">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9"/>
          <p:cNvSpPr/>
          <p:nvPr/>
        </p:nvSpPr>
        <p:spPr>
          <a:xfrm>
            <a:off x="7299674" y="535001"/>
            <a:ext cx="174640" cy="113416"/>
          </a:xfrm>
          <a:custGeom>
            <a:rect b="b" l="l" r="r" t="t"/>
            <a:pathLst>
              <a:path extrusionOk="0" h="5663" w="872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a:off x="3157135" y="364705"/>
            <a:ext cx="164586" cy="546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
          <p:cNvSpPr/>
          <p:nvPr/>
        </p:nvSpPr>
        <p:spPr>
          <a:xfrm flipH="1" rot="2700000">
            <a:off x="648355" y="648414"/>
            <a:ext cx="122997" cy="192036"/>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5521960" y="4833305"/>
            <a:ext cx="164586" cy="546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
          <p:cNvSpPr/>
          <p:nvPr/>
        </p:nvSpPr>
        <p:spPr>
          <a:xfrm flipH="1">
            <a:off x="3210186" y="4843202"/>
            <a:ext cx="93021" cy="113426"/>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 name="Google Shape;163;p9"/>
          <p:cNvGrpSpPr/>
          <p:nvPr/>
        </p:nvGrpSpPr>
        <p:grpSpPr>
          <a:xfrm>
            <a:off x="-218296" y="3096390"/>
            <a:ext cx="1299652" cy="2651951"/>
            <a:chOff x="-218296" y="3096390"/>
            <a:chExt cx="1299652" cy="2651951"/>
          </a:xfrm>
        </p:grpSpPr>
        <p:sp>
          <p:nvSpPr>
            <p:cNvPr id="164" name="Google Shape;164;p9"/>
            <p:cNvSpPr/>
            <p:nvPr/>
          </p:nvSpPr>
          <p:spPr>
            <a:xfrm flipH="1">
              <a:off x="-218296" y="3096390"/>
              <a:ext cx="692948" cy="785102"/>
            </a:xfrm>
            <a:custGeom>
              <a:rect b="b" l="l" r="r" t="t"/>
              <a:pathLst>
                <a:path extrusionOk="0" h="29094" w="25679">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
            <p:cNvSpPr/>
            <p:nvPr/>
          </p:nvSpPr>
          <p:spPr>
            <a:xfrm flipH="1">
              <a:off x="-105580" y="3623515"/>
              <a:ext cx="1186935" cy="2124826"/>
            </a:xfrm>
            <a:custGeom>
              <a:rect b="b" l="l" r="r" t="t"/>
              <a:pathLst>
                <a:path extrusionOk="0" h="78741" w="43985">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6" name="Shape 166"/>
        <p:cNvGrpSpPr/>
        <p:nvPr/>
      </p:nvGrpSpPr>
      <p:grpSpPr>
        <a:xfrm>
          <a:off x="0" y="0"/>
          <a:ext cx="0" cy="0"/>
          <a:chOff x="0" y="0"/>
          <a:chExt cx="0" cy="0"/>
        </a:xfrm>
      </p:grpSpPr>
      <p:sp>
        <p:nvSpPr>
          <p:cNvPr id="167" name="Google Shape;167;p10"/>
          <p:cNvSpPr txBox="1"/>
          <p:nvPr>
            <p:ph type="title"/>
          </p:nvPr>
        </p:nvSpPr>
        <p:spPr>
          <a:xfrm>
            <a:off x="4124100" y="444775"/>
            <a:ext cx="4299900" cy="1420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68" name="Google Shape;168;p10"/>
          <p:cNvSpPr/>
          <p:nvPr/>
        </p:nvSpPr>
        <p:spPr>
          <a:xfrm>
            <a:off x="299801" y="999194"/>
            <a:ext cx="122989" cy="192024"/>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0"/>
          <p:cNvSpPr/>
          <p:nvPr/>
        </p:nvSpPr>
        <p:spPr>
          <a:xfrm rot="5735881">
            <a:off x="7022084" y="4811589"/>
            <a:ext cx="143061" cy="11772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0"/>
          <p:cNvSpPr/>
          <p:nvPr/>
        </p:nvSpPr>
        <p:spPr>
          <a:xfrm flipH="1">
            <a:off x="8644681" y="2578906"/>
            <a:ext cx="68096" cy="64973"/>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0"/>
          <p:cNvSpPr/>
          <p:nvPr/>
        </p:nvSpPr>
        <p:spPr>
          <a:xfrm flipH="1">
            <a:off x="4246038" y="4746665"/>
            <a:ext cx="68123" cy="64985"/>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050" y="445025"/>
            <a:ext cx="77139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accent1"/>
              </a:buClr>
              <a:buSzPts val="3000"/>
              <a:buFont typeface="Archivo Black"/>
              <a:buNone/>
              <a:defRPr sz="3000">
                <a:solidFill>
                  <a:schemeClr val="accent1"/>
                </a:solidFill>
                <a:latin typeface="Archivo Black"/>
                <a:ea typeface="Archivo Black"/>
                <a:cs typeface="Archivo Black"/>
                <a:sym typeface="Archivo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1pPr>
            <a:lvl2pPr indent="-317500" lvl="1" marL="9144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2pPr>
            <a:lvl3pPr indent="-317500" lvl="2" marL="13716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3pPr>
            <a:lvl4pPr indent="-317500" lvl="3" marL="18288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4pPr>
            <a:lvl5pPr indent="-317500" lvl="4" marL="22860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5pPr>
            <a:lvl6pPr indent="-317500" lvl="5" marL="27432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6pPr>
            <a:lvl7pPr indent="-317500" lvl="6" marL="32004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7pPr>
            <a:lvl8pPr indent="-317500" lvl="7" marL="3657600">
              <a:lnSpc>
                <a:spcPct val="100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8pPr>
            <a:lvl9pPr indent="-317500" lvl="8" marL="4114800">
              <a:lnSpc>
                <a:spcPct val="100000"/>
              </a:lnSpc>
              <a:spcBef>
                <a:spcPts val="1600"/>
              </a:spcBef>
              <a:spcAft>
                <a:spcPts val="1600"/>
              </a:spcAft>
              <a:buClr>
                <a:schemeClr val="dk1"/>
              </a:buClr>
              <a:buSzPts val="1400"/>
              <a:buFont typeface="Comfortaa"/>
              <a:buChar char="■"/>
              <a:defRPr>
                <a:solidFill>
                  <a:schemeClr val="dk1"/>
                </a:solidFill>
                <a:latin typeface="Comfortaa"/>
                <a:ea typeface="Comfortaa"/>
                <a:cs typeface="Comfortaa"/>
                <a:sym typeface="Comfortaa"/>
              </a:defRPr>
            </a:lvl9pPr>
          </a:lstStyle>
          <a:p/>
        </p:txBody>
      </p:sp>
      <p:sp>
        <p:nvSpPr>
          <p:cNvPr id="8" name="Google Shape;8;p1"/>
          <p:cNvSpPr txBox="1"/>
          <p:nvPr>
            <p:ph idx="12" type="sldNum"/>
          </p:nvPr>
        </p:nvSpPr>
        <p:spPr>
          <a:xfrm>
            <a:off x="8404384" y="46736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dk2"/>
                </a:solidFill>
                <a:latin typeface="Bebas Neue"/>
                <a:ea typeface="Bebas Neue"/>
                <a:cs typeface="Bebas Neue"/>
                <a:sym typeface="Bebas Neue"/>
              </a:defRPr>
            </a:lvl1pPr>
            <a:lvl2pPr lvl="1" rtl="0" algn="r">
              <a:buNone/>
              <a:defRPr sz="1300">
                <a:solidFill>
                  <a:schemeClr val="dk2"/>
                </a:solidFill>
                <a:latin typeface="Bebas Neue"/>
                <a:ea typeface="Bebas Neue"/>
                <a:cs typeface="Bebas Neue"/>
                <a:sym typeface="Bebas Neue"/>
              </a:defRPr>
            </a:lvl2pPr>
            <a:lvl3pPr lvl="2" rtl="0" algn="r">
              <a:buNone/>
              <a:defRPr sz="1300">
                <a:solidFill>
                  <a:schemeClr val="dk2"/>
                </a:solidFill>
                <a:latin typeface="Bebas Neue"/>
                <a:ea typeface="Bebas Neue"/>
                <a:cs typeface="Bebas Neue"/>
                <a:sym typeface="Bebas Neue"/>
              </a:defRPr>
            </a:lvl3pPr>
            <a:lvl4pPr lvl="3" rtl="0" algn="r">
              <a:buNone/>
              <a:defRPr sz="1300">
                <a:solidFill>
                  <a:schemeClr val="dk2"/>
                </a:solidFill>
                <a:latin typeface="Bebas Neue"/>
                <a:ea typeface="Bebas Neue"/>
                <a:cs typeface="Bebas Neue"/>
                <a:sym typeface="Bebas Neue"/>
              </a:defRPr>
            </a:lvl4pPr>
            <a:lvl5pPr lvl="4" rtl="0" algn="r">
              <a:buNone/>
              <a:defRPr sz="1300">
                <a:solidFill>
                  <a:schemeClr val="dk2"/>
                </a:solidFill>
                <a:latin typeface="Bebas Neue"/>
                <a:ea typeface="Bebas Neue"/>
                <a:cs typeface="Bebas Neue"/>
                <a:sym typeface="Bebas Neue"/>
              </a:defRPr>
            </a:lvl5pPr>
            <a:lvl6pPr lvl="5" rtl="0" algn="r">
              <a:buNone/>
              <a:defRPr sz="1300">
                <a:solidFill>
                  <a:schemeClr val="dk2"/>
                </a:solidFill>
                <a:latin typeface="Bebas Neue"/>
                <a:ea typeface="Bebas Neue"/>
                <a:cs typeface="Bebas Neue"/>
                <a:sym typeface="Bebas Neue"/>
              </a:defRPr>
            </a:lvl6pPr>
            <a:lvl7pPr lvl="6" rtl="0" algn="r">
              <a:buNone/>
              <a:defRPr sz="1300">
                <a:solidFill>
                  <a:schemeClr val="dk2"/>
                </a:solidFill>
                <a:latin typeface="Bebas Neue"/>
                <a:ea typeface="Bebas Neue"/>
                <a:cs typeface="Bebas Neue"/>
                <a:sym typeface="Bebas Neue"/>
              </a:defRPr>
            </a:lvl7pPr>
            <a:lvl8pPr lvl="7" rtl="0" algn="r">
              <a:buNone/>
              <a:defRPr sz="1300">
                <a:solidFill>
                  <a:schemeClr val="dk2"/>
                </a:solidFill>
                <a:latin typeface="Bebas Neue"/>
                <a:ea typeface="Bebas Neue"/>
                <a:cs typeface="Bebas Neue"/>
                <a:sym typeface="Bebas Neue"/>
              </a:defRPr>
            </a:lvl8pPr>
            <a:lvl9pPr lvl="8" rtl="0" algn="r">
              <a:buNone/>
              <a:defRPr sz="1300">
                <a:solidFill>
                  <a:schemeClr val="dk2"/>
                </a:solidFill>
                <a:latin typeface="Bebas Neue"/>
                <a:ea typeface="Bebas Neue"/>
                <a:cs typeface="Bebas Neue"/>
                <a:sym typeface="Bebas Neu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048" name="Shape 1048"/>
        <p:cNvGrpSpPr/>
        <p:nvPr/>
      </p:nvGrpSpPr>
      <p:grpSpPr>
        <a:xfrm>
          <a:off x="0" y="0"/>
          <a:ext cx="0" cy="0"/>
          <a:chOff x="0" y="0"/>
          <a:chExt cx="0" cy="0"/>
        </a:xfrm>
      </p:grpSpPr>
      <p:grpSp>
        <p:nvGrpSpPr>
          <p:cNvPr id="1049" name="Google Shape;1049;p51"/>
          <p:cNvGrpSpPr/>
          <p:nvPr/>
        </p:nvGrpSpPr>
        <p:grpSpPr>
          <a:xfrm>
            <a:off x="352211" y="568246"/>
            <a:ext cx="3853038" cy="3794403"/>
            <a:chOff x="352211" y="568246"/>
            <a:chExt cx="3853038" cy="3794403"/>
          </a:xfrm>
        </p:grpSpPr>
        <p:sp>
          <p:nvSpPr>
            <p:cNvPr id="1050" name="Google Shape;1050;p51"/>
            <p:cNvSpPr/>
            <p:nvPr/>
          </p:nvSpPr>
          <p:spPr>
            <a:xfrm flipH="1" rot="795376">
              <a:off x="617651" y="1316546"/>
              <a:ext cx="3322157" cy="2701195"/>
            </a:xfrm>
            <a:custGeom>
              <a:rect b="b" l="l" r="r" t="t"/>
              <a:pathLst>
                <a:path extrusionOk="0" h="123510" w="151903">
                  <a:moveTo>
                    <a:pt x="85979" y="1"/>
                  </a:moveTo>
                  <a:cubicBezTo>
                    <a:pt x="83192" y="1"/>
                    <a:pt x="80401" y="216"/>
                    <a:pt x="77697" y="573"/>
                  </a:cubicBezTo>
                  <a:cubicBezTo>
                    <a:pt x="69572" y="1669"/>
                    <a:pt x="61423" y="3837"/>
                    <a:pt x="54553" y="8334"/>
                  </a:cubicBezTo>
                  <a:cubicBezTo>
                    <a:pt x="47705" y="12807"/>
                    <a:pt x="42204" y="19837"/>
                    <a:pt x="40903" y="27940"/>
                  </a:cubicBezTo>
                  <a:cubicBezTo>
                    <a:pt x="39899" y="34195"/>
                    <a:pt x="41360" y="40882"/>
                    <a:pt x="38894" y="46726"/>
                  </a:cubicBezTo>
                  <a:cubicBezTo>
                    <a:pt x="33348" y="60010"/>
                    <a:pt x="12851" y="59485"/>
                    <a:pt x="4383" y="71149"/>
                  </a:cubicBezTo>
                  <a:cubicBezTo>
                    <a:pt x="776" y="76125"/>
                    <a:pt x="0" y="83041"/>
                    <a:pt x="2442" y="88678"/>
                  </a:cubicBezTo>
                  <a:cubicBezTo>
                    <a:pt x="4862" y="94339"/>
                    <a:pt x="10408" y="98516"/>
                    <a:pt x="16503" y="99338"/>
                  </a:cubicBezTo>
                  <a:cubicBezTo>
                    <a:pt x="17558" y="99477"/>
                    <a:pt x="18632" y="99525"/>
                    <a:pt x="19713" y="99525"/>
                  </a:cubicBezTo>
                  <a:cubicBezTo>
                    <a:pt x="21984" y="99525"/>
                    <a:pt x="24291" y="99316"/>
                    <a:pt x="26535" y="99316"/>
                  </a:cubicBezTo>
                  <a:cubicBezTo>
                    <a:pt x="29164" y="99316"/>
                    <a:pt x="31707" y="99602"/>
                    <a:pt x="34010" y="100844"/>
                  </a:cubicBezTo>
                  <a:cubicBezTo>
                    <a:pt x="39168" y="103629"/>
                    <a:pt x="40949" y="110043"/>
                    <a:pt x="44669" y="114585"/>
                  </a:cubicBezTo>
                  <a:cubicBezTo>
                    <a:pt x="50413" y="121601"/>
                    <a:pt x="60120" y="123509"/>
                    <a:pt x="69351" y="123509"/>
                  </a:cubicBezTo>
                  <a:cubicBezTo>
                    <a:pt x="70391" y="123509"/>
                    <a:pt x="71426" y="123485"/>
                    <a:pt x="72448" y="123441"/>
                  </a:cubicBezTo>
                  <a:cubicBezTo>
                    <a:pt x="86143" y="122871"/>
                    <a:pt x="99747" y="119812"/>
                    <a:pt x="112392" y="114448"/>
                  </a:cubicBezTo>
                  <a:cubicBezTo>
                    <a:pt x="122230" y="110271"/>
                    <a:pt x="131679" y="100936"/>
                    <a:pt x="139417" y="91029"/>
                  </a:cubicBezTo>
                  <a:cubicBezTo>
                    <a:pt x="147132" y="81123"/>
                    <a:pt x="151903" y="68547"/>
                    <a:pt x="150784" y="56038"/>
                  </a:cubicBezTo>
                  <a:cubicBezTo>
                    <a:pt x="149688" y="43507"/>
                    <a:pt x="142065" y="31341"/>
                    <a:pt x="130515" y="26434"/>
                  </a:cubicBezTo>
                  <a:cubicBezTo>
                    <a:pt x="127457" y="25133"/>
                    <a:pt x="124147" y="24311"/>
                    <a:pt x="121339" y="22531"/>
                  </a:cubicBezTo>
                  <a:cubicBezTo>
                    <a:pt x="115702" y="18947"/>
                    <a:pt x="113031" y="12168"/>
                    <a:pt x="108238" y="7512"/>
                  </a:cubicBezTo>
                  <a:cubicBezTo>
                    <a:pt x="102437" y="1882"/>
                    <a:pt x="94226" y="1"/>
                    <a:pt x="85979" y="1"/>
                  </a:cubicBezTo>
                  <a:close/>
                </a:path>
              </a:pathLst>
            </a:custGeom>
            <a:solidFill>
              <a:schemeClr val="lt1">
                <a:alpha val="402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51"/>
            <p:cNvSpPr/>
            <p:nvPr/>
          </p:nvSpPr>
          <p:spPr>
            <a:xfrm flipH="1" rot="-876773">
              <a:off x="3212730" y="1460677"/>
              <a:ext cx="336972" cy="830402"/>
            </a:xfrm>
            <a:custGeom>
              <a:rect b="b" l="l" r="r" t="t"/>
              <a:pathLst>
                <a:path extrusionOk="0" h="37970" w="15408">
                  <a:moveTo>
                    <a:pt x="12704" y="1"/>
                  </a:moveTo>
                  <a:cubicBezTo>
                    <a:pt x="12161" y="1"/>
                    <a:pt x="11591" y="396"/>
                    <a:pt x="11208" y="832"/>
                  </a:cubicBezTo>
                  <a:cubicBezTo>
                    <a:pt x="9884" y="2384"/>
                    <a:pt x="9450" y="4621"/>
                    <a:pt x="10112" y="6539"/>
                  </a:cubicBezTo>
                  <a:cubicBezTo>
                    <a:pt x="10226" y="6881"/>
                    <a:pt x="10340" y="7474"/>
                    <a:pt x="10500" y="8045"/>
                  </a:cubicBezTo>
                  <a:cubicBezTo>
                    <a:pt x="10592" y="8365"/>
                    <a:pt x="10728" y="8707"/>
                    <a:pt x="11025" y="8867"/>
                  </a:cubicBezTo>
                  <a:cubicBezTo>
                    <a:pt x="11126" y="8913"/>
                    <a:pt x="11235" y="8934"/>
                    <a:pt x="11347" y="8934"/>
                  </a:cubicBezTo>
                  <a:cubicBezTo>
                    <a:pt x="11563" y="8934"/>
                    <a:pt x="11788" y="8858"/>
                    <a:pt x="11984" y="8753"/>
                  </a:cubicBezTo>
                  <a:cubicBezTo>
                    <a:pt x="13057" y="8205"/>
                    <a:pt x="13650" y="6812"/>
                    <a:pt x="13308" y="5626"/>
                  </a:cubicBezTo>
                  <a:cubicBezTo>
                    <a:pt x="13194" y="5283"/>
                    <a:pt x="13011" y="4941"/>
                    <a:pt x="12965" y="4576"/>
                  </a:cubicBezTo>
                  <a:cubicBezTo>
                    <a:pt x="12851" y="3777"/>
                    <a:pt x="13308" y="3023"/>
                    <a:pt x="13604" y="2293"/>
                  </a:cubicBezTo>
                  <a:cubicBezTo>
                    <a:pt x="13901" y="1540"/>
                    <a:pt x="13901" y="490"/>
                    <a:pt x="13194" y="125"/>
                  </a:cubicBezTo>
                  <a:cubicBezTo>
                    <a:pt x="13037" y="38"/>
                    <a:pt x="12872" y="1"/>
                    <a:pt x="12704" y="1"/>
                  </a:cubicBezTo>
                  <a:close/>
                  <a:moveTo>
                    <a:pt x="12346" y="25709"/>
                  </a:moveTo>
                  <a:cubicBezTo>
                    <a:pt x="11697" y="25709"/>
                    <a:pt x="11102" y="26151"/>
                    <a:pt x="10797" y="26739"/>
                  </a:cubicBezTo>
                  <a:cubicBezTo>
                    <a:pt x="10477" y="27332"/>
                    <a:pt x="10455" y="28063"/>
                    <a:pt x="10546" y="28748"/>
                  </a:cubicBezTo>
                  <a:cubicBezTo>
                    <a:pt x="10637" y="29546"/>
                    <a:pt x="10911" y="30368"/>
                    <a:pt x="11436" y="30984"/>
                  </a:cubicBezTo>
                  <a:cubicBezTo>
                    <a:pt x="11924" y="31579"/>
                    <a:pt x="12650" y="31996"/>
                    <a:pt x="13392" y="31996"/>
                  </a:cubicBezTo>
                  <a:cubicBezTo>
                    <a:pt x="13448" y="31996"/>
                    <a:pt x="13503" y="31994"/>
                    <a:pt x="13559" y="31989"/>
                  </a:cubicBezTo>
                  <a:cubicBezTo>
                    <a:pt x="14700" y="31920"/>
                    <a:pt x="15408" y="30779"/>
                    <a:pt x="15385" y="29820"/>
                  </a:cubicBezTo>
                  <a:cubicBezTo>
                    <a:pt x="15362" y="28862"/>
                    <a:pt x="14814" y="27994"/>
                    <a:pt x="14266" y="27195"/>
                  </a:cubicBezTo>
                  <a:cubicBezTo>
                    <a:pt x="13810" y="26511"/>
                    <a:pt x="13262" y="25780"/>
                    <a:pt x="12440" y="25712"/>
                  </a:cubicBezTo>
                  <a:cubicBezTo>
                    <a:pt x="12409" y="25710"/>
                    <a:pt x="12377" y="25709"/>
                    <a:pt x="12346" y="25709"/>
                  </a:cubicBezTo>
                  <a:close/>
                  <a:moveTo>
                    <a:pt x="5673" y="4283"/>
                  </a:moveTo>
                  <a:cubicBezTo>
                    <a:pt x="5173" y="4283"/>
                    <a:pt x="4665" y="4409"/>
                    <a:pt x="4223" y="4644"/>
                  </a:cubicBezTo>
                  <a:cubicBezTo>
                    <a:pt x="3196" y="5169"/>
                    <a:pt x="2489" y="6173"/>
                    <a:pt x="1941" y="7201"/>
                  </a:cubicBezTo>
                  <a:cubicBezTo>
                    <a:pt x="480" y="9962"/>
                    <a:pt x="1" y="13158"/>
                    <a:pt x="69" y="16285"/>
                  </a:cubicBezTo>
                  <a:cubicBezTo>
                    <a:pt x="229" y="24571"/>
                    <a:pt x="4178" y="32696"/>
                    <a:pt x="10569" y="37969"/>
                  </a:cubicBezTo>
                  <a:cubicBezTo>
                    <a:pt x="10578" y="37969"/>
                    <a:pt x="10588" y="37969"/>
                    <a:pt x="10598" y="37969"/>
                  </a:cubicBezTo>
                  <a:cubicBezTo>
                    <a:pt x="11497" y="37969"/>
                    <a:pt x="12211" y="36932"/>
                    <a:pt x="12121" y="36029"/>
                  </a:cubicBezTo>
                  <a:cubicBezTo>
                    <a:pt x="12030" y="35116"/>
                    <a:pt x="11413" y="34363"/>
                    <a:pt x="10797" y="33655"/>
                  </a:cubicBezTo>
                  <a:cubicBezTo>
                    <a:pt x="7487" y="29798"/>
                    <a:pt x="4200" y="25347"/>
                    <a:pt x="4178" y="20257"/>
                  </a:cubicBezTo>
                  <a:cubicBezTo>
                    <a:pt x="4155" y="16468"/>
                    <a:pt x="5981" y="12930"/>
                    <a:pt x="7442" y="9415"/>
                  </a:cubicBezTo>
                  <a:cubicBezTo>
                    <a:pt x="8058" y="7977"/>
                    <a:pt x="8537" y="6128"/>
                    <a:pt x="7442" y="4986"/>
                  </a:cubicBezTo>
                  <a:cubicBezTo>
                    <a:pt x="6986" y="4505"/>
                    <a:pt x="6337" y="4283"/>
                    <a:pt x="5673" y="4283"/>
                  </a:cubicBezTo>
                  <a:close/>
                </a:path>
              </a:pathLst>
            </a:custGeom>
            <a:solidFill>
              <a:schemeClr val="lt1">
                <a:alpha val="402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51"/>
            <p:cNvSpPr/>
            <p:nvPr/>
          </p:nvSpPr>
          <p:spPr>
            <a:xfrm flipH="1" rot="-775882">
              <a:off x="958400" y="769759"/>
              <a:ext cx="1870428" cy="612953"/>
            </a:xfrm>
            <a:custGeom>
              <a:rect b="b" l="l" r="r" t="t"/>
              <a:pathLst>
                <a:path extrusionOk="0" h="30601" w="93379">
                  <a:moveTo>
                    <a:pt x="23387" y="1"/>
                  </a:moveTo>
                  <a:cubicBezTo>
                    <a:pt x="18934" y="1"/>
                    <a:pt x="14513" y="646"/>
                    <a:pt x="10272" y="2087"/>
                  </a:cubicBezTo>
                  <a:cubicBezTo>
                    <a:pt x="7054" y="3183"/>
                    <a:pt x="3812" y="4849"/>
                    <a:pt x="1941" y="7679"/>
                  </a:cubicBezTo>
                  <a:cubicBezTo>
                    <a:pt x="69" y="10532"/>
                    <a:pt x="1" y="14778"/>
                    <a:pt x="2557" y="17038"/>
                  </a:cubicBezTo>
                  <a:cubicBezTo>
                    <a:pt x="4293" y="18562"/>
                    <a:pt x="6736" y="18869"/>
                    <a:pt x="9067" y="18869"/>
                  </a:cubicBezTo>
                  <a:cubicBezTo>
                    <a:pt x="9249" y="18869"/>
                    <a:pt x="9430" y="18867"/>
                    <a:pt x="9610" y="18864"/>
                  </a:cubicBezTo>
                  <a:cubicBezTo>
                    <a:pt x="15682" y="18727"/>
                    <a:pt x="21685" y="17426"/>
                    <a:pt x="27733" y="17426"/>
                  </a:cubicBezTo>
                  <a:cubicBezTo>
                    <a:pt x="36886" y="17426"/>
                    <a:pt x="45606" y="20393"/>
                    <a:pt x="54028" y="23680"/>
                  </a:cubicBezTo>
                  <a:cubicBezTo>
                    <a:pt x="58251" y="25346"/>
                    <a:pt x="62496" y="27560"/>
                    <a:pt x="66856" y="28793"/>
                  </a:cubicBezTo>
                  <a:cubicBezTo>
                    <a:pt x="70246" y="29736"/>
                    <a:pt x="74852" y="30600"/>
                    <a:pt x="79257" y="30600"/>
                  </a:cubicBezTo>
                  <a:cubicBezTo>
                    <a:pt x="82742" y="30600"/>
                    <a:pt x="86101" y="30059"/>
                    <a:pt x="88631" y="28587"/>
                  </a:cubicBezTo>
                  <a:cubicBezTo>
                    <a:pt x="91507" y="26921"/>
                    <a:pt x="93379" y="23018"/>
                    <a:pt x="91690" y="20142"/>
                  </a:cubicBezTo>
                  <a:cubicBezTo>
                    <a:pt x="90617" y="18339"/>
                    <a:pt x="88449" y="17426"/>
                    <a:pt x="86372" y="17220"/>
                  </a:cubicBezTo>
                  <a:cubicBezTo>
                    <a:pt x="85885" y="17167"/>
                    <a:pt x="85399" y="17146"/>
                    <a:pt x="84913" y="17146"/>
                  </a:cubicBezTo>
                  <a:cubicBezTo>
                    <a:pt x="83300" y="17146"/>
                    <a:pt x="81686" y="17378"/>
                    <a:pt x="80072" y="17448"/>
                  </a:cubicBezTo>
                  <a:cubicBezTo>
                    <a:pt x="79696" y="17464"/>
                    <a:pt x="79322" y="17472"/>
                    <a:pt x="78950" y="17472"/>
                  </a:cubicBezTo>
                  <a:cubicBezTo>
                    <a:pt x="67521" y="17472"/>
                    <a:pt x="57406" y="10172"/>
                    <a:pt x="46907" y="5420"/>
                  </a:cubicBezTo>
                  <a:cubicBezTo>
                    <a:pt x="39550" y="2101"/>
                    <a:pt x="31418" y="1"/>
                    <a:pt x="23387" y="1"/>
                  </a:cubicBezTo>
                  <a:close/>
                </a:path>
              </a:pathLst>
            </a:custGeom>
            <a:solidFill>
              <a:schemeClr val="lt1">
                <a:alpha val="402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3" name="Google Shape;1053;p51"/>
          <p:cNvSpPr txBox="1"/>
          <p:nvPr>
            <p:ph type="ctrTitle"/>
          </p:nvPr>
        </p:nvSpPr>
        <p:spPr>
          <a:xfrm>
            <a:off x="3767200" y="1654950"/>
            <a:ext cx="4661100" cy="1378800"/>
          </a:xfrm>
          <a:prstGeom prst="rect">
            <a:avLst/>
          </a:prstGeom>
        </p:spPr>
        <p:txBody>
          <a:bodyPr anchorCtr="0" anchor="t" bIns="91425" lIns="91425" spcFirstLastPara="1" rIns="91425" wrap="square" tIns="91425">
            <a:noAutofit/>
          </a:bodyPr>
          <a:lstStyle/>
          <a:p>
            <a:pPr indent="0" lvl="0" marL="0" rtl="0" algn="ctr">
              <a:spcBef>
                <a:spcPts val="0"/>
              </a:spcBef>
              <a:spcAft>
                <a:spcPts val="200"/>
              </a:spcAft>
              <a:buNone/>
            </a:pPr>
            <a:r>
              <a:rPr lang="en" sz="3100">
                <a:solidFill>
                  <a:schemeClr val="accent2"/>
                </a:solidFill>
              </a:rPr>
              <a:t>PATIENTS DATA FOR</a:t>
            </a:r>
            <a:r>
              <a:rPr lang="en" sz="3200"/>
              <a:t> </a:t>
            </a:r>
            <a:r>
              <a:rPr lang="en" sz="3700"/>
              <a:t>HEART </a:t>
            </a:r>
            <a:r>
              <a:rPr lang="en" sz="3700"/>
              <a:t>DISEASE PREDICTION</a:t>
            </a:r>
            <a:endParaRPr sz="3700"/>
          </a:p>
        </p:txBody>
      </p:sp>
      <p:sp>
        <p:nvSpPr>
          <p:cNvPr id="1054" name="Google Shape;1054;p51"/>
          <p:cNvSpPr txBox="1"/>
          <p:nvPr>
            <p:ph idx="1" type="subTitle"/>
          </p:nvPr>
        </p:nvSpPr>
        <p:spPr>
          <a:xfrm>
            <a:off x="3767200" y="3154424"/>
            <a:ext cx="4661100" cy="409500"/>
          </a:xfrm>
          <a:prstGeom prst="rect">
            <a:avLst/>
          </a:prstGeom>
        </p:spPr>
        <p:txBody>
          <a:bodyPr anchorCtr="0" anchor="t" bIns="91425" lIns="91425" spcFirstLastPara="1" rIns="91425" wrap="square" tIns="91425">
            <a:noAutofit/>
          </a:bodyPr>
          <a:lstStyle/>
          <a:p>
            <a:pPr indent="0" lvl="0" marL="457200" rtl="0" algn="r">
              <a:spcBef>
                <a:spcPts val="0"/>
              </a:spcBef>
              <a:spcAft>
                <a:spcPts val="0"/>
              </a:spcAft>
              <a:buNone/>
            </a:pPr>
            <a:r>
              <a:rPr b="1" lang="en" sz="1300"/>
              <a:t>Disha and Caterina</a:t>
            </a:r>
            <a:endParaRPr b="1" sz="1300"/>
          </a:p>
        </p:txBody>
      </p:sp>
      <p:grpSp>
        <p:nvGrpSpPr>
          <p:cNvPr id="1055" name="Google Shape;1055;p51"/>
          <p:cNvGrpSpPr/>
          <p:nvPr/>
        </p:nvGrpSpPr>
        <p:grpSpPr>
          <a:xfrm>
            <a:off x="2011921" y="1273710"/>
            <a:ext cx="874530" cy="1481072"/>
            <a:chOff x="-117729" y="1733810"/>
            <a:chExt cx="874530" cy="1481072"/>
          </a:xfrm>
        </p:grpSpPr>
        <p:sp>
          <p:nvSpPr>
            <p:cNvPr id="1056" name="Google Shape;1056;p51"/>
            <p:cNvSpPr/>
            <p:nvPr/>
          </p:nvSpPr>
          <p:spPr>
            <a:xfrm>
              <a:off x="21973" y="1733810"/>
              <a:ext cx="518652" cy="505591"/>
            </a:xfrm>
            <a:custGeom>
              <a:rect b="b" l="l" r="r" t="t"/>
              <a:pathLst>
                <a:path extrusionOk="0" h="18736" w="1922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51"/>
            <p:cNvSpPr/>
            <p:nvPr/>
          </p:nvSpPr>
          <p:spPr>
            <a:xfrm>
              <a:off x="182722" y="1995375"/>
              <a:ext cx="268582" cy="236173"/>
            </a:xfrm>
            <a:custGeom>
              <a:rect b="b" l="l" r="r" t="t"/>
              <a:pathLst>
                <a:path extrusionOk="0" h="8752" w="9953">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51"/>
            <p:cNvSpPr/>
            <p:nvPr/>
          </p:nvSpPr>
          <p:spPr>
            <a:xfrm>
              <a:off x="-117729" y="2086450"/>
              <a:ext cx="874530" cy="1128432"/>
            </a:xfrm>
            <a:custGeom>
              <a:rect b="b" l="l" r="r" t="t"/>
              <a:pathLst>
                <a:path extrusionOk="0" h="41817" w="32408">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9" name="Google Shape;1059;p51"/>
          <p:cNvGrpSpPr/>
          <p:nvPr/>
        </p:nvGrpSpPr>
        <p:grpSpPr>
          <a:xfrm>
            <a:off x="2887743" y="2397645"/>
            <a:ext cx="413267" cy="807808"/>
            <a:chOff x="2887743" y="2397645"/>
            <a:chExt cx="413267" cy="807808"/>
          </a:xfrm>
        </p:grpSpPr>
        <p:sp>
          <p:nvSpPr>
            <p:cNvPr id="1060" name="Google Shape;1060;p51"/>
            <p:cNvSpPr/>
            <p:nvPr/>
          </p:nvSpPr>
          <p:spPr>
            <a:xfrm flipH="1">
              <a:off x="2887743" y="2397645"/>
              <a:ext cx="413267" cy="383206"/>
            </a:xfrm>
            <a:custGeom>
              <a:rect b="b" l="l" r="r" t="t"/>
              <a:pathLst>
                <a:path extrusionOk="0" h="19134" w="20635">
                  <a:moveTo>
                    <a:pt x="1659" y="0"/>
                  </a:moveTo>
                  <a:cubicBezTo>
                    <a:pt x="1240" y="0"/>
                    <a:pt x="840" y="128"/>
                    <a:pt x="571" y="436"/>
                  </a:cubicBezTo>
                  <a:cubicBezTo>
                    <a:pt x="365" y="664"/>
                    <a:pt x="274" y="961"/>
                    <a:pt x="206" y="1258"/>
                  </a:cubicBezTo>
                  <a:cubicBezTo>
                    <a:pt x="0" y="2285"/>
                    <a:pt x="297" y="3449"/>
                    <a:pt x="1096" y="4156"/>
                  </a:cubicBezTo>
                  <a:cubicBezTo>
                    <a:pt x="1554" y="4574"/>
                    <a:pt x="2187" y="4809"/>
                    <a:pt x="2808" y="4809"/>
                  </a:cubicBezTo>
                  <a:cubicBezTo>
                    <a:pt x="3238" y="4809"/>
                    <a:pt x="3662" y="4696"/>
                    <a:pt x="4017" y="4453"/>
                  </a:cubicBezTo>
                  <a:cubicBezTo>
                    <a:pt x="4428" y="4179"/>
                    <a:pt x="4656" y="3609"/>
                    <a:pt x="4679" y="3084"/>
                  </a:cubicBezTo>
                  <a:cubicBezTo>
                    <a:pt x="4702" y="2559"/>
                    <a:pt x="4520" y="2034"/>
                    <a:pt x="4223" y="1600"/>
                  </a:cubicBezTo>
                  <a:cubicBezTo>
                    <a:pt x="3858" y="984"/>
                    <a:pt x="3287" y="504"/>
                    <a:pt x="2625" y="208"/>
                  </a:cubicBezTo>
                  <a:cubicBezTo>
                    <a:pt x="2325" y="78"/>
                    <a:pt x="1986" y="0"/>
                    <a:pt x="1659" y="0"/>
                  </a:cubicBezTo>
                  <a:close/>
                  <a:moveTo>
                    <a:pt x="11251" y="3859"/>
                  </a:moveTo>
                  <a:cubicBezTo>
                    <a:pt x="10960" y="3859"/>
                    <a:pt x="10669" y="3920"/>
                    <a:pt x="10408" y="4042"/>
                  </a:cubicBezTo>
                  <a:cubicBezTo>
                    <a:pt x="9632" y="4407"/>
                    <a:pt x="9107" y="5206"/>
                    <a:pt x="8948" y="6051"/>
                  </a:cubicBezTo>
                  <a:cubicBezTo>
                    <a:pt x="8856" y="6576"/>
                    <a:pt x="8856" y="7147"/>
                    <a:pt x="9062" y="7626"/>
                  </a:cubicBezTo>
                  <a:cubicBezTo>
                    <a:pt x="9267" y="8128"/>
                    <a:pt x="9655" y="8562"/>
                    <a:pt x="10180" y="8721"/>
                  </a:cubicBezTo>
                  <a:cubicBezTo>
                    <a:pt x="10250" y="8730"/>
                    <a:pt x="10321" y="8734"/>
                    <a:pt x="10394" y="8734"/>
                  </a:cubicBezTo>
                  <a:cubicBezTo>
                    <a:pt x="11111" y="8734"/>
                    <a:pt x="11963" y="8332"/>
                    <a:pt x="12440" y="7649"/>
                  </a:cubicBezTo>
                  <a:cubicBezTo>
                    <a:pt x="12691" y="7283"/>
                    <a:pt x="12851" y="6850"/>
                    <a:pt x="12942" y="6416"/>
                  </a:cubicBezTo>
                  <a:cubicBezTo>
                    <a:pt x="13056" y="5800"/>
                    <a:pt x="13079" y="5115"/>
                    <a:pt x="12714" y="4567"/>
                  </a:cubicBezTo>
                  <a:cubicBezTo>
                    <a:pt x="12395" y="4097"/>
                    <a:pt x="11825" y="3859"/>
                    <a:pt x="11251" y="3859"/>
                  </a:cubicBezTo>
                  <a:close/>
                  <a:moveTo>
                    <a:pt x="18751" y="14467"/>
                  </a:moveTo>
                  <a:cubicBezTo>
                    <a:pt x="18305" y="14467"/>
                    <a:pt x="17855" y="14617"/>
                    <a:pt x="17507" y="14884"/>
                  </a:cubicBezTo>
                  <a:cubicBezTo>
                    <a:pt x="16891" y="15318"/>
                    <a:pt x="16526" y="16094"/>
                    <a:pt x="16503" y="16847"/>
                  </a:cubicBezTo>
                  <a:cubicBezTo>
                    <a:pt x="16503" y="17281"/>
                    <a:pt x="16594" y="17715"/>
                    <a:pt x="16822" y="18057"/>
                  </a:cubicBezTo>
                  <a:cubicBezTo>
                    <a:pt x="17051" y="18399"/>
                    <a:pt x="17439" y="18673"/>
                    <a:pt x="17850" y="18673"/>
                  </a:cubicBezTo>
                  <a:cubicBezTo>
                    <a:pt x="17907" y="18676"/>
                    <a:pt x="17966" y="18677"/>
                    <a:pt x="18028" y="18677"/>
                  </a:cubicBezTo>
                  <a:cubicBezTo>
                    <a:pt x="18531" y="18677"/>
                    <a:pt x="19164" y="18583"/>
                    <a:pt x="19653" y="18217"/>
                  </a:cubicBezTo>
                  <a:cubicBezTo>
                    <a:pt x="20223" y="17806"/>
                    <a:pt x="20611" y="17144"/>
                    <a:pt x="20611" y="16436"/>
                  </a:cubicBezTo>
                  <a:cubicBezTo>
                    <a:pt x="20634" y="15752"/>
                    <a:pt x="20269" y="15044"/>
                    <a:pt x="19653" y="14702"/>
                  </a:cubicBezTo>
                  <a:cubicBezTo>
                    <a:pt x="19379" y="14541"/>
                    <a:pt x="19066" y="14467"/>
                    <a:pt x="18751" y="14467"/>
                  </a:cubicBezTo>
                  <a:close/>
                  <a:moveTo>
                    <a:pt x="3642" y="15501"/>
                  </a:moveTo>
                  <a:cubicBezTo>
                    <a:pt x="3206" y="15501"/>
                    <a:pt x="2770" y="15592"/>
                    <a:pt x="2374" y="15774"/>
                  </a:cubicBezTo>
                  <a:cubicBezTo>
                    <a:pt x="1895" y="15980"/>
                    <a:pt x="1438" y="16322"/>
                    <a:pt x="1278" y="16824"/>
                  </a:cubicBezTo>
                  <a:cubicBezTo>
                    <a:pt x="1119" y="17281"/>
                    <a:pt x="1256" y="17829"/>
                    <a:pt x="1529" y="18217"/>
                  </a:cubicBezTo>
                  <a:cubicBezTo>
                    <a:pt x="1826" y="18605"/>
                    <a:pt x="2283" y="18856"/>
                    <a:pt x="2739" y="19016"/>
                  </a:cubicBezTo>
                  <a:cubicBezTo>
                    <a:pt x="3018" y="19094"/>
                    <a:pt x="3308" y="19133"/>
                    <a:pt x="3599" y="19133"/>
                  </a:cubicBezTo>
                  <a:cubicBezTo>
                    <a:pt x="4401" y="19133"/>
                    <a:pt x="5205" y="18838"/>
                    <a:pt x="5775" y="18285"/>
                  </a:cubicBezTo>
                  <a:cubicBezTo>
                    <a:pt x="6117" y="17966"/>
                    <a:pt x="6186" y="17167"/>
                    <a:pt x="5866" y="16596"/>
                  </a:cubicBezTo>
                  <a:cubicBezTo>
                    <a:pt x="5547" y="16026"/>
                    <a:pt x="4930" y="15683"/>
                    <a:pt x="4291" y="15569"/>
                  </a:cubicBezTo>
                  <a:cubicBezTo>
                    <a:pt x="4078" y="15523"/>
                    <a:pt x="3860" y="15501"/>
                    <a:pt x="3642" y="155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51"/>
            <p:cNvSpPr/>
            <p:nvPr/>
          </p:nvSpPr>
          <p:spPr>
            <a:xfrm flipH="1">
              <a:off x="2901003" y="2405215"/>
              <a:ext cx="384929" cy="800239"/>
            </a:xfrm>
            <a:custGeom>
              <a:rect b="b" l="l" r="r" t="t"/>
              <a:pathLst>
                <a:path extrusionOk="0" h="39957" w="19220">
                  <a:moveTo>
                    <a:pt x="123" y="1"/>
                  </a:moveTo>
                  <a:cubicBezTo>
                    <a:pt x="97" y="1"/>
                    <a:pt x="69" y="12"/>
                    <a:pt x="46" y="35"/>
                  </a:cubicBezTo>
                  <a:cubicBezTo>
                    <a:pt x="0" y="58"/>
                    <a:pt x="0" y="126"/>
                    <a:pt x="23" y="172"/>
                  </a:cubicBezTo>
                  <a:cubicBezTo>
                    <a:pt x="4520" y="5536"/>
                    <a:pt x="8354" y="11425"/>
                    <a:pt x="11459" y="17679"/>
                  </a:cubicBezTo>
                  <a:cubicBezTo>
                    <a:pt x="8393" y="17019"/>
                    <a:pt x="5262" y="16690"/>
                    <a:pt x="2121" y="16690"/>
                  </a:cubicBezTo>
                  <a:cubicBezTo>
                    <a:pt x="1566" y="16690"/>
                    <a:pt x="1012" y="16700"/>
                    <a:pt x="457" y="16720"/>
                  </a:cubicBezTo>
                  <a:cubicBezTo>
                    <a:pt x="411" y="16743"/>
                    <a:pt x="366" y="16789"/>
                    <a:pt x="366" y="16834"/>
                  </a:cubicBezTo>
                  <a:cubicBezTo>
                    <a:pt x="366" y="16880"/>
                    <a:pt x="388" y="16926"/>
                    <a:pt x="434" y="16949"/>
                  </a:cubicBezTo>
                  <a:lnTo>
                    <a:pt x="480" y="16949"/>
                  </a:lnTo>
                  <a:cubicBezTo>
                    <a:pt x="1097" y="16922"/>
                    <a:pt x="1715" y="16909"/>
                    <a:pt x="2332" y="16909"/>
                  </a:cubicBezTo>
                  <a:cubicBezTo>
                    <a:pt x="5434" y="16909"/>
                    <a:pt x="8527" y="17245"/>
                    <a:pt x="11573" y="17930"/>
                  </a:cubicBezTo>
                  <a:cubicBezTo>
                    <a:pt x="12531" y="19893"/>
                    <a:pt x="13444" y="21902"/>
                    <a:pt x="14266" y="23956"/>
                  </a:cubicBezTo>
                  <a:cubicBezTo>
                    <a:pt x="14266" y="23979"/>
                    <a:pt x="14266" y="24002"/>
                    <a:pt x="14289" y="24024"/>
                  </a:cubicBezTo>
                  <a:cubicBezTo>
                    <a:pt x="16343" y="29137"/>
                    <a:pt x="17941" y="34456"/>
                    <a:pt x="19014" y="39865"/>
                  </a:cubicBezTo>
                  <a:cubicBezTo>
                    <a:pt x="19014" y="39911"/>
                    <a:pt x="19037" y="39956"/>
                    <a:pt x="19082" y="39956"/>
                  </a:cubicBezTo>
                  <a:lnTo>
                    <a:pt x="19128" y="39956"/>
                  </a:lnTo>
                  <a:cubicBezTo>
                    <a:pt x="19196" y="39956"/>
                    <a:pt x="19219" y="39888"/>
                    <a:pt x="19219" y="39842"/>
                  </a:cubicBezTo>
                  <a:cubicBezTo>
                    <a:pt x="18146" y="34387"/>
                    <a:pt x="16549" y="29069"/>
                    <a:pt x="14472" y="23933"/>
                  </a:cubicBezTo>
                  <a:cubicBezTo>
                    <a:pt x="14791" y="22404"/>
                    <a:pt x="15522" y="20966"/>
                    <a:pt x="16229" y="19573"/>
                  </a:cubicBezTo>
                  <a:cubicBezTo>
                    <a:pt x="16412" y="19208"/>
                    <a:pt x="16594" y="18843"/>
                    <a:pt x="16777" y="18478"/>
                  </a:cubicBezTo>
                  <a:cubicBezTo>
                    <a:pt x="17051" y="17953"/>
                    <a:pt x="17302" y="17405"/>
                    <a:pt x="17530" y="16880"/>
                  </a:cubicBezTo>
                  <a:cubicBezTo>
                    <a:pt x="17918" y="16036"/>
                    <a:pt x="18306" y="15168"/>
                    <a:pt x="18763" y="14347"/>
                  </a:cubicBezTo>
                  <a:cubicBezTo>
                    <a:pt x="18786" y="14278"/>
                    <a:pt x="18763" y="14232"/>
                    <a:pt x="18717" y="14187"/>
                  </a:cubicBezTo>
                  <a:cubicBezTo>
                    <a:pt x="18705" y="14181"/>
                    <a:pt x="18691" y="14178"/>
                    <a:pt x="18677" y="14178"/>
                  </a:cubicBezTo>
                  <a:cubicBezTo>
                    <a:pt x="18638" y="14178"/>
                    <a:pt x="18597" y="14199"/>
                    <a:pt x="18580" y="14232"/>
                  </a:cubicBezTo>
                  <a:cubicBezTo>
                    <a:pt x="18124" y="15077"/>
                    <a:pt x="17736" y="15944"/>
                    <a:pt x="17348" y="16789"/>
                  </a:cubicBezTo>
                  <a:cubicBezTo>
                    <a:pt x="17097" y="17314"/>
                    <a:pt x="16845" y="17862"/>
                    <a:pt x="16594" y="18387"/>
                  </a:cubicBezTo>
                  <a:cubicBezTo>
                    <a:pt x="16412" y="18752"/>
                    <a:pt x="16229" y="19117"/>
                    <a:pt x="16047" y="19482"/>
                  </a:cubicBezTo>
                  <a:cubicBezTo>
                    <a:pt x="15362" y="20783"/>
                    <a:pt x="14677" y="22153"/>
                    <a:pt x="14335" y="23591"/>
                  </a:cubicBezTo>
                  <a:cubicBezTo>
                    <a:pt x="13536" y="21628"/>
                    <a:pt x="12691" y="19710"/>
                    <a:pt x="11755" y="17816"/>
                  </a:cubicBezTo>
                  <a:cubicBezTo>
                    <a:pt x="11755" y="17793"/>
                    <a:pt x="11733" y="17770"/>
                    <a:pt x="11733" y="17770"/>
                  </a:cubicBezTo>
                  <a:cubicBezTo>
                    <a:pt x="10820" y="15944"/>
                    <a:pt x="9861" y="14164"/>
                    <a:pt x="8857" y="12406"/>
                  </a:cubicBezTo>
                  <a:cubicBezTo>
                    <a:pt x="9199" y="9371"/>
                    <a:pt x="9952" y="6403"/>
                    <a:pt x="11048" y="3573"/>
                  </a:cubicBezTo>
                  <a:cubicBezTo>
                    <a:pt x="11071" y="3505"/>
                    <a:pt x="11048" y="3459"/>
                    <a:pt x="10979" y="3436"/>
                  </a:cubicBezTo>
                  <a:cubicBezTo>
                    <a:pt x="10967" y="3430"/>
                    <a:pt x="10953" y="3427"/>
                    <a:pt x="10939" y="3427"/>
                  </a:cubicBezTo>
                  <a:cubicBezTo>
                    <a:pt x="10900" y="3427"/>
                    <a:pt x="10859" y="3448"/>
                    <a:pt x="10842" y="3482"/>
                  </a:cubicBezTo>
                  <a:cubicBezTo>
                    <a:pt x="9770" y="6266"/>
                    <a:pt x="9039" y="9165"/>
                    <a:pt x="8674" y="12110"/>
                  </a:cubicBezTo>
                  <a:cubicBezTo>
                    <a:pt x="6186" y="7864"/>
                    <a:pt x="3356" y="3824"/>
                    <a:pt x="183" y="35"/>
                  </a:cubicBezTo>
                  <a:cubicBezTo>
                    <a:pt x="172" y="12"/>
                    <a:pt x="149" y="1"/>
                    <a:pt x="1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2" name="Google Shape;1062;p51"/>
          <p:cNvGrpSpPr/>
          <p:nvPr/>
        </p:nvGrpSpPr>
        <p:grpSpPr>
          <a:xfrm>
            <a:off x="2847548" y="2309713"/>
            <a:ext cx="1168901" cy="1311737"/>
            <a:chOff x="2899562" y="2309713"/>
            <a:chExt cx="1168901" cy="1311737"/>
          </a:xfrm>
        </p:grpSpPr>
        <p:sp>
          <p:nvSpPr>
            <p:cNvPr id="1063" name="Google Shape;1063;p51"/>
            <p:cNvSpPr/>
            <p:nvPr/>
          </p:nvSpPr>
          <p:spPr>
            <a:xfrm flipH="1">
              <a:off x="3373608" y="2309713"/>
              <a:ext cx="694854" cy="738975"/>
            </a:xfrm>
            <a:custGeom>
              <a:rect b="b" l="l" r="r" t="t"/>
              <a:pathLst>
                <a:path extrusionOk="0" h="36898" w="34695">
                  <a:moveTo>
                    <a:pt x="19611" y="0"/>
                  </a:moveTo>
                  <a:cubicBezTo>
                    <a:pt x="18957" y="0"/>
                    <a:pt x="18319" y="263"/>
                    <a:pt x="17827" y="673"/>
                  </a:cubicBezTo>
                  <a:cubicBezTo>
                    <a:pt x="17279" y="1152"/>
                    <a:pt x="16868" y="1768"/>
                    <a:pt x="16526" y="2407"/>
                  </a:cubicBezTo>
                  <a:cubicBezTo>
                    <a:pt x="15659" y="4119"/>
                    <a:pt x="15271" y="6082"/>
                    <a:pt x="15248" y="8022"/>
                  </a:cubicBezTo>
                  <a:cubicBezTo>
                    <a:pt x="15225" y="9963"/>
                    <a:pt x="15544" y="11880"/>
                    <a:pt x="16001" y="13774"/>
                  </a:cubicBezTo>
                  <a:cubicBezTo>
                    <a:pt x="16115" y="14231"/>
                    <a:pt x="16229" y="14710"/>
                    <a:pt x="16389" y="15167"/>
                  </a:cubicBezTo>
                  <a:cubicBezTo>
                    <a:pt x="14905" y="13774"/>
                    <a:pt x="13079" y="12770"/>
                    <a:pt x="11162" y="12063"/>
                  </a:cubicBezTo>
                  <a:cubicBezTo>
                    <a:pt x="9432" y="11450"/>
                    <a:pt x="7602" y="11065"/>
                    <a:pt x="5773" y="11065"/>
                  </a:cubicBezTo>
                  <a:cubicBezTo>
                    <a:pt x="5286" y="11065"/>
                    <a:pt x="4799" y="11092"/>
                    <a:pt x="4314" y="11149"/>
                  </a:cubicBezTo>
                  <a:cubicBezTo>
                    <a:pt x="2739" y="11332"/>
                    <a:pt x="1050" y="11948"/>
                    <a:pt x="366" y="13364"/>
                  </a:cubicBezTo>
                  <a:cubicBezTo>
                    <a:pt x="0" y="14140"/>
                    <a:pt x="0" y="15075"/>
                    <a:pt x="252" y="15897"/>
                  </a:cubicBezTo>
                  <a:cubicBezTo>
                    <a:pt x="525" y="16719"/>
                    <a:pt x="1050" y="17449"/>
                    <a:pt x="1667" y="18043"/>
                  </a:cubicBezTo>
                  <a:cubicBezTo>
                    <a:pt x="3105" y="19458"/>
                    <a:pt x="5068" y="20211"/>
                    <a:pt x="7031" y="20668"/>
                  </a:cubicBezTo>
                  <a:cubicBezTo>
                    <a:pt x="8237" y="20934"/>
                    <a:pt x="9478" y="21089"/>
                    <a:pt x="10716" y="21089"/>
                  </a:cubicBezTo>
                  <a:cubicBezTo>
                    <a:pt x="11493" y="21089"/>
                    <a:pt x="12268" y="21028"/>
                    <a:pt x="13034" y="20896"/>
                  </a:cubicBezTo>
                  <a:cubicBezTo>
                    <a:pt x="15019" y="20554"/>
                    <a:pt x="16937" y="19709"/>
                    <a:pt x="18420" y="18339"/>
                  </a:cubicBezTo>
                  <a:cubicBezTo>
                    <a:pt x="18420" y="18317"/>
                    <a:pt x="18398" y="18271"/>
                    <a:pt x="18398" y="18225"/>
                  </a:cubicBezTo>
                  <a:lnTo>
                    <a:pt x="18398" y="18225"/>
                  </a:lnTo>
                  <a:cubicBezTo>
                    <a:pt x="18420" y="18248"/>
                    <a:pt x="18443" y="18271"/>
                    <a:pt x="18466" y="18294"/>
                  </a:cubicBezTo>
                  <a:lnTo>
                    <a:pt x="18420" y="18362"/>
                  </a:lnTo>
                  <a:cubicBezTo>
                    <a:pt x="19836" y="17153"/>
                    <a:pt x="20657" y="15395"/>
                    <a:pt x="21274" y="13637"/>
                  </a:cubicBezTo>
                  <a:cubicBezTo>
                    <a:pt x="22438" y="10419"/>
                    <a:pt x="23122" y="6972"/>
                    <a:pt x="22552" y="3617"/>
                  </a:cubicBezTo>
                  <a:cubicBezTo>
                    <a:pt x="22415" y="2818"/>
                    <a:pt x="22209" y="2019"/>
                    <a:pt x="21776" y="1335"/>
                  </a:cubicBezTo>
                  <a:cubicBezTo>
                    <a:pt x="21342" y="650"/>
                    <a:pt x="20635" y="102"/>
                    <a:pt x="19836" y="11"/>
                  </a:cubicBezTo>
                  <a:cubicBezTo>
                    <a:pt x="19761" y="4"/>
                    <a:pt x="19686" y="0"/>
                    <a:pt x="19611" y="0"/>
                  </a:cubicBezTo>
                  <a:close/>
                  <a:moveTo>
                    <a:pt x="33051" y="13009"/>
                  </a:moveTo>
                  <a:cubicBezTo>
                    <a:pt x="32705" y="13009"/>
                    <a:pt x="32359" y="13165"/>
                    <a:pt x="32070" y="13364"/>
                  </a:cubicBezTo>
                  <a:cubicBezTo>
                    <a:pt x="31134" y="13957"/>
                    <a:pt x="30472" y="14893"/>
                    <a:pt x="29947" y="15897"/>
                  </a:cubicBezTo>
                  <a:cubicBezTo>
                    <a:pt x="28737" y="18271"/>
                    <a:pt x="28281" y="21033"/>
                    <a:pt x="28715" y="23681"/>
                  </a:cubicBezTo>
                  <a:cubicBezTo>
                    <a:pt x="28760" y="24069"/>
                    <a:pt x="28852" y="24457"/>
                    <a:pt x="29148" y="24822"/>
                  </a:cubicBezTo>
                  <a:cubicBezTo>
                    <a:pt x="30107" y="24639"/>
                    <a:pt x="30974" y="24069"/>
                    <a:pt x="31636" y="23361"/>
                  </a:cubicBezTo>
                  <a:cubicBezTo>
                    <a:pt x="32321" y="22653"/>
                    <a:pt x="32823" y="21809"/>
                    <a:pt x="33257" y="20919"/>
                  </a:cubicBezTo>
                  <a:cubicBezTo>
                    <a:pt x="33782" y="19892"/>
                    <a:pt x="34238" y="18819"/>
                    <a:pt x="34467" y="17678"/>
                  </a:cubicBezTo>
                  <a:cubicBezTo>
                    <a:pt x="34695" y="16559"/>
                    <a:pt x="34695" y="15349"/>
                    <a:pt x="34330" y="14254"/>
                  </a:cubicBezTo>
                  <a:cubicBezTo>
                    <a:pt x="34170" y="13729"/>
                    <a:pt x="33850" y="13181"/>
                    <a:pt x="33325" y="13044"/>
                  </a:cubicBezTo>
                  <a:cubicBezTo>
                    <a:pt x="33235" y="13020"/>
                    <a:pt x="33143" y="13009"/>
                    <a:pt x="33051" y="13009"/>
                  </a:cubicBezTo>
                  <a:close/>
                  <a:moveTo>
                    <a:pt x="23893" y="23697"/>
                  </a:moveTo>
                  <a:cubicBezTo>
                    <a:pt x="22489" y="23697"/>
                    <a:pt x="21047" y="23882"/>
                    <a:pt x="19767" y="24046"/>
                  </a:cubicBezTo>
                  <a:cubicBezTo>
                    <a:pt x="18010" y="24274"/>
                    <a:pt x="16206" y="24845"/>
                    <a:pt x="15042" y="26169"/>
                  </a:cubicBezTo>
                  <a:cubicBezTo>
                    <a:pt x="14563" y="26739"/>
                    <a:pt x="14198" y="27447"/>
                    <a:pt x="14243" y="28200"/>
                  </a:cubicBezTo>
                  <a:cubicBezTo>
                    <a:pt x="14266" y="29159"/>
                    <a:pt x="14997" y="30026"/>
                    <a:pt x="15864" y="30460"/>
                  </a:cubicBezTo>
                  <a:cubicBezTo>
                    <a:pt x="16657" y="30826"/>
                    <a:pt x="17541" y="30920"/>
                    <a:pt x="18403" y="30920"/>
                  </a:cubicBezTo>
                  <a:cubicBezTo>
                    <a:pt x="18508" y="30920"/>
                    <a:pt x="18613" y="30919"/>
                    <a:pt x="18717" y="30916"/>
                  </a:cubicBezTo>
                  <a:cubicBezTo>
                    <a:pt x="20110" y="30848"/>
                    <a:pt x="21525" y="30597"/>
                    <a:pt x="22757" y="29980"/>
                  </a:cubicBezTo>
                  <a:cubicBezTo>
                    <a:pt x="24401" y="29181"/>
                    <a:pt x="25725" y="27835"/>
                    <a:pt x="27322" y="26990"/>
                  </a:cubicBezTo>
                  <a:lnTo>
                    <a:pt x="27322" y="26990"/>
                  </a:lnTo>
                  <a:cubicBezTo>
                    <a:pt x="26569" y="28200"/>
                    <a:pt x="25953" y="29524"/>
                    <a:pt x="25656" y="30939"/>
                  </a:cubicBezTo>
                  <a:cubicBezTo>
                    <a:pt x="25359" y="32354"/>
                    <a:pt x="25382" y="33838"/>
                    <a:pt x="25862" y="35207"/>
                  </a:cubicBezTo>
                  <a:cubicBezTo>
                    <a:pt x="26021" y="35641"/>
                    <a:pt x="26227" y="36052"/>
                    <a:pt x="26523" y="36371"/>
                  </a:cubicBezTo>
                  <a:cubicBezTo>
                    <a:pt x="26828" y="36676"/>
                    <a:pt x="27237" y="36898"/>
                    <a:pt x="27670" y="36898"/>
                  </a:cubicBezTo>
                  <a:cubicBezTo>
                    <a:pt x="27691" y="36898"/>
                    <a:pt x="27712" y="36897"/>
                    <a:pt x="27733" y="36896"/>
                  </a:cubicBezTo>
                  <a:cubicBezTo>
                    <a:pt x="28327" y="36851"/>
                    <a:pt x="28806" y="36371"/>
                    <a:pt x="29126" y="35869"/>
                  </a:cubicBezTo>
                  <a:cubicBezTo>
                    <a:pt x="29536" y="35230"/>
                    <a:pt x="29765" y="34500"/>
                    <a:pt x="29947" y="33747"/>
                  </a:cubicBezTo>
                  <a:cubicBezTo>
                    <a:pt x="30358" y="32035"/>
                    <a:pt x="30472" y="30231"/>
                    <a:pt x="30290" y="28474"/>
                  </a:cubicBezTo>
                  <a:cubicBezTo>
                    <a:pt x="30175" y="27470"/>
                    <a:pt x="29947" y="26465"/>
                    <a:pt x="29308" y="25689"/>
                  </a:cubicBezTo>
                  <a:cubicBezTo>
                    <a:pt x="28057" y="24122"/>
                    <a:pt x="26019" y="23697"/>
                    <a:pt x="23893" y="2369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51"/>
            <p:cNvSpPr/>
            <p:nvPr/>
          </p:nvSpPr>
          <p:spPr>
            <a:xfrm flipH="1">
              <a:off x="2899562" y="2353629"/>
              <a:ext cx="1126847" cy="1267821"/>
            </a:xfrm>
            <a:custGeom>
              <a:rect b="b" l="l" r="r" t="t"/>
              <a:pathLst>
                <a:path extrusionOk="0" h="63304" w="56265">
                  <a:moveTo>
                    <a:pt x="17011" y="0"/>
                  </a:moveTo>
                  <a:cubicBezTo>
                    <a:pt x="16972" y="0"/>
                    <a:pt x="16931" y="21"/>
                    <a:pt x="16914" y="55"/>
                  </a:cubicBezTo>
                  <a:cubicBezTo>
                    <a:pt x="16526" y="1036"/>
                    <a:pt x="16389" y="2063"/>
                    <a:pt x="16252" y="3113"/>
                  </a:cubicBezTo>
                  <a:cubicBezTo>
                    <a:pt x="15978" y="5350"/>
                    <a:pt x="15795" y="7655"/>
                    <a:pt x="15704" y="9915"/>
                  </a:cubicBezTo>
                  <a:cubicBezTo>
                    <a:pt x="15636" y="11901"/>
                    <a:pt x="15636" y="14024"/>
                    <a:pt x="16184" y="15895"/>
                  </a:cubicBezTo>
                  <a:cubicBezTo>
                    <a:pt x="15544" y="15599"/>
                    <a:pt x="14905" y="15348"/>
                    <a:pt x="14266" y="15119"/>
                  </a:cubicBezTo>
                  <a:cubicBezTo>
                    <a:pt x="12006" y="14343"/>
                    <a:pt x="9633" y="13932"/>
                    <a:pt x="7327" y="13544"/>
                  </a:cubicBezTo>
                  <a:cubicBezTo>
                    <a:pt x="4931" y="13111"/>
                    <a:pt x="2465" y="12700"/>
                    <a:pt x="137" y="11855"/>
                  </a:cubicBezTo>
                  <a:cubicBezTo>
                    <a:pt x="126" y="11850"/>
                    <a:pt x="113" y="11847"/>
                    <a:pt x="100" y="11847"/>
                  </a:cubicBezTo>
                  <a:cubicBezTo>
                    <a:pt x="60" y="11847"/>
                    <a:pt x="17" y="11872"/>
                    <a:pt x="0" y="11924"/>
                  </a:cubicBezTo>
                  <a:cubicBezTo>
                    <a:pt x="0" y="11969"/>
                    <a:pt x="23" y="12038"/>
                    <a:pt x="69" y="12061"/>
                  </a:cubicBezTo>
                  <a:cubicBezTo>
                    <a:pt x="2397" y="12905"/>
                    <a:pt x="4885" y="13339"/>
                    <a:pt x="7282" y="13750"/>
                  </a:cubicBezTo>
                  <a:cubicBezTo>
                    <a:pt x="9587" y="14138"/>
                    <a:pt x="11961" y="14549"/>
                    <a:pt x="14198" y="15325"/>
                  </a:cubicBezTo>
                  <a:cubicBezTo>
                    <a:pt x="14882" y="15576"/>
                    <a:pt x="15567" y="15850"/>
                    <a:pt x="16275" y="16169"/>
                  </a:cubicBezTo>
                  <a:cubicBezTo>
                    <a:pt x="16298" y="16192"/>
                    <a:pt x="16320" y="16192"/>
                    <a:pt x="16343" y="16192"/>
                  </a:cubicBezTo>
                  <a:cubicBezTo>
                    <a:pt x="18398" y="17151"/>
                    <a:pt x="20520" y="18452"/>
                    <a:pt x="23008" y="20301"/>
                  </a:cubicBezTo>
                  <a:cubicBezTo>
                    <a:pt x="24241" y="21214"/>
                    <a:pt x="25451" y="22172"/>
                    <a:pt x="26615" y="23154"/>
                  </a:cubicBezTo>
                  <a:cubicBezTo>
                    <a:pt x="24994" y="23496"/>
                    <a:pt x="23556" y="23998"/>
                    <a:pt x="22164" y="24478"/>
                  </a:cubicBezTo>
                  <a:lnTo>
                    <a:pt x="21684" y="24637"/>
                  </a:lnTo>
                  <a:cubicBezTo>
                    <a:pt x="19331" y="25450"/>
                    <a:pt x="16858" y="26223"/>
                    <a:pt x="14340" y="26223"/>
                  </a:cubicBezTo>
                  <a:cubicBezTo>
                    <a:pt x="14171" y="26223"/>
                    <a:pt x="14002" y="26220"/>
                    <a:pt x="13833" y="26212"/>
                  </a:cubicBezTo>
                  <a:cubicBezTo>
                    <a:pt x="13787" y="26212"/>
                    <a:pt x="13741" y="26235"/>
                    <a:pt x="13718" y="26304"/>
                  </a:cubicBezTo>
                  <a:cubicBezTo>
                    <a:pt x="13718" y="26372"/>
                    <a:pt x="13764" y="26418"/>
                    <a:pt x="13833" y="26418"/>
                  </a:cubicBezTo>
                  <a:cubicBezTo>
                    <a:pt x="14003" y="26425"/>
                    <a:pt x="14174" y="26428"/>
                    <a:pt x="14344" y="26428"/>
                  </a:cubicBezTo>
                  <a:cubicBezTo>
                    <a:pt x="16887" y="26428"/>
                    <a:pt x="19400" y="25656"/>
                    <a:pt x="21753" y="24843"/>
                  </a:cubicBezTo>
                  <a:lnTo>
                    <a:pt x="22232" y="24683"/>
                  </a:lnTo>
                  <a:cubicBezTo>
                    <a:pt x="23625" y="24204"/>
                    <a:pt x="25063" y="23702"/>
                    <a:pt x="26683" y="23359"/>
                  </a:cubicBezTo>
                  <a:lnTo>
                    <a:pt x="26683" y="23359"/>
                  </a:lnTo>
                  <a:cubicBezTo>
                    <a:pt x="26318" y="26418"/>
                    <a:pt x="25816" y="29499"/>
                    <a:pt x="25177" y="32489"/>
                  </a:cubicBezTo>
                  <a:cubicBezTo>
                    <a:pt x="25154" y="32558"/>
                    <a:pt x="25200" y="32603"/>
                    <a:pt x="25245" y="32626"/>
                  </a:cubicBezTo>
                  <a:lnTo>
                    <a:pt x="25268" y="32626"/>
                  </a:lnTo>
                  <a:cubicBezTo>
                    <a:pt x="25314" y="32626"/>
                    <a:pt x="25359" y="32581"/>
                    <a:pt x="25382" y="32535"/>
                  </a:cubicBezTo>
                  <a:cubicBezTo>
                    <a:pt x="26021" y="29522"/>
                    <a:pt x="26546" y="26441"/>
                    <a:pt x="26889" y="23382"/>
                  </a:cubicBezTo>
                  <a:cubicBezTo>
                    <a:pt x="40470" y="34909"/>
                    <a:pt x="49554" y="50567"/>
                    <a:pt x="56036" y="63258"/>
                  </a:cubicBezTo>
                  <a:cubicBezTo>
                    <a:pt x="56059" y="63303"/>
                    <a:pt x="56105" y="63303"/>
                    <a:pt x="56128" y="63303"/>
                  </a:cubicBezTo>
                  <a:lnTo>
                    <a:pt x="56196" y="63303"/>
                  </a:lnTo>
                  <a:cubicBezTo>
                    <a:pt x="56242" y="63281"/>
                    <a:pt x="56265" y="63212"/>
                    <a:pt x="56242" y="63166"/>
                  </a:cubicBezTo>
                  <a:cubicBezTo>
                    <a:pt x="49737" y="50453"/>
                    <a:pt x="40652" y="34795"/>
                    <a:pt x="27048" y="23245"/>
                  </a:cubicBezTo>
                  <a:cubicBezTo>
                    <a:pt x="27391" y="19684"/>
                    <a:pt x="28509" y="16192"/>
                    <a:pt x="30267" y="13088"/>
                  </a:cubicBezTo>
                  <a:cubicBezTo>
                    <a:pt x="30290" y="13019"/>
                    <a:pt x="30290" y="12974"/>
                    <a:pt x="30221" y="12928"/>
                  </a:cubicBezTo>
                  <a:cubicBezTo>
                    <a:pt x="30209" y="12922"/>
                    <a:pt x="30195" y="12919"/>
                    <a:pt x="30181" y="12919"/>
                  </a:cubicBezTo>
                  <a:cubicBezTo>
                    <a:pt x="30142" y="12919"/>
                    <a:pt x="30101" y="12940"/>
                    <a:pt x="30084" y="12974"/>
                  </a:cubicBezTo>
                  <a:cubicBezTo>
                    <a:pt x="28327" y="16055"/>
                    <a:pt x="27208" y="19547"/>
                    <a:pt x="26843" y="23085"/>
                  </a:cubicBezTo>
                  <a:cubicBezTo>
                    <a:pt x="25656" y="22058"/>
                    <a:pt x="24401" y="21077"/>
                    <a:pt x="23122" y="20118"/>
                  </a:cubicBezTo>
                  <a:cubicBezTo>
                    <a:pt x="20634" y="18292"/>
                    <a:pt x="18489" y="16968"/>
                    <a:pt x="16435" y="16010"/>
                  </a:cubicBezTo>
                  <a:cubicBezTo>
                    <a:pt x="15887" y="14229"/>
                    <a:pt x="15841" y="12289"/>
                    <a:pt x="15932" y="9915"/>
                  </a:cubicBezTo>
                  <a:cubicBezTo>
                    <a:pt x="16001" y="7655"/>
                    <a:pt x="16184" y="5373"/>
                    <a:pt x="16457" y="3136"/>
                  </a:cubicBezTo>
                  <a:cubicBezTo>
                    <a:pt x="16594" y="2086"/>
                    <a:pt x="16731" y="1082"/>
                    <a:pt x="17119" y="146"/>
                  </a:cubicBezTo>
                  <a:cubicBezTo>
                    <a:pt x="17142" y="77"/>
                    <a:pt x="17119" y="32"/>
                    <a:pt x="17051" y="9"/>
                  </a:cubicBezTo>
                  <a:cubicBezTo>
                    <a:pt x="17039" y="3"/>
                    <a:pt x="17025" y="0"/>
                    <a:pt x="170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5" name="Google Shape;1065;p51"/>
          <p:cNvGrpSpPr/>
          <p:nvPr/>
        </p:nvGrpSpPr>
        <p:grpSpPr>
          <a:xfrm flipH="1">
            <a:off x="827506" y="2416538"/>
            <a:ext cx="308584" cy="389695"/>
            <a:chOff x="3311031" y="3025663"/>
            <a:chExt cx="308584" cy="389695"/>
          </a:xfrm>
        </p:grpSpPr>
        <p:sp>
          <p:nvSpPr>
            <p:cNvPr id="1066" name="Google Shape;1066;p51"/>
            <p:cNvSpPr/>
            <p:nvPr/>
          </p:nvSpPr>
          <p:spPr>
            <a:xfrm flipH="1">
              <a:off x="3311031" y="3025663"/>
              <a:ext cx="308584" cy="389695"/>
            </a:xfrm>
            <a:custGeom>
              <a:rect b="b" l="l" r="r" t="t"/>
              <a:pathLst>
                <a:path extrusionOk="0" h="19458" w="15408">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51"/>
            <p:cNvSpPr/>
            <p:nvPr/>
          </p:nvSpPr>
          <p:spPr>
            <a:xfrm flipH="1">
              <a:off x="3311033" y="3038519"/>
              <a:ext cx="285712" cy="376837"/>
            </a:xfrm>
            <a:custGeom>
              <a:rect b="b" l="l" r="r" t="t"/>
              <a:pathLst>
                <a:path extrusionOk="0" h="18816" w="14266">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51"/>
            <p:cNvSpPr/>
            <p:nvPr/>
          </p:nvSpPr>
          <p:spPr>
            <a:xfrm flipH="1">
              <a:off x="3397429" y="3183403"/>
              <a:ext cx="222185" cy="231938"/>
            </a:xfrm>
            <a:custGeom>
              <a:rect b="b" l="l" r="r" t="t"/>
              <a:pathLst>
                <a:path extrusionOk="0" h="11581" w="11094">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51"/>
            <p:cNvSpPr/>
            <p:nvPr/>
          </p:nvSpPr>
          <p:spPr>
            <a:xfrm flipH="1">
              <a:off x="3397432" y="3259740"/>
              <a:ext cx="199314" cy="155594"/>
            </a:xfrm>
            <a:custGeom>
              <a:rect b="b" l="l" r="r" t="t"/>
              <a:pathLst>
                <a:path extrusionOk="0" h="7769" w="9952">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0" name="Google Shape;1070;p51"/>
          <p:cNvGrpSpPr/>
          <p:nvPr/>
        </p:nvGrpSpPr>
        <p:grpSpPr>
          <a:xfrm>
            <a:off x="1263116" y="1786669"/>
            <a:ext cx="1817596" cy="2099350"/>
            <a:chOff x="1263116" y="1786669"/>
            <a:chExt cx="1817596" cy="2099350"/>
          </a:xfrm>
        </p:grpSpPr>
        <p:sp>
          <p:nvSpPr>
            <p:cNvPr id="1071" name="Google Shape;1071;p51"/>
            <p:cNvSpPr/>
            <p:nvPr/>
          </p:nvSpPr>
          <p:spPr>
            <a:xfrm flipH="1">
              <a:off x="1263116" y="2689756"/>
              <a:ext cx="1817596" cy="1196263"/>
            </a:xfrm>
            <a:custGeom>
              <a:rect b="b" l="l" r="r" t="t"/>
              <a:pathLst>
                <a:path extrusionOk="0" h="59731" w="90755">
                  <a:moveTo>
                    <a:pt x="43072" y="1"/>
                  </a:moveTo>
                  <a:lnTo>
                    <a:pt x="43072" y="1"/>
                  </a:lnTo>
                  <a:cubicBezTo>
                    <a:pt x="39238" y="480"/>
                    <a:pt x="35563" y="1986"/>
                    <a:pt x="32162" y="3790"/>
                  </a:cubicBezTo>
                  <a:cubicBezTo>
                    <a:pt x="31066" y="4383"/>
                    <a:pt x="29993" y="4999"/>
                    <a:pt x="28966" y="5638"/>
                  </a:cubicBezTo>
                  <a:cubicBezTo>
                    <a:pt x="25109" y="8035"/>
                    <a:pt x="21548" y="10957"/>
                    <a:pt x="18672" y="14472"/>
                  </a:cubicBezTo>
                  <a:lnTo>
                    <a:pt x="22872" y="15339"/>
                  </a:lnTo>
                  <a:cubicBezTo>
                    <a:pt x="23557" y="15476"/>
                    <a:pt x="24287" y="15636"/>
                    <a:pt x="24858" y="16070"/>
                  </a:cubicBezTo>
                  <a:cubicBezTo>
                    <a:pt x="25246" y="16366"/>
                    <a:pt x="25542" y="16823"/>
                    <a:pt x="25611" y="17302"/>
                  </a:cubicBezTo>
                  <a:cubicBezTo>
                    <a:pt x="28145" y="17964"/>
                    <a:pt x="30655" y="18649"/>
                    <a:pt x="33166" y="19402"/>
                  </a:cubicBezTo>
                  <a:cubicBezTo>
                    <a:pt x="33942" y="17416"/>
                    <a:pt x="34741" y="15430"/>
                    <a:pt x="35540" y="13445"/>
                  </a:cubicBezTo>
                  <a:cubicBezTo>
                    <a:pt x="36681" y="10683"/>
                    <a:pt x="37868" y="7921"/>
                    <a:pt x="39466" y="5410"/>
                  </a:cubicBezTo>
                  <a:cubicBezTo>
                    <a:pt x="39968" y="4611"/>
                    <a:pt x="40516" y="3812"/>
                    <a:pt x="41132" y="3082"/>
                  </a:cubicBezTo>
                  <a:cubicBezTo>
                    <a:pt x="41520" y="2580"/>
                    <a:pt x="41931" y="2123"/>
                    <a:pt x="42273" y="1598"/>
                  </a:cubicBezTo>
                  <a:cubicBezTo>
                    <a:pt x="42593" y="1096"/>
                    <a:pt x="42867" y="571"/>
                    <a:pt x="43072" y="1"/>
                  </a:cubicBezTo>
                  <a:close/>
                  <a:moveTo>
                    <a:pt x="7145" y="16412"/>
                  </a:moveTo>
                  <a:cubicBezTo>
                    <a:pt x="3311" y="23511"/>
                    <a:pt x="1" y="31180"/>
                    <a:pt x="206" y="39214"/>
                  </a:cubicBezTo>
                  <a:cubicBezTo>
                    <a:pt x="252" y="41200"/>
                    <a:pt x="526" y="43232"/>
                    <a:pt x="1325" y="45058"/>
                  </a:cubicBezTo>
                  <a:cubicBezTo>
                    <a:pt x="2831" y="48436"/>
                    <a:pt x="6072" y="50832"/>
                    <a:pt x="9610" y="51905"/>
                  </a:cubicBezTo>
                  <a:cubicBezTo>
                    <a:pt x="11019" y="52339"/>
                    <a:pt x="12492" y="52579"/>
                    <a:pt x="13957" y="52579"/>
                  </a:cubicBezTo>
                  <a:cubicBezTo>
                    <a:pt x="14962" y="52579"/>
                    <a:pt x="15963" y="52466"/>
                    <a:pt x="16937" y="52225"/>
                  </a:cubicBezTo>
                  <a:cubicBezTo>
                    <a:pt x="18352" y="51882"/>
                    <a:pt x="19699" y="51243"/>
                    <a:pt x="20863" y="50353"/>
                  </a:cubicBezTo>
                  <a:cubicBezTo>
                    <a:pt x="19197" y="49782"/>
                    <a:pt x="17554" y="49189"/>
                    <a:pt x="15887" y="48596"/>
                  </a:cubicBezTo>
                  <a:cubicBezTo>
                    <a:pt x="15111" y="48322"/>
                    <a:pt x="14312" y="48002"/>
                    <a:pt x="13833" y="47340"/>
                  </a:cubicBezTo>
                  <a:cubicBezTo>
                    <a:pt x="13514" y="46884"/>
                    <a:pt x="13399" y="46313"/>
                    <a:pt x="13285" y="45788"/>
                  </a:cubicBezTo>
                  <a:cubicBezTo>
                    <a:pt x="11414" y="36818"/>
                    <a:pt x="9519" y="27847"/>
                    <a:pt x="7647" y="18877"/>
                  </a:cubicBezTo>
                  <a:cubicBezTo>
                    <a:pt x="7488" y="18055"/>
                    <a:pt x="7305" y="17234"/>
                    <a:pt x="7145" y="16412"/>
                  </a:cubicBezTo>
                  <a:close/>
                  <a:moveTo>
                    <a:pt x="63159" y="3013"/>
                  </a:moveTo>
                  <a:cubicBezTo>
                    <a:pt x="61949" y="5228"/>
                    <a:pt x="60739" y="7419"/>
                    <a:pt x="59552" y="9656"/>
                  </a:cubicBezTo>
                  <a:cubicBezTo>
                    <a:pt x="57886" y="12851"/>
                    <a:pt x="56311" y="16092"/>
                    <a:pt x="54964" y="19448"/>
                  </a:cubicBezTo>
                  <a:cubicBezTo>
                    <a:pt x="52956" y="24492"/>
                    <a:pt x="51495" y="29810"/>
                    <a:pt x="51152" y="35197"/>
                  </a:cubicBezTo>
                  <a:cubicBezTo>
                    <a:pt x="51015" y="35151"/>
                    <a:pt x="50901" y="35106"/>
                    <a:pt x="50787" y="35083"/>
                  </a:cubicBezTo>
                  <a:cubicBezTo>
                    <a:pt x="50262" y="35699"/>
                    <a:pt x="49760" y="36338"/>
                    <a:pt x="49281" y="37000"/>
                  </a:cubicBezTo>
                  <a:cubicBezTo>
                    <a:pt x="46998" y="40150"/>
                    <a:pt x="45127" y="43620"/>
                    <a:pt x="43780" y="47272"/>
                  </a:cubicBezTo>
                  <a:cubicBezTo>
                    <a:pt x="43437" y="48185"/>
                    <a:pt x="43118" y="49121"/>
                    <a:pt x="42844" y="50056"/>
                  </a:cubicBezTo>
                  <a:cubicBezTo>
                    <a:pt x="44350" y="51015"/>
                    <a:pt x="45880" y="51928"/>
                    <a:pt x="47432" y="52795"/>
                  </a:cubicBezTo>
                  <a:cubicBezTo>
                    <a:pt x="50810" y="54713"/>
                    <a:pt x="54302" y="56379"/>
                    <a:pt x="57954" y="57612"/>
                  </a:cubicBezTo>
                  <a:cubicBezTo>
                    <a:pt x="61882" y="58926"/>
                    <a:pt x="66020" y="59731"/>
                    <a:pt x="70150" y="59731"/>
                  </a:cubicBezTo>
                  <a:cubicBezTo>
                    <a:pt x="71613" y="59731"/>
                    <a:pt x="73075" y="59630"/>
                    <a:pt x="74526" y="59415"/>
                  </a:cubicBezTo>
                  <a:cubicBezTo>
                    <a:pt x="76648" y="59095"/>
                    <a:pt x="78771" y="58525"/>
                    <a:pt x="80666" y="57475"/>
                  </a:cubicBezTo>
                  <a:cubicBezTo>
                    <a:pt x="85253" y="54872"/>
                    <a:pt x="87833" y="49691"/>
                    <a:pt x="88905" y="44533"/>
                  </a:cubicBezTo>
                  <a:cubicBezTo>
                    <a:pt x="90754" y="35768"/>
                    <a:pt x="88974" y="26318"/>
                    <a:pt x="84181" y="18740"/>
                  </a:cubicBezTo>
                  <a:cubicBezTo>
                    <a:pt x="82309" y="15750"/>
                    <a:pt x="79981" y="13079"/>
                    <a:pt x="77333" y="10774"/>
                  </a:cubicBezTo>
                  <a:cubicBezTo>
                    <a:pt x="73247" y="7213"/>
                    <a:pt x="68386" y="4543"/>
                    <a:pt x="63159" y="301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51"/>
            <p:cNvSpPr/>
            <p:nvPr/>
          </p:nvSpPr>
          <p:spPr>
            <a:xfrm flipH="1">
              <a:off x="2130850" y="3583351"/>
              <a:ext cx="182871" cy="163685"/>
            </a:xfrm>
            <a:custGeom>
              <a:rect b="b" l="l" r="r" t="t"/>
              <a:pathLst>
                <a:path extrusionOk="0" h="8173" w="9131">
                  <a:moveTo>
                    <a:pt x="1" y="1"/>
                  </a:moveTo>
                  <a:lnTo>
                    <a:pt x="1" y="1"/>
                  </a:lnTo>
                  <a:cubicBezTo>
                    <a:pt x="594" y="2283"/>
                    <a:pt x="1119" y="4612"/>
                    <a:pt x="1553" y="6940"/>
                  </a:cubicBezTo>
                  <a:cubicBezTo>
                    <a:pt x="4064" y="7419"/>
                    <a:pt x="6597" y="7853"/>
                    <a:pt x="9131" y="8172"/>
                  </a:cubicBezTo>
                  <a:cubicBezTo>
                    <a:pt x="7579" y="7305"/>
                    <a:pt x="6049" y="6392"/>
                    <a:pt x="4543" y="5433"/>
                  </a:cubicBezTo>
                  <a:cubicBezTo>
                    <a:pt x="4817" y="4498"/>
                    <a:pt x="5136" y="3562"/>
                    <a:pt x="5479" y="2649"/>
                  </a:cubicBezTo>
                  <a:cubicBezTo>
                    <a:pt x="4452" y="1485"/>
                    <a:pt x="2968" y="754"/>
                    <a:pt x="1462" y="343"/>
                  </a:cubicBezTo>
                  <a:cubicBezTo>
                    <a:pt x="982" y="206"/>
                    <a:pt x="503" y="92"/>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51"/>
            <p:cNvSpPr/>
            <p:nvPr/>
          </p:nvSpPr>
          <p:spPr>
            <a:xfrm flipH="1">
              <a:off x="1888086" y="2798094"/>
              <a:ext cx="528466" cy="632689"/>
            </a:xfrm>
            <a:custGeom>
              <a:rect b="b" l="l" r="r" t="t"/>
              <a:pathLst>
                <a:path extrusionOk="0" h="31591" w="26387">
                  <a:moveTo>
                    <a:pt x="6300" y="0"/>
                  </a:moveTo>
                  <a:cubicBezTo>
                    <a:pt x="4702" y="2511"/>
                    <a:pt x="3515" y="5273"/>
                    <a:pt x="2374" y="8035"/>
                  </a:cubicBezTo>
                  <a:cubicBezTo>
                    <a:pt x="1575" y="10020"/>
                    <a:pt x="776" y="12006"/>
                    <a:pt x="0" y="13992"/>
                  </a:cubicBezTo>
                  <a:cubicBezTo>
                    <a:pt x="297" y="14083"/>
                    <a:pt x="594" y="14175"/>
                    <a:pt x="867" y="14266"/>
                  </a:cubicBezTo>
                  <a:cubicBezTo>
                    <a:pt x="1575" y="18009"/>
                    <a:pt x="2260" y="21753"/>
                    <a:pt x="2945" y="25496"/>
                  </a:cubicBezTo>
                  <a:cubicBezTo>
                    <a:pt x="6277" y="26044"/>
                    <a:pt x="9016" y="28623"/>
                    <a:pt x="12120" y="30107"/>
                  </a:cubicBezTo>
                  <a:cubicBezTo>
                    <a:pt x="13399" y="30746"/>
                    <a:pt x="14768" y="31179"/>
                    <a:pt x="16115" y="31590"/>
                  </a:cubicBezTo>
                  <a:cubicBezTo>
                    <a:pt x="16594" y="30928"/>
                    <a:pt x="17096" y="30289"/>
                    <a:pt x="17621" y="29673"/>
                  </a:cubicBezTo>
                  <a:cubicBezTo>
                    <a:pt x="17735" y="29696"/>
                    <a:pt x="17849" y="29741"/>
                    <a:pt x="17986" y="29787"/>
                  </a:cubicBezTo>
                  <a:cubicBezTo>
                    <a:pt x="18329" y="24400"/>
                    <a:pt x="19790" y="19082"/>
                    <a:pt x="21798" y="14038"/>
                  </a:cubicBezTo>
                  <a:cubicBezTo>
                    <a:pt x="23145" y="10682"/>
                    <a:pt x="24720" y="7441"/>
                    <a:pt x="26386" y="4246"/>
                  </a:cubicBezTo>
                  <a:lnTo>
                    <a:pt x="26386" y="4246"/>
                  </a:lnTo>
                  <a:cubicBezTo>
                    <a:pt x="24857" y="5159"/>
                    <a:pt x="23099" y="5729"/>
                    <a:pt x="21342" y="5980"/>
                  </a:cubicBezTo>
                  <a:cubicBezTo>
                    <a:pt x="20391" y="6120"/>
                    <a:pt x="19434" y="6179"/>
                    <a:pt x="18476" y="6179"/>
                  </a:cubicBezTo>
                  <a:cubicBezTo>
                    <a:pt x="16925" y="6179"/>
                    <a:pt x="15370" y="6023"/>
                    <a:pt x="13832" y="5798"/>
                  </a:cubicBezTo>
                  <a:cubicBezTo>
                    <a:pt x="12486" y="5615"/>
                    <a:pt x="11116" y="5364"/>
                    <a:pt x="9952" y="4679"/>
                  </a:cubicBezTo>
                  <a:cubicBezTo>
                    <a:pt x="8194" y="3675"/>
                    <a:pt x="7076" y="1895"/>
                    <a:pt x="630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51"/>
            <p:cNvSpPr/>
            <p:nvPr/>
          </p:nvSpPr>
          <p:spPr>
            <a:xfrm flipH="1">
              <a:off x="2267450" y="2965627"/>
              <a:ext cx="679333" cy="861683"/>
            </a:xfrm>
            <a:custGeom>
              <a:rect b="b" l="l" r="r" t="t"/>
              <a:pathLst>
                <a:path extrusionOk="0" h="43025" w="33920">
                  <a:moveTo>
                    <a:pt x="1005" y="1"/>
                  </a:moveTo>
                  <a:cubicBezTo>
                    <a:pt x="937" y="1"/>
                    <a:pt x="868" y="3"/>
                    <a:pt x="800" y="11"/>
                  </a:cubicBezTo>
                  <a:cubicBezTo>
                    <a:pt x="571" y="11"/>
                    <a:pt x="297" y="34"/>
                    <a:pt x="161" y="239"/>
                  </a:cubicBezTo>
                  <a:cubicBezTo>
                    <a:pt x="1" y="422"/>
                    <a:pt x="46" y="673"/>
                    <a:pt x="92" y="901"/>
                  </a:cubicBezTo>
                  <a:cubicBezTo>
                    <a:pt x="206" y="1495"/>
                    <a:pt x="343" y="2065"/>
                    <a:pt x="457" y="2636"/>
                  </a:cubicBezTo>
                  <a:cubicBezTo>
                    <a:pt x="617" y="3458"/>
                    <a:pt x="800" y="4279"/>
                    <a:pt x="959" y="5101"/>
                  </a:cubicBezTo>
                  <a:cubicBezTo>
                    <a:pt x="2831" y="14071"/>
                    <a:pt x="4703" y="23042"/>
                    <a:pt x="6597" y="32012"/>
                  </a:cubicBezTo>
                  <a:cubicBezTo>
                    <a:pt x="6711" y="32537"/>
                    <a:pt x="6826" y="33108"/>
                    <a:pt x="7145" y="33564"/>
                  </a:cubicBezTo>
                  <a:cubicBezTo>
                    <a:pt x="7624" y="34226"/>
                    <a:pt x="8423" y="34546"/>
                    <a:pt x="9199" y="34820"/>
                  </a:cubicBezTo>
                  <a:cubicBezTo>
                    <a:pt x="10866" y="35413"/>
                    <a:pt x="12509" y="36006"/>
                    <a:pt x="14175" y="36577"/>
                  </a:cubicBezTo>
                  <a:cubicBezTo>
                    <a:pt x="20247" y="38745"/>
                    <a:pt x="26318" y="40845"/>
                    <a:pt x="32413" y="42877"/>
                  </a:cubicBezTo>
                  <a:cubicBezTo>
                    <a:pt x="32641" y="42960"/>
                    <a:pt x="32913" y="43024"/>
                    <a:pt x="33160" y="43024"/>
                  </a:cubicBezTo>
                  <a:cubicBezTo>
                    <a:pt x="33455" y="43024"/>
                    <a:pt x="33716" y="42932"/>
                    <a:pt x="33828" y="42671"/>
                  </a:cubicBezTo>
                  <a:cubicBezTo>
                    <a:pt x="33919" y="42489"/>
                    <a:pt x="33896" y="42261"/>
                    <a:pt x="33873" y="42055"/>
                  </a:cubicBezTo>
                  <a:cubicBezTo>
                    <a:pt x="33668" y="40640"/>
                    <a:pt x="33440" y="39202"/>
                    <a:pt x="33166" y="37787"/>
                  </a:cubicBezTo>
                  <a:cubicBezTo>
                    <a:pt x="32732" y="35459"/>
                    <a:pt x="32207" y="33130"/>
                    <a:pt x="31614" y="30848"/>
                  </a:cubicBezTo>
                  <a:cubicBezTo>
                    <a:pt x="30336" y="30597"/>
                    <a:pt x="29035" y="30460"/>
                    <a:pt x="27756" y="30209"/>
                  </a:cubicBezTo>
                  <a:cubicBezTo>
                    <a:pt x="25474" y="29775"/>
                    <a:pt x="23260" y="29022"/>
                    <a:pt x="21183" y="27949"/>
                  </a:cubicBezTo>
                  <a:cubicBezTo>
                    <a:pt x="20566" y="27652"/>
                    <a:pt x="19973" y="27287"/>
                    <a:pt x="19585" y="26739"/>
                  </a:cubicBezTo>
                  <a:cubicBezTo>
                    <a:pt x="19265" y="26260"/>
                    <a:pt x="19151" y="25598"/>
                    <a:pt x="19379" y="25096"/>
                  </a:cubicBezTo>
                  <a:cubicBezTo>
                    <a:pt x="19242" y="24982"/>
                    <a:pt x="19106" y="24845"/>
                    <a:pt x="18969" y="24708"/>
                  </a:cubicBezTo>
                  <a:cubicBezTo>
                    <a:pt x="18672" y="24366"/>
                    <a:pt x="18375" y="23955"/>
                    <a:pt x="18444" y="23498"/>
                  </a:cubicBezTo>
                  <a:cubicBezTo>
                    <a:pt x="18489" y="23179"/>
                    <a:pt x="18695" y="22928"/>
                    <a:pt x="18923" y="22722"/>
                  </a:cubicBezTo>
                  <a:cubicBezTo>
                    <a:pt x="18786" y="22562"/>
                    <a:pt x="18649" y="22380"/>
                    <a:pt x="18535" y="22220"/>
                  </a:cubicBezTo>
                  <a:cubicBezTo>
                    <a:pt x="18421" y="22037"/>
                    <a:pt x="18329" y="21855"/>
                    <a:pt x="18352" y="21649"/>
                  </a:cubicBezTo>
                  <a:cubicBezTo>
                    <a:pt x="18352" y="21284"/>
                    <a:pt x="18695" y="21056"/>
                    <a:pt x="19037" y="20896"/>
                  </a:cubicBezTo>
                  <a:cubicBezTo>
                    <a:pt x="18991" y="20850"/>
                    <a:pt x="18946" y="20782"/>
                    <a:pt x="18900" y="20736"/>
                  </a:cubicBezTo>
                  <a:cubicBezTo>
                    <a:pt x="18603" y="20417"/>
                    <a:pt x="18421" y="19846"/>
                    <a:pt x="18809" y="19641"/>
                  </a:cubicBezTo>
                  <a:cubicBezTo>
                    <a:pt x="18881" y="19597"/>
                    <a:pt x="18972" y="19581"/>
                    <a:pt x="19069" y="19581"/>
                  </a:cubicBezTo>
                  <a:cubicBezTo>
                    <a:pt x="19126" y="19581"/>
                    <a:pt x="19184" y="19587"/>
                    <a:pt x="19242" y="19595"/>
                  </a:cubicBezTo>
                  <a:cubicBezTo>
                    <a:pt x="22532" y="19843"/>
                    <a:pt x="25785" y="20673"/>
                    <a:pt x="29067" y="20673"/>
                  </a:cubicBezTo>
                  <a:cubicBezTo>
                    <a:pt x="29406" y="20673"/>
                    <a:pt x="29745" y="20664"/>
                    <a:pt x="30084" y="20645"/>
                  </a:cubicBezTo>
                  <a:cubicBezTo>
                    <a:pt x="29856" y="19481"/>
                    <a:pt x="29651" y="18294"/>
                    <a:pt x="29423" y="17130"/>
                  </a:cubicBezTo>
                  <a:cubicBezTo>
                    <a:pt x="28738" y="13387"/>
                    <a:pt x="28053" y="9643"/>
                    <a:pt x="27345" y="5900"/>
                  </a:cubicBezTo>
                  <a:cubicBezTo>
                    <a:pt x="27072" y="5809"/>
                    <a:pt x="26775" y="5717"/>
                    <a:pt x="26478" y="5626"/>
                  </a:cubicBezTo>
                  <a:cubicBezTo>
                    <a:pt x="23967" y="4873"/>
                    <a:pt x="21457" y="4188"/>
                    <a:pt x="18923" y="3526"/>
                  </a:cubicBezTo>
                  <a:cubicBezTo>
                    <a:pt x="14814" y="2476"/>
                    <a:pt x="10660" y="1540"/>
                    <a:pt x="6483" y="764"/>
                  </a:cubicBezTo>
                  <a:cubicBezTo>
                    <a:pt x="5753" y="627"/>
                    <a:pt x="4999" y="490"/>
                    <a:pt x="4246" y="376"/>
                  </a:cubicBezTo>
                  <a:cubicBezTo>
                    <a:pt x="3310" y="194"/>
                    <a:pt x="2352" y="57"/>
                    <a:pt x="1416" y="11"/>
                  </a:cubicBezTo>
                  <a:cubicBezTo>
                    <a:pt x="1279" y="11"/>
                    <a:pt x="1142" y="1"/>
                    <a:pt x="10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51"/>
            <p:cNvSpPr/>
            <p:nvPr/>
          </p:nvSpPr>
          <p:spPr>
            <a:xfrm flipH="1">
              <a:off x="2567816" y="2962563"/>
              <a:ext cx="249142" cy="73701"/>
            </a:xfrm>
            <a:custGeom>
              <a:rect b="b" l="l" r="r" t="t"/>
              <a:pathLst>
                <a:path extrusionOk="0" h="3680" w="12440">
                  <a:moveTo>
                    <a:pt x="1173" y="0"/>
                  </a:moveTo>
                  <a:cubicBezTo>
                    <a:pt x="931" y="0"/>
                    <a:pt x="696" y="38"/>
                    <a:pt x="479" y="141"/>
                  </a:cubicBezTo>
                  <a:cubicBezTo>
                    <a:pt x="206" y="301"/>
                    <a:pt x="23" y="621"/>
                    <a:pt x="0" y="917"/>
                  </a:cubicBezTo>
                  <a:cubicBezTo>
                    <a:pt x="4177" y="1693"/>
                    <a:pt x="8331" y="2629"/>
                    <a:pt x="12440" y="3679"/>
                  </a:cubicBezTo>
                  <a:cubicBezTo>
                    <a:pt x="12371" y="3200"/>
                    <a:pt x="12075" y="2743"/>
                    <a:pt x="11687" y="2447"/>
                  </a:cubicBezTo>
                  <a:cubicBezTo>
                    <a:pt x="11116" y="2013"/>
                    <a:pt x="10386" y="1853"/>
                    <a:pt x="9701" y="1716"/>
                  </a:cubicBezTo>
                  <a:cubicBezTo>
                    <a:pt x="8309" y="1419"/>
                    <a:pt x="6893" y="1123"/>
                    <a:pt x="5501" y="849"/>
                  </a:cubicBezTo>
                  <a:lnTo>
                    <a:pt x="2511" y="210"/>
                  </a:lnTo>
                  <a:cubicBezTo>
                    <a:pt x="2351" y="187"/>
                    <a:pt x="2191" y="141"/>
                    <a:pt x="2054" y="118"/>
                  </a:cubicBezTo>
                  <a:cubicBezTo>
                    <a:pt x="1767" y="56"/>
                    <a:pt x="1465" y="0"/>
                    <a:pt x="11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1"/>
            <p:cNvSpPr/>
            <p:nvPr/>
          </p:nvSpPr>
          <p:spPr>
            <a:xfrm flipH="1">
              <a:off x="1309347" y="1786669"/>
              <a:ext cx="1332550" cy="1118976"/>
            </a:xfrm>
            <a:custGeom>
              <a:rect b="b" l="l" r="r" t="t"/>
              <a:pathLst>
                <a:path extrusionOk="0" h="55872" w="66536">
                  <a:moveTo>
                    <a:pt x="28883" y="0"/>
                  </a:moveTo>
                  <a:cubicBezTo>
                    <a:pt x="26130" y="0"/>
                    <a:pt x="23375" y="627"/>
                    <a:pt x="20908" y="1867"/>
                  </a:cubicBezTo>
                  <a:cubicBezTo>
                    <a:pt x="16366" y="4126"/>
                    <a:pt x="12897" y="8440"/>
                    <a:pt x="11641" y="13348"/>
                  </a:cubicBezTo>
                  <a:cubicBezTo>
                    <a:pt x="10842" y="16429"/>
                    <a:pt x="10888" y="19739"/>
                    <a:pt x="9724" y="22683"/>
                  </a:cubicBezTo>
                  <a:cubicBezTo>
                    <a:pt x="7989" y="27111"/>
                    <a:pt x="3789" y="30215"/>
                    <a:pt x="2100" y="34644"/>
                  </a:cubicBezTo>
                  <a:cubicBezTo>
                    <a:pt x="0" y="40236"/>
                    <a:pt x="2557" y="46764"/>
                    <a:pt x="7053" y="50735"/>
                  </a:cubicBezTo>
                  <a:cubicBezTo>
                    <a:pt x="8080" y="50096"/>
                    <a:pt x="9153" y="49480"/>
                    <a:pt x="10249" y="48887"/>
                  </a:cubicBezTo>
                  <a:cubicBezTo>
                    <a:pt x="13650" y="47083"/>
                    <a:pt x="17325" y="45577"/>
                    <a:pt x="21159" y="45098"/>
                  </a:cubicBezTo>
                  <a:cubicBezTo>
                    <a:pt x="21524" y="44162"/>
                    <a:pt x="21730" y="43157"/>
                    <a:pt x="21913" y="42153"/>
                  </a:cubicBezTo>
                  <a:cubicBezTo>
                    <a:pt x="19881" y="41834"/>
                    <a:pt x="17850" y="41309"/>
                    <a:pt x="16092" y="40236"/>
                  </a:cubicBezTo>
                  <a:cubicBezTo>
                    <a:pt x="13193" y="38433"/>
                    <a:pt x="11299" y="35100"/>
                    <a:pt x="11230" y="31699"/>
                  </a:cubicBezTo>
                  <a:cubicBezTo>
                    <a:pt x="11185" y="30010"/>
                    <a:pt x="11573" y="28344"/>
                    <a:pt x="11961" y="26700"/>
                  </a:cubicBezTo>
                  <a:cubicBezTo>
                    <a:pt x="12531" y="24167"/>
                    <a:pt x="13125" y="21633"/>
                    <a:pt x="13764" y="19100"/>
                  </a:cubicBezTo>
                  <a:cubicBezTo>
                    <a:pt x="14220" y="17342"/>
                    <a:pt x="14723" y="15562"/>
                    <a:pt x="15636" y="14010"/>
                  </a:cubicBezTo>
                  <a:cubicBezTo>
                    <a:pt x="17096" y="11544"/>
                    <a:pt x="19584" y="9764"/>
                    <a:pt x="22323" y="8965"/>
                  </a:cubicBezTo>
                  <a:cubicBezTo>
                    <a:pt x="23620" y="8581"/>
                    <a:pt x="24975" y="8402"/>
                    <a:pt x="26334" y="8402"/>
                  </a:cubicBezTo>
                  <a:cubicBezTo>
                    <a:pt x="27799" y="8402"/>
                    <a:pt x="29269" y="8609"/>
                    <a:pt x="30677" y="8988"/>
                  </a:cubicBezTo>
                  <a:cubicBezTo>
                    <a:pt x="30723" y="9011"/>
                    <a:pt x="30746" y="9011"/>
                    <a:pt x="30769" y="9034"/>
                  </a:cubicBezTo>
                  <a:cubicBezTo>
                    <a:pt x="30426" y="10654"/>
                    <a:pt x="30655" y="12412"/>
                    <a:pt x="31385" y="13918"/>
                  </a:cubicBezTo>
                  <a:cubicBezTo>
                    <a:pt x="33006" y="17137"/>
                    <a:pt x="36680" y="18826"/>
                    <a:pt x="38575" y="21861"/>
                  </a:cubicBezTo>
                  <a:cubicBezTo>
                    <a:pt x="39648" y="23596"/>
                    <a:pt x="40059" y="25719"/>
                    <a:pt x="39739" y="27750"/>
                  </a:cubicBezTo>
                  <a:cubicBezTo>
                    <a:pt x="40841" y="26442"/>
                    <a:pt x="42557" y="25740"/>
                    <a:pt x="44262" y="25740"/>
                  </a:cubicBezTo>
                  <a:cubicBezTo>
                    <a:pt x="45383" y="25740"/>
                    <a:pt x="46499" y="26044"/>
                    <a:pt x="47431" y="26678"/>
                  </a:cubicBezTo>
                  <a:cubicBezTo>
                    <a:pt x="48002" y="27066"/>
                    <a:pt x="48504" y="27568"/>
                    <a:pt x="48801" y="28184"/>
                  </a:cubicBezTo>
                  <a:cubicBezTo>
                    <a:pt x="49668" y="30010"/>
                    <a:pt x="48344" y="32270"/>
                    <a:pt x="46495" y="33091"/>
                  </a:cubicBezTo>
                  <a:cubicBezTo>
                    <a:pt x="45651" y="33456"/>
                    <a:pt x="44750" y="33597"/>
                    <a:pt x="43833" y="33597"/>
                  </a:cubicBezTo>
                  <a:cubicBezTo>
                    <a:pt x="42741" y="33597"/>
                    <a:pt x="41627" y="33398"/>
                    <a:pt x="40561" y="33137"/>
                  </a:cubicBezTo>
                  <a:lnTo>
                    <a:pt x="40561" y="33137"/>
                  </a:lnTo>
                  <a:cubicBezTo>
                    <a:pt x="40104" y="38136"/>
                    <a:pt x="40333" y="43226"/>
                    <a:pt x="41200" y="48110"/>
                  </a:cubicBezTo>
                  <a:lnTo>
                    <a:pt x="41246" y="48110"/>
                  </a:lnTo>
                  <a:cubicBezTo>
                    <a:pt x="46473" y="49640"/>
                    <a:pt x="51334" y="52310"/>
                    <a:pt x="55420" y="55871"/>
                  </a:cubicBezTo>
                  <a:cubicBezTo>
                    <a:pt x="59643" y="52653"/>
                    <a:pt x="62998" y="48293"/>
                    <a:pt x="64641" y="43272"/>
                  </a:cubicBezTo>
                  <a:cubicBezTo>
                    <a:pt x="66536" y="37520"/>
                    <a:pt x="66034" y="30946"/>
                    <a:pt x="62861" y="25787"/>
                  </a:cubicBezTo>
                  <a:cubicBezTo>
                    <a:pt x="61583" y="23733"/>
                    <a:pt x="59917" y="21907"/>
                    <a:pt x="58844" y="19739"/>
                  </a:cubicBezTo>
                  <a:cubicBezTo>
                    <a:pt x="57383" y="16886"/>
                    <a:pt x="57063" y="13599"/>
                    <a:pt x="55991" y="10586"/>
                  </a:cubicBezTo>
                  <a:cubicBezTo>
                    <a:pt x="54712" y="6934"/>
                    <a:pt x="52293" y="3624"/>
                    <a:pt x="48938" y="1707"/>
                  </a:cubicBezTo>
                  <a:cubicBezTo>
                    <a:pt x="47063" y="648"/>
                    <a:pt x="44888" y="67"/>
                    <a:pt x="42733" y="67"/>
                  </a:cubicBezTo>
                  <a:cubicBezTo>
                    <a:pt x="41032" y="67"/>
                    <a:pt x="39342" y="429"/>
                    <a:pt x="37822" y="1205"/>
                  </a:cubicBezTo>
                  <a:cubicBezTo>
                    <a:pt x="37479" y="1387"/>
                    <a:pt x="37114" y="1593"/>
                    <a:pt x="36726" y="1615"/>
                  </a:cubicBezTo>
                  <a:cubicBezTo>
                    <a:pt x="36702" y="1617"/>
                    <a:pt x="36679" y="1618"/>
                    <a:pt x="36655" y="1618"/>
                  </a:cubicBezTo>
                  <a:cubicBezTo>
                    <a:pt x="36314" y="1618"/>
                    <a:pt x="35974" y="1470"/>
                    <a:pt x="35653" y="1342"/>
                  </a:cubicBezTo>
                  <a:cubicBezTo>
                    <a:pt x="33515" y="444"/>
                    <a:pt x="31200" y="0"/>
                    <a:pt x="28883" y="0"/>
                  </a:cubicBezTo>
                  <a:close/>
                </a:path>
              </a:pathLst>
            </a:custGeom>
            <a:solidFill>
              <a:srgbClr val="3F25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1"/>
            <p:cNvSpPr/>
            <p:nvPr/>
          </p:nvSpPr>
          <p:spPr>
            <a:xfrm flipH="1">
              <a:off x="2766643" y="2564517"/>
              <a:ext cx="289377" cy="390416"/>
            </a:xfrm>
            <a:custGeom>
              <a:rect b="b" l="l" r="r" t="t"/>
              <a:pathLst>
                <a:path extrusionOk="0" h="19494" w="14449">
                  <a:moveTo>
                    <a:pt x="12760" y="0"/>
                  </a:moveTo>
                  <a:cubicBezTo>
                    <a:pt x="11756" y="1324"/>
                    <a:pt x="10751" y="2648"/>
                    <a:pt x="9747" y="3995"/>
                  </a:cubicBezTo>
                  <a:cubicBezTo>
                    <a:pt x="9313" y="4565"/>
                    <a:pt x="8880" y="5159"/>
                    <a:pt x="8446" y="5730"/>
                  </a:cubicBezTo>
                  <a:cubicBezTo>
                    <a:pt x="8948" y="6186"/>
                    <a:pt x="9405" y="6711"/>
                    <a:pt x="9747" y="7282"/>
                  </a:cubicBezTo>
                  <a:cubicBezTo>
                    <a:pt x="10158" y="6780"/>
                    <a:pt x="10546" y="6277"/>
                    <a:pt x="10934" y="5752"/>
                  </a:cubicBezTo>
                  <a:cubicBezTo>
                    <a:pt x="10979" y="5684"/>
                    <a:pt x="11025" y="5638"/>
                    <a:pt x="11094" y="5570"/>
                  </a:cubicBezTo>
                  <a:cubicBezTo>
                    <a:pt x="12235" y="4018"/>
                    <a:pt x="13308" y="2420"/>
                    <a:pt x="14449" y="868"/>
                  </a:cubicBezTo>
                  <a:cubicBezTo>
                    <a:pt x="13901" y="548"/>
                    <a:pt x="13330" y="252"/>
                    <a:pt x="12760" y="0"/>
                  </a:cubicBezTo>
                  <a:close/>
                  <a:moveTo>
                    <a:pt x="2283" y="14472"/>
                  </a:moveTo>
                  <a:cubicBezTo>
                    <a:pt x="1621" y="15430"/>
                    <a:pt x="982" y="16412"/>
                    <a:pt x="320" y="17370"/>
                  </a:cubicBezTo>
                  <a:cubicBezTo>
                    <a:pt x="206" y="18078"/>
                    <a:pt x="115" y="18786"/>
                    <a:pt x="0" y="19493"/>
                  </a:cubicBezTo>
                  <a:cubicBezTo>
                    <a:pt x="662" y="19037"/>
                    <a:pt x="1347" y="18603"/>
                    <a:pt x="1895" y="18147"/>
                  </a:cubicBezTo>
                  <a:cubicBezTo>
                    <a:pt x="2443" y="17530"/>
                    <a:pt x="2945" y="16914"/>
                    <a:pt x="3424" y="16252"/>
                  </a:cubicBezTo>
                  <a:cubicBezTo>
                    <a:pt x="3401" y="16229"/>
                    <a:pt x="3379" y="16206"/>
                    <a:pt x="3356" y="16161"/>
                  </a:cubicBezTo>
                  <a:cubicBezTo>
                    <a:pt x="2922" y="15659"/>
                    <a:pt x="2511" y="15111"/>
                    <a:pt x="2283" y="1447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1"/>
            <p:cNvSpPr/>
            <p:nvPr/>
          </p:nvSpPr>
          <p:spPr>
            <a:xfrm flipH="1">
              <a:off x="1647111" y="1954923"/>
              <a:ext cx="1368679" cy="1681649"/>
            </a:xfrm>
            <a:custGeom>
              <a:rect b="b" l="l" r="r" t="t"/>
              <a:pathLst>
                <a:path extrusionOk="0" h="83967" w="68340">
                  <a:moveTo>
                    <a:pt x="45005" y="0"/>
                  </a:moveTo>
                  <a:cubicBezTo>
                    <a:pt x="43646" y="0"/>
                    <a:pt x="42291" y="179"/>
                    <a:pt x="40994" y="563"/>
                  </a:cubicBezTo>
                  <a:cubicBezTo>
                    <a:pt x="38255" y="1362"/>
                    <a:pt x="35767" y="3142"/>
                    <a:pt x="34307" y="5608"/>
                  </a:cubicBezTo>
                  <a:cubicBezTo>
                    <a:pt x="33394" y="7160"/>
                    <a:pt x="32891" y="8940"/>
                    <a:pt x="32435" y="10698"/>
                  </a:cubicBezTo>
                  <a:cubicBezTo>
                    <a:pt x="31796" y="13231"/>
                    <a:pt x="31202" y="15765"/>
                    <a:pt x="30632" y="18298"/>
                  </a:cubicBezTo>
                  <a:cubicBezTo>
                    <a:pt x="30244" y="19942"/>
                    <a:pt x="29856" y="21608"/>
                    <a:pt x="29901" y="23297"/>
                  </a:cubicBezTo>
                  <a:cubicBezTo>
                    <a:pt x="29970" y="26698"/>
                    <a:pt x="31864" y="30031"/>
                    <a:pt x="34763" y="31834"/>
                  </a:cubicBezTo>
                  <a:cubicBezTo>
                    <a:pt x="36521" y="32907"/>
                    <a:pt x="38552" y="33432"/>
                    <a:pt x="40584" y="33751"/>
                  </a:cubicBezTo>
                  <a:cubicBezTo>
                    <a:pt x="40401" y="34755"/>
                    <a:pt x="40195" y="35760"/>
                    <a:pt x="39830" y="36696"/>
                  </a:cubicBezTo>
                  <a:cubicBezTo>
                    <a:pt x="39625" y="37266"/>
                    <a:pt x="39351" y="37791"/>
                    <a:pt x="39031" y="38293"/>
                  </a:cubicBezTo>
                  <a:cubicBezTo>
                    <a:pt x="38689" y="38818"/>
                    <a:pt x="38278" y="39275"/>
                    <a:pt x="37890" y="39777"/>
                  </a:cubicBezTo>
                  <a:cubicBezTo>
                    <a:pt x="37274" y="40507"/>
                    <a:pt x="36726" y="41306"/>
                    <a:pt x="36224" y="42105"/>
                  </a:cubicBezTo>
                  <a:cubicBezTo>
                    <a:pt x="37000" y="44000"/>
                    <a:pt x="38118" y="45780"/>
                    <a:pt x="39876" y="46784"/>
                  </a:cubicBezTo>
                  <a:cubicBezTo>
                    <a:pt x="41040" y="47469"/>
                    <a:pt x="42410" y="47720"/>
                    <a:pt x="43756" y="47903"/>
                  </a:cubicBezTo>
                  <a:cubicBezTo>
                    <a:pt x="45294" y="48128"/>
                    <a:pt x="46849" y="48284"/>
                    <a:pt x="48400" y="48284"/>
                  </a:cubicBezTo>
                  <a:cubicBezTo>
                    <a:pt x="49358" y="48284"/>
                    <a:pt x="50315" y="48225"/>
                    <a:pt x="51266" y="48085"/>
                  </a:cubicBezTo>
                  <a:cubicBezTo>
                    <a:pt x="53023" y="47834"/>
                    <a:pt x="54781" y="47264"/>
                    <a:pt x="56310" y="46351"/>
                  </a:cubicBezTo>
                  <a:cubicBezTo>
                    <a:pt x="57497" y="44114"/>
                    <a:pt x="58707" y="41923"/>
                    <a:pt x="59917" y="39708"/>
                  </a:cubicBezTo>
                  <a:lnTo>
                    <a:pt x="59871" y="39708"/>
                  </a:lnTo>
                  <a:cubicBezTo>
                    <a:pt x="59004" y="34824"/>
                    <a:pt x="58775" y="29734"/>
                    <a:pt x="59232" y="24735"/>
                  </a:cubicBezTo>
                  <a:lnTo>
                    <a:pt x="59232" y="24735"/>
                  </a:lnTo>
                  <a:cubicBezTo>
                    <a:pt x="60298" y="24996"/>
                    <a:pt x="61412" y="25195"/>
                    <a:pt x="62504" y="25195"/>
                  </a:cubicBezTo>
                  <a:cubicBezTo>
                    <a:pt x="63421" y="25195"/>
                    <a:pt x="64322" y="25054"/>
                    <a:pt x="65166" y="24689"/>
                  </a:cubicBezTo>
                  <a:cubicBezTo>
                    <a:pt x="67015" y="23868"/>
                    <a:pt x="68339" y="21608"/>
                    <a:pt x="67472" y="19782"/>
                  </a:cubicBezTo>
                  <a:cubicBezTo>
                    <a:pt x="67175" y="19166"/>
                    <a:pt x="66673" y="18664"/>
                    <a:pt x="66102" y="18276"/>
                  </a:cubicBezTo>
                  <a:cubicBezTo>
                    <a:pt x="65170" y="17642"/>
                    <a:pt x="64054" y="17338"/>
                    <a:pt x="62933" y="17338"/>
                  </a:cubicBezTo>
                  <a:cubicBezTo>
                    <a:pt x="61228" y="17338"/>
                    <a:pt x="59512" y="18040"/>
                    <a:pt x="58410" y="19348"/>
                  </a:cubicBezTo>
                  <a:cubicBezTo>
                    <a:pt x="58730" y="17340"/>
                    <a:pt x="58319" y="15194"/>
                    <a:pt x="57246" y="13459"/>
                  </a:cubicBezTo>
                  <a:cubicBezTo>
                    <a:pt x="55351" y="10424"/>
                    <a:pt x="51677" y="8735"/>
                    <a:pt x="50056" y="5516"/>
                  </a:cubicBezTo>
                  <a:cubicBezTo>
                    <a:pt x="49326" y="4010"/>
                    <a:pt x="49097" y="2252"/>
                    <a:pt x="49440" y="632"/>
                  </a:cubicBezTo>
                  <a:cubicBezTo>
                    <a:pt x="49417" y="609"/>
                    <a:pt x="49394" y="609"/>
                    <a:pt x="49348" y="586"/>
                  </a:cubicBezTo>
                  <a:cubicBezTo>
                    <a:pt x="49348" y="609"/>
                    <a:pt x="49326" y="609"/>
                    <a:pt x="49326" y="609"/>
                  </a:cubicBezTo>
                  <a:cubicBezTo>
                    <a:pt x="49326" y="609"/>
                    <a:pt x="49326" y="586"/>
                    <a:pt x="49348" y="586"/>
                  </a:cubicBezTo>
                  <a:cubicBezTo>
                    <a:pt x="47940" y="207"/>
                    <a:pt x="46470" y="0"/>
                    <a:pt x="45005" y="0"/>
                  </a:cubicBezTo>
                  <a:close/>
                  <a:moveTo>
                    <a:pt x="6129" y="32979"/>
                  </a:moveTo>
                  <a:cubicBezTo>
                    <a:pt x="6072" y="32979"/>
                    <a:pt x="6015" y="32985"/>
                    <a:pt x="5958" y="32998"/>
                  </a:cubicBezTo>
                  <a:cubicBezTo>
                    <a:pt x="5638" y="33066"/>
                    <a:pt x="5410" y="33340"/>
                    <a:pt x="5273" y="33614"/>
                  </a:cubicBezTo>
                  <a:cubicBezTo>
                    <a:pt x="4999" y="34162"/>
                    <a:pt x="5022" y="34801"/>
                    <a:pt x="5296" y="35326"/>
                  </a:cubicBezTo>
                  <a:cubicBezTo>
                    <a:pt x="5136" y="35258"/>
                    <a:pt x="4999" y="35212"/>
                    <a:pt x="4839" y="35166"/>
                  </a:cubicBezTo>
                  <a:cubicBezTo>
                    <a:pt x="4765" y="35154"/>
                    <a:pt x="4688" y="35147"/>
                    <a:pt x="4611" y="35147"/>
                  </a:cubicBezTo>
                  <a:cubicBezTo>
                    <a:pt x="4263" y="35147"/>
                    <a:pt x="3908" y="35278"/>
                    <a:pt x="3721" y="35577"/>
                  </a:cubicBezTo>
                  <a:cubicBezTo>
                    <a:pt x="3447" y="36011"/>
                    <a:pt x="3652" y="36627"/>
                    <a:pt x="3903" y="37084"/>
                  </a:cubicBezTo>
                  <a:cubicBezTo>
                    <a:pt x="3972" y="37198"/>
                    <a:pt x="4040" y="37335"/>
                    <a:pt x="4109" y="37449"/>
                  </a:cubicBezTo>
                  <a:lnTo>
                    <a:pt x="3972" y="37517"/>
                  </a:lnTo>
                  <a:cubicBezTo>
                    <a:pt x="3845" y="37449"/>
                    <a:pt x="3710" y="37418"/>
                    <a:pt x="3574" y="37418"/>
                  </a:cubicBezTo>
                  <a:cubicBezTo>
                    <a:pt x="3073" y="37418"/>
                    <a:pt x="2558" y="37836"/>
                    <a:pt x="2397" y="38339"/>
                  </a:cubicBezTo>
                  <a:cubicBezTo>
                    <a:pt x="2214" y="38955"/>
                    <a:pt x="2374" y="39594"/>
                    <a:pt x="2602" y="40211"/>
                  </a:cubicBezTo>
                  <a:lnTo>
                    <a:pt x="2534" y="40233"/>
                  </a:lnTo>
                  <a:cubicBezTo>
                    <a:pt x="1986" y="40325"/>
                    <a:pt x="1415" y="40599"/>
                    <a:pt x="1164" y="41101"/>
                  </a:cubicBezTo>
                  <a:cubicBezTo>
                    <a:pt x="982" y="41512"/>
                    <a:pt x="1004" y="41945"/>
                    <a:pt x="1141" y="42379"/>
                  </a:cubicBezTo>
                  <a:lnTo>
                    <a:pt x="1027" y="42402"/>
                  </a:lnTo>
                  <a:cubicBezTo>
                    <a:pt x="297" y="42744"/>
                    <a:pt x="0" y="43703"/>
                    <a:pt x="160" y="44502"/>
                  </a:cubicBezTo>
                  <a:cubicBezTo>
                    <a:pt x="183" y="44639"/>
                    <a:pt x="228" y="44776"/>
                    <a:pt x="274" y="44913"/>
                  </a:cubicBezTo>
                  <a:cubicBezTo>
                    <a:pt x="502" y="45552"/>
                    <a:pt x="913" y="46100"/>
                    <a:pt x="1347" y="46602"/>
                  </a:cubicBezTo>
                  <a:cubicBezTo>
                    <a:pt x="1370" y="46647"/>
                    <a:pt x="1392" y="46670"/>
                    <a:pt x="1415" y="46693"/>
                  </a:cubicBezTo>
                  <a:cubicBezTo>
                    <a:pt x="1963" y="47355"/>
                    <a:pt x="2579" y="47994"/>
                    <a:pt x="3378" y="48336"/>
                  </a:cubicBezTo>
                  <a:cubicBezTo>
                    <a:pt x="3549" y="48405"/>
                    <a:pt x="3755" y="48456"/>
                    <a:pt x="3955" y="48456"/>
                  </a:cubicBezTo>
                  <a:cubicBezTo>
                    <a:pt x="4154" y="48456"/>
                    <a:pt x="4348" y="48405"/>
                    <a:pt x="4497" y="48268"/>
                  </a:cubicBezTo>
                  <a:cubicBezTo>
                    <a:pt x="4497" y="48268"/>
                    <a:pt x="4497" y="48268"/>
                    <a:pt x="4520" y="48245"/>
                  </a:cubicBezTo>
                  <a:cubicBezTo>
                    <a:pt x="4588" y="48976"/>
                    <a:pt x="4725" y="49866"/>
                    <a:pt x="4862" y="50459"/>
                  </a:cubicBezTo>
                  <a:lnTo>
                    <a:pt x="4862" y="50482"/>
                  </a:lnTo>
                  <a:cubicBezTo>
                    <a:pt x="5798" y="50528"/>
                    <a:pt x="6756" y="50665"/>
                    <a:pt x="7692" y="50847"/>
                  </a:cubicBezTo>
                  <a:cubicBezTo>
                    <a:pt x="8445" y="50961"/>
                    <a:pt x="9199" y="51098"/>
                    <a:pt x="9929" y="51235"/>
                  </a:cubicBezTo>
                  <a:cubicBezTo>
                    <a:pt x="9952" y="50939"/>
                    <a:pt x="10135" y="50619"/>
                    <a:pt x="10408" y="50459"/>
                  </a:cubicBezTo>
                  <a:cubicBezTo>
                    <a:pt x="10625" y="50356"/>
                    <a:pt x="10860" y="50318"/>
                    <a:pt x="11102" y="50318"/>
                  </a:cubicBezTo>
                  <a:cubicBezTo>
                    <a:pt x="11394" y="50318"/>
                    <a:pt x="11696" y="50374"/>
                    <a:pt x="11983" y="50436"/>
                  </a:cubicBezTo>
                  <a:cubicBezTo>
                    <a:pt x="12120" y="50459"/>
                    <a:pt x="12280" y="50505"/>
                    <a:pt x="12440" y="50528"/>
                  </a:cubicBezTo>
                  <a:cubicBezTo>
                    <a:pt x="12189" y="48816"/>
                    <a:pt x="11321" y="46305"/>
                    <a:pt x="11550" y="44616"/>
                  </a:cubicBezTo>
                  <a:cubicBezTo>
                    <a:pt x="11664" y="43703"/>
                    <a:pt x="11961" y="42836"/>
                    <a:pt x="12098" y="41945"/>
                  </a:cubicBezTo>
                  <a:cubicBezTo>
                    <a:pt x="12234" y="41032"/>
                    <a:pt x="12234" y="40074"/>
                    <a:pt x="11801" y="39275"/>
                  </a:cubicBezTo>
                  <a:cubicBezTo>
                    <a:pt x="11344" y="38430"/>
                    <a:pt x="10500" y="37905"/>
                    <a:pt x="9815" y="37243"/>
                  </a:cubicBezTo>
                  <a:cubicBezTo>
                    <a:pt x="9495" y="36924"/>
                    <a:pt x="9199" y="36581"/>
                    <a:pt x="8925" y="36193"/>
                  </a:cubicBezTo>
                  <a:cubicBezTo>
                    <a:pt x="8537" y="36718"/>
                    <a:pt x="8149" y="37221"/>
                    <a:pt x="7738" y="37723"/>
                  </a:cubicBezTo>
                  <a:cubicBezTo>
                    <a:pt x="7396" y="37152"/>
                    <a:pt x="6939" y="36627"/>
                    <a:pt x="6437" y="36171"/>
                  </a:cubicBezTo>
                  <a:cubicBezTo>
                    <a:pt x="6871" y="35600"/>
                    <a:pt x="7304" y="35006"/>
                    <a:pt x="7738" y="34436"/>
                  </a:cubicBezTo>
                  <a:cubicBezTo>
                    <a:pt x="7578" y="34185"/>
                    <a:pt x="7418" y="33957"/>
                    <a:pt x="7259" y="33751"/>
                  </a:cubicBezTo>
                  <a:cubicBezTo>
                    <a:pt x="6974" y="33365"/>
                    <a:pt x="6581" y="32979"/>
                    <a:pt x="6129" y="32979"/>
                  </a:cubicBezTo>
                  <a:close/>
                  <a:moveTo>
                    <a:pt x="32869" y="67601"/>
                  </a:moveTo>
                  <a:lnTo>
                    <a:pt x="32869" y="67601"/>
                  </a:lnTo>
                  <a:cubicBezTo>
                    <a:pt x="33097" y="68765"/>
                    <a:pt x="33302" y="69952"/>
                    <a:pt x="33530" y="71116"/>
                  </a:cubicBezTo>
                  <a:cubicBezTo>
                    <a:pt x="33191" y="71135"/>
                    <a:pt x="32852" y="71144"/>
                    <a:pt x="32513" y="71144"/>
                  </a:cubicBezTo>
                  <a:cubicBezTo>
                    <a:pt x="29231" y="71144"/>
                    <a:pt x="25978" y="70314"/>
                    <a:pt x="22688" y="70066"/>
                  </a:cubicBezTo>
                  <a:cubicBezTo>
                    <a:pt x="22630" y="70058"/>
                    <a:pt x="22572" y="70052"/>
                    <a:pt x="22515" y="70052"/>
                  </a:cubicBezTo>
                  <a:cubicBezTo>
                    <a:pt x="22418" y="70052"/>
                    <a:pt x="22327" y="70068"/>
                    <a:pt x="22255" y="70112"/>
                  </a:cubicBezTo>
                  <a:cubicBezTo>
                    <a:pt x="21867" y="70317"/>
                    <a:pt x="22049" y="70888"/>
                    <a:pt x="22346" y="71207"/>
                  </a:cubicBezTo>
                  <a:cubicBezTo>
                    <a:pt x="22392" y="71253"/>
                    <a:pt x="22437" y="71321"/>
                    <a:pt x="22483" y="71367"/>
                  </a:cubicBezTo>
                  <a:cubicBezTo>
                    <a:pt x="22141" y="71527"/>
                    <a:pt x="21798" y="71755"/>
                    <a:pt x="21798" y="72120"/>
                  </a:cubicBezTo>
                  <a:cubicBezTo>
                    <a:pt x="21775" y="72326"/>
                    <a:pt x="21867" y="72508"/>
                    <a:pt x="21981" y="72691"/>
                  </a:cubicBezTo>
                  <a:cubicBezTo>
                    <a:pt x="22095" y="72851"/>
                    <a:pt x="22232" y="73033"/>
                    <a:pt x="22369" y="73193"/>
                  </a:cubicBezTo>
                  <a:cubicBezTo>
                    <a:pt x="22141" y="73399"/>
                    <a:pt x="21935" y="73650"/>
                    <a:pt x="21890" y="73969"/>
                  </a:cubicBezTo>
                  <a:cubicBezTo>
                    <a:pt x="21821" y="74426"/>
                    <a:pt x="22118" y="74837"/>
                    <a:pt x="22415" y="75179"/>
                  </a:cubicBezTo>
                  <a:cubicBezTo>
                    <a:pt x="22552" y="75316"/>
                    <a:pt x="22688" y="75453"/>
                    <a:pt x="22825" y="75567"/>
                  </a:cubicBezTo>
                  <a:cubicBezTo>
                    <a:pt x="22597" y="76069"/>
                    <a:pt x="22711" y="76731"/>
                    <a:pt x="23031" y="77210"/>
                  </a:cubicBezTo>
                  <a:cubicBezTo>
                    <a:pt x="23419" y="77758"/>
                    <a:pt x="24012" y="78123"/>
                    <a:pt x="24629" y="78420"/>
                  </a:cubicBezTo>
                  <a:cubicBezTo>
                    <a:pt x="26706" y="79493"/>
                    <a:pt x="28920" y="80246"/>
                    <a:pt x="31202" y="80680"/>
                  </a:cubicBezTo>
                  <a:cubicBezTo>
                    <a:pt x="32481" y="80931"/>
                    <a:pt x="33782" y="81068"/>
                    <a:pt x="35060" y="81319"/>
                  </a:cubicBezTo>
                  <a:cubicBezTo>
                    <a:pt x="35562" y="81410"/>
                    <a:pt x="36041" y="81524"/>
                    <a:pt x="36521" y="81661"/>
                  </a:cubicBezTo>
                  <a:cubicBezTo>
                    <a:pt x="38027" y="82072"/>
                    <a:pt x="39511" y="82803"/>
                    <a:pt x="40538" y="83967"/>
                  </a:cubicBezTo>
                  <a:cubicBezTo>
                    <a:pt x="41885" y="80315"/>
                    <a:pt x="43756" y="76845"/>
                    <a:pt x="46039" y="73695"/>
                  </a:cubicBezTo>
                  <a:cubicBezTo>
                    <a:pt x="44692" y="73284"/>
                    <a:pt x="43323" y="72851"/>
                    <a:pt x="42044" y="72212"/>
                  </a:cubicBezTo>
                  <a:cubicBezTo>
                    <a:pt x="38940" y="70728"/>
                    <a:pt x="36201" y="68149"/>
                    <a:pt x="32869" y="6760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51"/>
            <p:cNvSpPr/>
            <p:nvPr/>
          </p:nvSpPr>
          <p:spPr>
            <a:xfrm flipH="1">
              <a:off x="1345870" y="2791225"/>
              <a:ext cx="1731177" cy="1094783"/>
            </a:xfrm>
            <a:custGeom>
              <a:rect b="b" l="l" r="r" t="t"/>
              <a:pathLst>
                <a:path extrusionOk="0" h="54664" w="86440">
                  <a:moveTo>
                    <a:pt x="36567" y="1"/>
                  </a:moveTo>
                  <a:lnTo>
                    <a:pt x="36567" y="1"/>
                  </a:lnTo>
                  <a:cubicBezTo>
                    <a:pt x="34421" y="1850"/>
                    <a:pt x="32230" y="3858"/>
                    <a:pt x="30084" y="5890"/>
                  </a:cubicBezTo>
                  <a:cubicBezTo>
                    <a:pt x="29879" y="6072"/>
                    <a:pt x="29673" y="6278"/>
                    <a:pt x="29605" y="6529"/>
                  </a:cubicBezTo>
                  <a:cubicBezTo>
                    <a:pt x="29514" y="6826"/>
                    <a:pt x="29605" y="7145"/>
                    <a:pt x="29719" y="7442"/>
                  </a:cubicBezTo>
                  <a:lnTo>
                    <a:pt x="30290" y="9199"/>
                  </a:lnTo>
                  <a:cubicBezTo>
                    <a:pt x="30449" y="9702"/>
                    <a:pt x="30609" y="10204"/>
                    <a:pt x="30586" y="10729"/>
                  </a:cubicBezTo>
                  <a:cubicBezTo>
                    <a:pt x="30586" y="11642"/>
                    <a:pt x="30061" y="12486"/>
                    <a:pt x="29742" y="13354"/>
                  </a:cubicBezTo>
                  <a:lnTo>
                    <a:pt x="30107" y="13445"/>
                  </a:lnTo>
                  <a:lnTo>
                    <a:pt x="31248" y="11801"/>
                  </a:lnTo>
                  <a:cubicBezTo>
                    <a:pt x="31385" y="11619"/>
                    <a:pt x="31522" y="11436"/>
                    <a:pt x="31568" y="11208"/>
                  </a:cubicBezTo>
                  <a:cubicBezTo>
                    <a:pt x="31659" y="10911"/>
                    <a:pt x="31568" y="10592"/>
                    <a:pt x="31477" y="10295"/>
                  </a:cubicBezTo>
                  <a:cubicBezTo>
                    <a:pt x="31226" y="9450"/>
                    <a:pt x="30974" y="8606"/>
                    <a:pt x="30746" y="7784"/>
                  </a:cubicBezTo>
                  <a:cubicBezTo>
                    <a:pt x="30678" y="7602"/>
                    <a:pt x="30632" y="7396"/>
                    <a:pt x="30655" y="7214"/>
                  </a:cubicBezTo>
                  <a:cubicBezTo>
                    <a:pt x="30701" y="7008"/>
                    <a:pt x="30838" y="6826"/>
                    <a:pt x="30997" y="6666"/>
                  </a:cubicBezTo>
                  <a:cubicBezTo>
                    <a:pt x="32846" y="4429"/>
                    <a:pt x="34718" y="2215"/>
                    <a:pt x="36567" y="1"/>
                  </a:cubicBezTo>
                  <a:close/>
                  <a:moveTo>
                    <a:pt x="64642" y="3151"/>
                  </a:moveTo>
                  <a:lnTo>
                    <a:pt x="64642" y="3151"/>
                  </a:lnTo>
                  <a:cubicBezTo>
                    <a:pt x="64802" y="6392"/>
                    <a:pt x="64961" y="9656"/>
                    <a:pt x="65121" y="12897"/>
                  </a:cubicBezTo>
                  <a:cubicBezTo>
                    <a:pt x="65144" y="13171"/>
                    <a:pt x="65144" y="13468"/>
                    <a:pt x="65030" y="13742"/>
                  </a:cubicBezTo>
                  <a:cubicBezTo>
                    <a:pt x="64893" y="14084"/>
                    <a:pt x="64573" y="14289"/>
                    <a:pt x="64254" y="14495"/>
                  </a:cubicBezTo>
                  <a:cubicBezTo>
                    <a:pt x="62861" y="15408"/>
                    <a:pt x="61401" y="16207"/>
                    <a:pt x="59894" y="16937"/>
                  </a:cubicBezTo>
                  <a:cubicBezTo>
                    <a:pt x="59689" y="17028"/>
                    <a:pt x="59483" y="17120"/>
                    <a:pt x="59346" y="17302"/>
                  </a:cubicBezTo>
                  <a:cubicBezTo>
                    <a:pt x="59209" y="17508"/>
                    <a:pt x="59187" y="17736"/>
                    <a:pt x="59187" y="17987"/>
                  </a:cubicBezTo>
                  <a:cubicBezTo>
                    <a:pt x="59118" y="19882"/>
                    <a:pt x="59757" y="21753"/>
                    <a:pt x="60122" y="23625"/>
                  </a:cubicBezTo>
                  <a:cubicBezTo>
                    <a:pt x="60214" y="24036"/>
                    <a:pt x="60282" y="24447"/>
                    <a:pt x="60191" y="24857"/>
                  </a:cubicBezTo>
                  <a:cubicBezTo>
                    <a:pt x="60122" y="25314"/>
                    <a:pt x="59871" y="25702"/>
                    <a:pt x="59643" y="26090"/>
                  </a:cubicBezTo>
                  <a:cubicBezTo>
                    <a:pt x="58365" y="28121"/>
                    <a:pt x="57109" y="30153"/>
                    <a:pt x="55854" y="32184"/>
                  </a:cubicBezTo>
                  <a:lnTo>
                    <a:pt x="56744" y="32618"/>
                  </a:lnTo>
                  <a:cubicBezTo>
                    <a:pt x="57064" y="32321"/>
                    <a:pt x="57338" y="31979"/>
                    <a:pt x="57589" y="31637"/>
                  </a:cubicBezTo>
                  <a:cubicBezTo>
                    <a:pt x="58410" y="30541"/>
                    <a:pt x="59209" y="29445"/>
                    <a:pt x="60031" y="28327"/>
                  </a:cubicBezTo>
                  <a:cubicBezTo>
                    <a:pt x="60533" y="27642"/>
                    <a:pt x="61081" y="26912"/>
                    <a:pt x="61241" y="26067"/>
                  </a:cubicBezTo>
                  <a:cubicBezTo>
                    <a:pt x="61423" y="25131"/>
                    <a:pt x="61195" y="24196"/>
                    <a:pt x="60944" y="23283"/>
                  </a:cubicBezTo>
                  <a:cubicBezTo>
                    <a:pt x="60647" y="22141"/>
                    <a:pt x="60328" y="21000"/>
                    <a:pt x="60031" y="19859"/>
                  </a:cubicBezTo>
                  <a:cubicBezTo>
                    <a:pt x="59917" y="19448"/>
                    <a:pt x="59803" y="18991"/>
                    <a:pt x="59963" y="18581"/>
                  </a:cubicBezTo>
                  <a:cubicBezTo>
                    <a:pt x="60100" y="18215"/>
                    <a:pt x="60442" y="17964"/>
                    <a:pt x="60761" y="17713"/>
                  </a:cubicBezTo>
                  <a:cubicBezTo>
                    <a:pt x="62245" y="16640"/>
                    <a:pt x="63729" y="15568"/>
                    <a:pt x="65212" y="14518"/>
                  </a:cubicBezTo>
                  <a:cubicBezTo>
                    <a:pt x="65532" y="14267"/>
                    <a:pt x="65874" y="14015"/>
                    <a:pt x="66034" y="13650"/>
                  </a:cubicBezTo>
                  <a:cubicBezTo>
                    <a:pt x="66217" y="13285"/>
                    <a:pt x="66171" y="12851"/>
                    <a:pt x="66125" y="12441"/>
                  </a:cubicBezTo>
                  <a:cubicBezTo>
                    <a:pt x="65760" y="9382"/>
                    <a:pt x="65212" y="6346"/>
                    <a:pt x="64642" y="3151"/>
                  </a:cubicBezTo>
                  <a:close/>
                  <a:moveTo>
                    <a:pt x="69253" y="26318"/>
                  </a:moveTo>
                  <a:cubicBezTo>
                    <a:pt x="69117" y="26634"/>
                    <a:pt x="65861" y="34128"/>
                    <a:pt x="60299" y="34128"/>
                  </a:cubicBezTo>
                  <a:cubicBezTo>
                    <a:pt x="60233" y="34128"/>
                    <a:pt x="60166" y="34127"/>
                    <a:pt x="60100" y="34125"/>
                  </a:cubicBezTo>
                  <a:lnTo>
                    <a:pt x="60100" y="34125"/>
                  </a:lnTo>
                  <a:cubicBezTo>
                    <a:pt x="60533" y="34307"/>
                    <a:pt x="60967" y="34490"/>
                    <a:pt x="61401" y="34650"/>
                  </a:cubicBezTo>
                  <a:cubicBezTo>
                    <a:pt x="62839" y="35220"/>
                    <a:pt x="64345" y="35699"/>
                    <a:pt x="65874" y="36019"/>
                  </a:cubicBezTo>
                  <a:cubicBezTo>
                    <a:pt x="67175" y="32846"/>
                    <a:pt x="68294" y="29605"/>
                    <a:pt x="69253" y="26318"/>
                  </a:cubicBezTo>
                  <a:close/>
                  <a:moveTo>
                    <a:pt x="23" y="32572"/>
                  </a:moveTo>
                  <a:cubicBezTo>
                    <a:pt x="1" y="33097"/>
                    <a:pt x="1" y="33622"/>
                    <a:pt x="23" y="34147"/>
                  </a:cubicBezTo>
                  <a:cubicBezTo>
                    <a:pt x="69" y="36133"/>
                    <a:pt x="343" y="38165"/>
                    <a:pt x="1142" y="39991"/>
                  </a:cubicBezTo>
                  <a:cubicBezTo>
                    <a:pt x="2648" y="43369"/>
                    <a:pt x="5889" y="45765"/>
                    <a:pt x="9427" y="46838"/>
                  </a:cubicBezTo>
                  <a:cubicBezTo>
                    <a:pt x="10836" y="47272"/>
                    <a:pt x="12309" y="47512"/>
                    <a:pt x="13774" y="47512"/>
                  </a:cubicBezTo>
                  <a:cubicBezTo>
                    <a:pt x="14779" y="47512"/>
                    <a:pt x="15780" y="47399"/>
                    <a:pt x="16754" y="47158"/>
                  </a:cubicBezTo>
                  <a:cubicBezTo>
                    <a:pt x="18169" y="46815"/>
                    <a:pt x="19516" y="46176"/>
                    <a:pt x="20680" y="45286"/>
                  </a:cubicBezTo>
                  <a:cubicBezTo>
                    <a:pt x="19014" y="44715"/>
                    <a:pt x="17371" y="44122"/>
                    <a:pt x="15704" y="43529"/>
                  </a:cubicBezTo>
                  <a:cubicBezTo>
                    <a:pt x="15430" y="43414"/>
                    <a:pt x="15157" y="43323"/>
                    <a:pt x="14883" y="43186"/>
                  </a:cubicBezTo>
                  <a:cubicBezTo>
                    <a:pt x="13812" y="43416"/>
                    <a:pt x="12812" y="43522"/>
                    <a:pt x="11880" y="43522"/>
                  </a:cubicBezTo>
                  <a:cubicBezTo>
                    <a:pt x="4391" y="43522"/>
                    <a:pt x="1241" y="36693"/>
                    <a:pt x="23" y="32572"/>
                  </a:cubicBezTo>
                  <a:close/>
                  <a:moveTo>
                    <a:pt x="44898" y="39078"/>
                  </a:moveTo>
                  <a:cubicBezTo>
                    <a:pt x="44419" y="40105"/>
                    <a:pt x="43985" y="41155"/>
                    <a:pt x="43597" y="42205"/>
                  </a:cubicBezTo>
                  <a:cubicBezTo>
                    <a:pt x="43254" y="43118"/>
                    <a:pt x="42935" y="44054"/>
                    <a:pt x="42661" y="44989"/>
                  </a:cubicBezTo>
                  <a:cubicBezTo>
                    <a:pt x="44167" y="45948"/>
                    <a:pt x="45697" y="46861"/>
                    <a:pt x="47249" y="47728"/>
                  </a:cubicBezTo>
                  <a:cubicBezTo>
                    <a:pt x="50627" y="49646"/>
                    <a:pt x="54119" y="51312"/>
                    <a:pt x="57771" y="52545"/>
                  </a:cubicBezTo>
                  <a:cubicBezTo>
                    <a:pt x="61699" y="53859"/>
                    <a:pt x="65837" y="54664"/>
                    <a:pt x="69967" y="54664"/>
                  </a:cubicBezTo>
                  <a:cubicBezTo>
                    <a:pt x="71430" y="54664"/>
                    <a:pt x="72892" y="54563"/>
                    <a:pt x="74343" y="54348"/>
                  </a:cubicBezTo>
                  <a:cubicBezTo>
                    <a:pt x="76465" y="54028"/>
                    <a:pt x="78588" y="53458"/>
                    <a:pt x="80483" y="52408"/>
                  </a:cubicBezTo>
                  <a:cubicBezTo>
                    <a:pt x="83085" y="50924"/>
                    <a:pt x="85048" y="48619"/>
                    <a:pt x="86440" y="45971"/>
                  </a:cubicBezTo>
                  <a:lnTo>
                    <a:pt x="86440" y="45971"/>
                  </a:lnTo>
                  <a:cubicBezTo>
                    <a:pt x="83298" y="48465"/>
                    <a:pt x="78393" y="51150"/>
                    <a:pt x="71857" y="51150"/>
                  </a:cubicBezTo>
                  <a:cubicBezTo>
                    <a:pt x="70558" y="51150"/>
                    <a:pt x="69195" y="51044"/>
                    <a:pt x="67769" y="50810"/>
                  </a:cubicBezTo>
                  <a:cubicBezTo>
                    <a:pt x="55626" y="48824"/>
                    <a:pt x="47477" y="41634"/>
                    <a:pt x="44898" y="3907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51"/>
            <p:cNvSpPr/>
            <p:nvPr/>
          </p:nvSpPr>
          <p:spPr>
            <a:xfrm flipH="1">
              <a:off x="1700689" y="2342435"/>
              <a:ext cx="527104" cy="369768"/>
            </a:xfrm>
            <a:custGeom>
              <a:rect b="b" l="l" r="r" t="t"/>
              <a:pathLst>
                <a:path extrusionOk="0" h="18463" w="26319">
                  <a:moveTo>
                    <a:pt x="24114" y="0"/>
                  </a:moveTo>
                  <a:cubicBezTo>
                    <a:pt x="23818" y="0"/>
                    <a:pt x="23522" y="40"/>
                    <a:pt x="23237" y="111"/>
                  </a:cubicBezTo>
                  <a:cubicBezTo>
                    <a:pt x="22210" y="340"/>
                    <a:pt x="21206" y="1002"/>
                    <a:pt x="20840" y="2006"/>
                  </a:cubicBezTo>
                  <a:cubicBezTo>
                    <a:pt x="20863" y="2029"/>
                    <a:pt x="21023" y="2189"/>
                    <a:pt x="21183" y="2211"/>
                  </a:cubicBezTo>
                  <a:cubicBezTo>
                    <a:pt x="21365" y="2211"/>
                    <a:pt x="21502" y="2143"/>
                    <a:pt x="21662" y="2052"/>
                  </a:cubicBezTo>
                  <a:cubicBezTo>
                    <a:pt x="22073" y="1801"/>
                    <a:pt x="22461" y="1504"/>
                    <a:pt x="22918" y="1321"/>
                  </a:cubicBezTo>
                  <a:cubicBezTo>
                    <a:pt x="23195" y="1204"/>
                    <a:pt x="23511" y="1125"/>
                    <a:pt x="23822" y="1125"/>
                  </a:cubicBezTo>
                  <a:cubicBezTo>
                    <a:pt x="23996" y="1125"/>
                    <a:pt x="24169" y="1150"/>
                    <a:pt x="24333" y="1207"/>
                  </a:cubicBezTo>
                  <a:cubicBezTo>
                    <a:pt x="24721" y="1344"/>
                    <a:pt x="25017" y="1641"/>
                    <a:pt x="25360" y="1892"/>
                  </a:cubicBezTo>
                  <a:cubicBezTo>
                    <a:pt x="25495" y="2008"/>
                    <a:pt x="25663" y="2108"/>
                    <a:pt x="25836" y="2108"/>
                  </a:cubicBezTo>
                  <a:cubicBezTo>
                    <a:pt x="25868" y="2108"/>
                    <a:pt x="25899" y="2104"/>
                    <a:pt x="25930" y="2097"/>
                  </a:cubicBezTo>
                  <a:cubicBezTo>
                    <a:pt x="26113" y="2052"/>
                    <a:pt x="26250" y="1892"/>
                    <a:pt x="26273" y="1709"/>
                  </a:cubicBezTo>
                  <a:cubicBezTo>
                    <a:pt x="26319" y="1527"/>
                    <a:pt x="26273" y="1344"/>
                    <a:pt x="26182" y="1161"/>
                  </a:cubicBezTo>
                  <a:cubicBezTo>
                    <a:pt x="25953" y="659"/>
                    <a:pt x="25474" y="271"/>
                    <a:pt x="24926" y="111"/>
                  </a:cubicBezTo>
                  <a:cubicBezTo>
                    <a:pt x="24663" y="35"/>
                    <a:pt x="24389" y="0"/>
                    <a:pt x="24114" y="0"/>
                  </a:cubicBezTo>
                  <a:close/>
                  <a:moveTo>
                    <a:pt x="14952" y="10725"/>
                  </a:moveTo>
                  <a:lnTo>
                    <a:pt x="14952" y="10725"/>
                  </a:lnTo>
                  <a:cubicBezTo>
                    <a:pt x="13719" y="12528"/>
                    <a:pt x="11688" y="13738"/>
                    <a:pt x="9565" y="14286"/>
                  </a:cubicBezTo>
                  <a:cubicBezTo>
                    <a:pt x="8299" y="14633"/>
                    <a:pt x="6986" y="14765"/>
                    <a:pt x="5662" y="14765"/>
                  </a:cubicBezTo>
                  <a:cubicBezTo>
                    <a:pt x="4551" y="14765"/>
                    <a:pt x="3433" y="14672"/>
                    <a:pt x="2329" y="14537"/>
                  </a:cubicBezTo>
                  <a:cubicBezTo>
                    <a:pt x="1964" y="14491"/>
                    <a:pt x="1599" y="14446"/>
                    <a:pt x="1234" y="14400"/>
                  </a:cubicBezTo>
                  <a:cubicBezTo>
                    <a:pt x="1051" y="15404"/>
                    <a:pt x="845" y="16409"/>
                    <a:pt x="480" y="17345"/>
                  </a:cubicBezTo>
                  <a:cubicBezTo>
                    <a:pt x="343" y="17710"/>
                    <a:pt x="184" y="18052"/>
                    <a:pt x="1" y="18395"/>
                  </a:cubicBezTo>
                  <a:cubicBezTo>
                    <a:pt x="597" y="18439"/>
                    <a:pt x="1197" y="18462"/>
                    <a:pt x="1797" y="18462"/>
                  </a:cubicBezTo>
                  <a:cubicBezTo>
                    <a:pt x="4296" y="18462"/>
                    <a:pt x="6794" y="18051"/>
                    <a:pt x="9040" y="17002"/>
                  </a:cubicBezTo>
                  <a:cubicBezTo>
                    <a:pt x="11710" y="15747"/>
                    <a:pt x="13993" y="13487"/>
                    <a:pt x="14952" y="10725"/>
                  </a:cubicBezTo>
                  <a:close/>
                </a:path>
              </a:pathLst>
            </a:custGeom>
            <a:solidFill>
              <a:srgbClr val="F8A3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1"/>
            <p:cNvSpPr/>
            <p:nvPr/>
          </p:nvSpPr>
          <p:spPr>
            <a:xfrm flipH="1">
              <a:off x="2025706" y="2187058"/>
              <a:ext cx="285272" cy="98736"/>
            </a:xfrm>
            <a:custGeom>
              <a:rect b="b" l="l" r="r" t="t"/>
              <a:pathLst>
                <a:path extrusionOk="0" h="4930" w="14244">
                  <a:moveTo>
                    <a:pt x="1874" y="1"/>
                  </a:moveTo>
                  <a:cubicBezTo>
                    <a:pt x="1728" y="1"/>
                    <a:pt x="1576" y="37"/>
                    <a:pt x="1439" y="87"/>
                  </a:cubicBezTo>
                  <a:cubicBezTo>
                    <a:pt x="617" y="384"/>
                    <a:pt x="1" y="1251"/>
                    <a:pt x="24" y="2141"/>
                  </a:cubicBezTo>
                  <a:cubicBezTo>
                    <a:pt x="46" y="2324"/>
                    <a:pt x="69" y="2484"/>
                    <a:pt x="138" y="2644"/>
                  </a:cubicBezTo>
                  <a:cubicBezTo>
                    <a:pt x="252" y="2895"/>
                    <a:pt x="457" y="3077"/>
                    <a:pt x="731" y="3168"/>
                  </a:cubicBezTo>
                  <a:cubicBezTo>
                    <a:pt x="809" y="3190"/>
                    <a:pt x="891" y="3200"/>
                    <a:pt x="974" y="3200"/>
                  </a:cubicBezTo>
                  <a:cubicBezTo>
                    <a:pt x="1159" y="3200"/>
                    <a:pt x="1350" y="3149"/>
                    <a:pt x="1507" y="3054"/>
                  </a:cubicBezTo>
                  <a:cubicBezTo>
                    <a:pt x="2078" y="2666"/>
                    <a:pt x="2626" y="1890"/>
                    <a:pt x="2648" y="1023"/>
                  </a:cubicBezTo>
                  <a:cubicBezTo>
                    <a:pt x="2648" y="658"/>
                    <a:pt x="2534" y="247"/>
                    <a:pt x="2215" y="87"/>
                  </a:cubicBezTo>
                  <a:cubicBezTo>
                    <a:pt x="2112" y="25"/>
                    <a:pt x="1995" y="1"/>
                    <a:pt x="1874" y="1"/>
                  </a:cubicBezTo>
                  <a:close/>
                  <a:moveTo>
                    <a:pt x="13452" y="1687"/>
                  </a:moveTo>
                  <a:cubicBezTo>
                    <a:pt x="13296" y="1687"/>
                    <a:pt x="13138" y="1731"/>
                    <a:pt x="12988" y="1799"/>
                  </a:cubicBezTo>
                  <a:cubicBezTo>
                    <a:pt x="12167" y="2119"/>
                    <a:pt x="11596" y="3032"/>
                    <a:pt x="11664" y="3922"/>
                  </a:cubicBezTo>
                  <a:cubicBezTo>
                    <a:pt x="11664" y="4081"/>
                    <a:pt x="11710" y="4241"/>
                    <a:pt x="11779" y="4401"/>
                  </a:cubicBezTo>
                  <a:cubicBezTo>
                    <a:pt x="11893" y="4652"/>
                    <a:pt x="12121" y="4835"/>
                    <a:pt x="12395" y="4903"/>
                  </a:cubicBezTo>
                  <a:cubicBezTo>
                    <a:pt x="12461" y="4921"/>
                    <a:pt x="12529" y="4930"/>
                    <a:pt x="12599" y="4930"/>
                  </a:cubicBezTo>
                  <a:cubicBezTo>
                    <a:pt x="12796" y="4930"/>
                    <a:pt x="13002" y="4861"/>
                    <a:pt x="13171" y="4743"/>
                  </a:cubicBezTo>
                  <a:cubicBezTo>
                    <a:pt x="13719" y="4355"/>
                    <a:pt x="14244" y="3557"/>
                    <a:pt x="14221" y="2689"/>
                  </a:cubicBezTo>
                  <a:cubicBezTo>
                    <a:pt x="14221" y="2324"/>
                    <a:pt x="14084" y="1913"/>
                    <a:pt x="13764" y="1753"/>
                  </a:cubicBezTo>
                  <a:cubicBezTo>
                    <a:pt x="13663" y="1707"/>
                    <a:pt x="13558" y="1687"/>
                    <a:pt x="13452" y="1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1"/>
            <p:cNvSpPr/>
            <p:nvPr/>
          </p:nvSpPr>
          <p:spPr>
            <a:xfrm flipH="1">
              <a:off x="1964441" y="2078019"/>
              <a:ext cx="355208" cy="97594"/>
            </a:xfrm>
            <a:custGeom>
              <a:rect b="b" l="l" r="r" t="t"/>
              <a:pathLst>
                <a:path extrusionOk="0" h="4873" w="17736">
                  <a:moveTo>
                    <a:pt x="2781" y="0"/>
                  </a:moveTo>
                  <a:cubicBezTo>
                    <a:pt x="2357" y="0"/>
                    <a:pt x="1936" y="34"/>
                    <a:pt x="1529" y="122"/>
                  </a:cubicBezTo>
                  <a:cubicBezTo>
                    <a:pt x="1164" y="191"/>
                    <a:pt x="799" y="282"/>
                    <a:pt x="525" y="511"/>
                  </a:cubicBezTo>
                  <a:cubicBezTo>
                    <a:pt x="228" y="716"/>
                    <a:pt x="0" y="1058"/>
                    <a:pt x="23" y="1424"/>
                  </a:cubicBezTo>
                  <a:cubicBezTo>
                    <a:pt x="46" y="1492"/>
                    <a:pt x="46" y="1583"/>
                    <a:pt x="114" y="1629"/>
                  </a:cubicBezTo>
                  <a:cubicBezTo>
                    <a:pt x="183" y="1720"/>
                    <a:pt x="320" y="1720"/>
                    <a:pt x="434" y="1720"/>
                  </a:cubicBezTo>
                  <a:cubicBezTo>
                    <a:pt x="913" y="1675"/>
                    <a:pt x="1347" y="1492"/>
                    <a:pt x="1803" y="1401"/>
                  </a:cubicBezTo>
                  <a:cubicBezTo>
                    <a:pt x="2051" y="1345"/>
                    <a:pt x="2302" y="1318"/>
                    <a:pt x="2552" y="1318"/>
                  </a:cubicBezTo>
                  <a:cubicBezTo>
                    <a:pt x="3223" y="1318"/>
                    <a:pt x="3885" y="1514"/>
                    <a:pt x="4451" y="1880"/>
                  </a:cubicBezTo>
                  <a:cubicBezTo>
                    <a:pt x="4805" y="2109"/>
                    <a:pt x="5178" y="2414"/>
                    <a:pt x="5587" y="2414"/>
                  </a:cubicBezTo>
                  <a:cubicBezTo>
                    <a:pt x="5626" y="2414"/>
                    <a:pt x="5666" y="2411"/>
                    <a:pt x="5706" y="2405"/>
                  </a:cubicBezTo>
                  <a:cubicBezTo>
                    <a:pt x="5843" y="2177"/>
                    <a:pt x="5843" y="1766"/>
                    <a:pt x="5729" y="1446"/>
                  </a:cubicBezTo>
                  <a:cubicBezTo>
                    <a:pt x="5547" y="967"/>
                    <a:pt x="5136" y="579"/>
                    <a:pt x="4656" y="328"/>
                  </a:cubicBezTo>
                  <a:cubicBezTo>
                    <a:pt x="4200" y="100"/>
                    <a:pt x="3675" y="31"/>
                    <a:pt x="3150" y="8"/>
                  </a:cubicBezTo>
                  <a:cubicBezTo>
                    <a:pt x="3027" y="3"/>
                    <a:pt x="2904" y="0"/>
                    <a:pt x="2781" y="0"/>
                  </a:cubicBezTo>
                  <a:close/>
                  <a:moveTo>
                    <a:pt x="14134" y="1801"/>
                  </a:moveTo>
                  <a:cubicBezTo>
                    <a:pt x="13436" y="1801"/>
                    <a:pt x="12737" y="1950"/>
                    <a:pt x="12097" y="2245"/>
                  </a:cubicBezTo>
                  <a:cubicBezTo>
                    <a:pt x="11915" y="2337"/>
                    <a:pt x="11709" y="2451"/>
                    <a:pt x="11572" y="2633"/>
                  </a:cubicBezTo>
                  <a:cubicBezTo>
                    <a:pt x="11436" y="2816"/>
                    <a:pt x="11367" y="3067"/>
                    <a:pt x="11481" y="3272"/>
                  </a:cubicBezTo>
                  <a:cubicBezTo>
                    <a:pt x="11562" y="3418"/>
                    <a:pt x="11746" y="3495"/>
                    <a:pt x="11871" y="3495"/>
                  </a:cubicBezTo>
                  <a:cubicBezTo>
                    <a:pt x="11922" y="3495"/>
                    <a:pt x="11963" y="3482"/>
                    <a:pt x="11983" y="3455"/>
                  </a:cubicBezTo>
                  <a:cubicBezTo>
                    <a:pt x="12540" y="3299"/>
                    <a:pt x="13134" y="3192"/>
                    <a:pt x="13716" y="3192"/>
                  </a:cubicBezTo>
                  <a:cubicBezTo>
                    <a:pt x="14328" y="3192"/>
                    <a:pt x="14926" y="3311"/>
                    <a:pt x="15453" y="3615"/>
                  </a:cubicBezTo>
                  <a:cubicBezTo>
                    <a:pt x="15932" y="3911"/>
                    <a:pt x="16320" y="4322"/>
                    <a:pt x="16777" y="4665"/>
                  </a:cubicBezTo>
                  <a:cubicBezTo>
                    <a:pt x="16933" y="4774"/>
                    <a:pt x="17121" y="4873"/>
                    <a:pt x="17291" y="4873"/>
                  </a:cubicBezTo>
                  <a:cubicBezTo>
                    <a:pt x="17369" y="4873"/>
                    <a:pt x="17442" y="4852"/>
                    <a:pt x="17507" y="4802"/>
                  </a:cubicBezTo>
                  <a:cubicBezTo>
                    <a:pt x="17690" y="4688"/>
                    <a:pt x="17735" y="4459"/>
                    <a:pt x="17735" y="4254"/>
                  </a:cubicBezTo>
                  <a:cubicBezTo>
                    <a:pt x="17690" y="3250"/>
                    <a:pt x="16799" y="2473"/>
                    <a:pt x="15886" y="2131"/>
                  </a:cubicBezTo>
                  <a:cubicBezTo>
                    <a:pt x="15329" y="1910"/>
                    <a:pt x="14732" y="1801"/>
                    <a:pt x="14134" y="1801"/>
                  </a:cubicBezTo>
                  <a:close/>
                </a:path>
              </a:pathLst>
            </a:custGeom>
            <a:solidFill>
              <a:srgbClr val="3F25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51"/>
            <p:cNvSpPr/>
            <p:nvPr/>
          </p:nvSpPr>
          <p:spPr>
            <a:xfrm flipH="1">
              <a:off x="1615129" y="1963273"/>
              <a:ext cx="1380095" cy="1675581"/>
            </a:xfrm>
            <a:custGeom>
              <a:rect b="b" l="l" r="r" t="t"/>
              <a:pathLst>
                <a:path extrusionOk="0" h="83664" w="68910">
                  <a:moveTo>
                    <a:pt x="48522" y="0"/>
                  </a:moveTo>
                  <a:cubicBezTo>
                    <a:pt x="48507" y="0"/>
                    <a:pt x="48493" y="3"/>
                    <a:pt x="48481" y="9"/>
                  </a:cubicBezTo>
                  <a:cubicBezTo>
                    <a:pt x="48436" y="9"/>
                    <a:pt x="48390" y="32"/>
                    <a:pt x="48344" y="55"/>
                  </a:cubicBezTo>
                  <a:cubicBezTo>
                    <a:pt x="48321" y="55"/>
                    <a:pt x="48299" y="55"/>
                    <a:pt x="48276" y="78"/>
                  </a:cubicBezTo>
                  <a:lnTo>
                    <a:pt x="48253" y="78"/>
                  </a:lnTo>
                  <a:cubicBezTo>
                    <a:pt x="48253" y="101"/>
                    <a:pt x="48253" y="101"/>
                    <a:pt x="48253" y="101"/>
                  </a:cubicBezTo>
                  <a:cubicBezTo>
                    <a:pt x="45856" y="1059"/>
                    <a:pt x="43802" y="2931"/>
                    <a:pt x="42592" y="5191"/>
                  </a:cubicBezTo>
                  <a:cubicBezTo>
                    <a:pt x="42547" y="5236"/>
                    <a:pt x="42569" y="5305"/>
                    <a:pt x="42638" y="5328"/>
                  </a:cubicBezTo>
                  <a:cubicBezTo>
                    <a:pt x="42638" y="5350"/>
                    <a:pt x="42661" y="5350"/>
                    <a:pt x="42684" y="5350"/>
                  </a:cubicBezTo>
                  <a:cubicBezTo>
                    <a:pt x="42706" y="5350"/>
                    <a:pt x="42752" y="5328"/>
                    <a:pt x="42775" y="5282"/>
                  </a:cubicBezTo>
                  <a:cubicBezTo>
                    <a:pt x="43825" y="3296"/>
                    <a:pt x="45560" y="1630"/>
                    <a:pt x="47591" y="626"/>
                  </a:cubicBezTo>
                  <a:lnTo>
                    <a:pt x="47591" y="626"/>
                  </a:lnTo>
                  <a:cubicBezTo>
                    <a:pt x="45902" y="2132"/>
                    <a:pt x="44852" y="4278"/>
                    <a:pt x="44715" y="6560"/>
                  </a:cubicBezTo>
                  <a:cubicBezTo>
                    <a:pt x="44715" y="6606"/>
                    <a:pt x="44761" y="6651"/>
                    <a:pt x="44829" y="6651"/>
                  </a:cubicBezTo>
                  <a:cubicBezTo>
                    <a:pt x="44875" y="6651"/>
                    <a:pt x="44920" y="6629"/>
                    <a:pt x="44943" y="6560"/>
                  </a:cubicBezTo>
                  <a:cubicBezTo>
                    <a:pt x="45057" y="4141"/>
                    <a:pt x="46358" y="1767"/>
                    <a:pt x="48299" y="329"/>
                  </a:cubicBezTo>
                  <a:lnTo>
                    <a:pt x="48299" y="329"/>
                  </a:lnTo>
                  <a:cubicBezTo>
                    <a:pt x="47979" y="1949"/>
                    <a:pt x="48207" y="3661"/>
                    <a:pt x="48938" y="5145"/>
                  </a:cubicBezTo>
                  <a:cubicBezTo>
                    <a:pt x="49805" y="6880"/>
                    <a:pt x="51289" y="8181"/>
                    <a:pt x="52727" y="9459"/>
                  </a:cubicBezTo>
                  <a:cubicBezTo>
                    <a:pt x="53959" y="10554"/>
                    <a:pt x="55260" y="11696"/>
                    <a:pt x="56128" y="13111"/>
                  </a:cubicBezTo>
                  <a:cubicBezTo>
                    <a:pt x="57178" y="14823"/>
                    <a:pt x="57611" y="16923"/>
                    <a:pt x="57269" y="18909"/>
                  </a:cubicBezTo>
                  <a:cubicBezTo>
                    <a:pt x="57269" y="18954"/>
                    <a:pt x="57315" y="19023"/>
                    <a:pt x="57360" y="19023"/>
                  </a:cubicBezTo>
                  <a:lnTo>
                    <a:pt x="57383" y="19023"/>
                  </a:lnTo>
                  <a:cubicBezTo>
                    <a:pt x="57429" y="19023"/>
                    <a:pt x="57474" y="19000"/>
                    <a:pt x="57497" y="18931"/>
                  </a:cubicBezTo>
                  <a:cubicBezTo>
                    <a:pt x="57817" y="16923"/>
                    <a:pt x="57383" y="14754"/>
                    <a:pt x="56310" y="12997"/>
                  </a:cubicBezTo>
                  <a:cubicBezTo>
                    <a:pt x="55420" y="11559"/>
                    <a:pt x="54119" y="10395"/>
                    <a:pt x="52864" y="9299"/>
                  </a:cubicBezTo>
                  <a:cubicBezTo>
                    <a:pt x="51448" y="8044"/>
                    <a:pt x="49988" y="6743"/>
                    <a:pt x="49143" y="5054"/>
                  </a:cubicBezTo>
                  <a:cubicBezTo>
                    <a:pt x="48390" y="3570"/>
                    <a:pt x="48184" y="1858"/>
                    <a:pt x="48527" y="237"/>
                  </a:cubicBezTo>
                  <a:cubicBezTo>
                    <a:pt x="48527" y="215"/>
                    <a:pt x="48527" y="215"/>
                    <a:pt x="48527" y="215"/>
                  </a:cubicBezTo>
                  <a:cubicBezTo>
                    <a:pt x="48527" y="215"/>
                    <a:pt x="48550" y="215"/>
                    <a:pt x="48550" y="192"/>
                  </a:cubicBezTo>
                  <a:cubicBezTo>
                    <a:pt x="48595" y="192"/>
                    <a:pt x="48641" y="123"/>
                    <a:pt x="48618" y="55"/>
                  </a:cubicBezTo>
                  <a:cubicBezTo>
                    <a:pt x="48601" y="21"/>
                    <a:pt x="48560" y="0"/>
                    <a:pt x="48522" y="0"/>
                  </a:cubicBezTo>
                  <a:close/>
                  <a:moveTo>
                    <a:pt x="39343" y="14822"/>
                  </a:moveTo>
                  <a:cubicBezTo>
                    <a:pt x="39308" y="14822"/>
                    <a:pt x="39275" y="14847"/>
                    <a:pt x="39260" y="14891"/>
                  </a:cubicBezTo>
                  <a:cubicBezTo>
                    <a:pt x="38712" y="15873"/>
                    <a:pt x="38004" y="16763"/>
                    <a:pt x="37160" y="17516"/>
                  </a:cubicBezTo>
                  <a:cubicBezTo>
                    <a:pt x="36977" y="17676"/>
                    <a:pt x="36726" y="17881"/>
                    <a:pt x="36726" y="18201"/>
                  </a:cubicBezTo>
                  <a:cubicBezTo>
                    <a:pt x="36726" y="18429"/>
                    <a:pt x="36863" y="18612"/>
                    <a:pt x="36977" y="18749"/>
                  </a:cubicBezTo>
                  <a:lnTo>
                    <a:pt x="37776" y="19822"/>
                  </a:lnTo>
                  <a:cubicBezTo>
                    <a:pt x="37799" y="19867"/>
                    <a:pt x="37845" y="19867"/>
                    <a:pt x="37867" y="19867"/>
                  </a:cubicBezTo>
                  <a:cubicBezTo>
                    <a:pt x="37890" y="19867"/>
                    <a:pt x="37913" y="19867"/>
                    <a:pt x="37936" y="19844"/>
                  </a:cubicBezTo>
                  <a:cubicBezTo>
                    <a:pt x="37982" y="19822"/>
                    <a:pt x="37982" y="19753"/>
                    <a:pt x="37959" y="19707"/>
                  </a:cubicBezTo>
                  <a:lnTo>
                    <a:pt x="37137" y="18635"/>
                  </a:lnTo>
                  <a:cubicBezTo>
                    <a:pt x="37023" y="18475"/>
                    <a:pt x="36932" y="18338"/>
                    <a:pt x="36932" y="18201"/>
                  </a:cubicBezTo>
                  <a:cubicBezTo>
                    <a:pt x="36932" y="17996"/>
                    <a:pt x="37137" y="17813"/>
                    <a:pt x="37297" y="17676"/>
                  </a:cubicBezTo>
                  <a:cubicBezTo>
                    <a:pt x="38164" y="16900"/>
                    <a:pt x="38895" y="15987"/>
                    <a:pt x="39442" y="14983"/>
                  </a:cubicBezTo>
                  <a:cubicBezTo>
                    <a:pt x="39465" y="14937"/>
                    <a:pt x="39442" y="14868"/>
                    <a:pt x="39397" y="14846"/>
                  </a:cubicBezTo>
                  <a:cubicBezTo>
                    <a:pt x="39381" y="14829"/>
                    <a:pt x="39362" y="14822"/>
                    <a:pt x="39343" y="14822"/>
                  </a:cubicBezTo>
                  <a:close/>
                  <a:moveTo>
                    <a:pt x="35448" y="22036"/>
                  </a:moveTo>
                  <a:cubicBezTo>
                    <a:pt x="35402" y="22036"/>
                    <a:pt x="35357" y="22104"/>
                    <a:pt x="35357" y="22150"/>
                  </a:cubicBezTo>
                  <a:cubicBezTo>
                    <a:pt x="35494" y="22880"/>
                    <a:pt x="35996" y="23588"/>
                    <a:pt x="36726" y="23999"/>
                  </a:cubicBezTo>
                  <a:cubicBezTo>
                    <a:pt x="37320" y="24341"/>
                    <a:pt x="38050" y="24546"/>
                    <a:pt x="38963" y="24615"/>
                  </a:cubicBezTo>
                  <a:cubicBezTo>
                    <a:pt x="39123" y="24638"/>
                    <a:pt x="39305" y="24638"/>
                    <a:pt x="39442" y="24638"/>
                  </a:cubicBezTo>
                  <a:cubicBezTo>
                    <a:pt x="39922" y="24638"/>
                    <a:pt x="40310" y="24569"/>
                    <a:pt x="40652" y="24455"/>
                  </a:cubicBezTo>
                  <a:cubicBezTo>
                    <a:pt x="41268" y="24272"/>
                    <a:pt x="41771" y="23884"/>
                    <a:pt x="42022" y="23405"/>
                  </a:cubicBezTo>
                  <a:cubicBezTo>
                    <a:pt x="42044" y="23359"/>
                    <a:pt x="42022" y="23291"/>
                    <a:pt x="41976" y="23268"/>
                  </a:cubicBezTo>
                  <a:cubicBezTo>
                    <a:pt x="41950" y="23251"/>
                    <a:pt x="41927" y="23243"/>
                    <a:pt x="41908" y="23243"/>
                  </a:cubicBezTo>
                  <a:cubicBezTo>
                    <a:pt x="41876" y="23243"/>
                    <a:pt x="41853" y="23263"/>
                    <a:pt x="41839" y="23291"/>
                  </a:cubicBezTo>
                  <a:cubicBezTo>
                    <a:pt x="41611" y="23725"/>
                    <a:pt x="41154" y="24090"/>
                    <a:pt x="40606" y="24272"/>
                  </a:cubicBezTo>
                  <a:cubicBezTo>
                    <a:pt x="40264" y="24375"/>
                    <a:pt x="39883" y="24427"/>
                    <a:pt x="39435" y="24427"/>
                  </a:cubicBezTo>
                  <a:cubicBezTo>
                    <a:pt x="39285" y="24427"/>
                    <a:pt x="39129" y="24421"/>
                    <a:pt x="38963" y="24409"/>
                  </a:cubicBezTo>
                  <a:cubicBezTo>
                    <a:pt x="38096" y="24341"/>
                    <a:pt x="37388" y="24158"/>
                    <a:pt x="36840" y="23816"/>
                  </a:cubicBezTo>
                  <a:cubicBezTo>
                    <a:pt x="36156" y="23428"/>
                    <a:pt x="35676" y="22789"/>
                    <a:pt x="35585" y="22127"/>
                  </a:cubicBezTo>
                  <a:cubicBezTo>
                    <a:pt x="35562" y="22058"/>
                    <a:pt x="35516" y="22036"/>
                    <a:pt x="35448" y="22036"/>
                  </a:cubicBezTo>
                  <a:close/>
                  <a:moveTo>
                    <a:pt x="3801" y="34652"/>
                  </a:moveTo>
                  <a:cubicBezTo>
                    <a:pt x="3751" y="34652"/>
                    <a:pt x="3717" y="34693"/>
                    <a:pt x="3698" y="34749"/>
                  </a:cubicBezTo>
                  <a:cubicBezTo>
                    <a:pt x="3698" y="34795"/>
                    <a:pt x="3744" y="34841"/>
                    <a:pt x="3789" y="34863"/>
                  </a:cubicBezTo>
                  <a:cubicBezTo>
                    <a:pt x="3926" y="34886"/>
                    <a:pt x="4063" y="34932"/>
                    <a:pt x="4223" y="35000"/>
                  </a:cubicBezTo>
                  <a:cubicBezTo>
                    <a:pt x="4451" y="35114"/>
                    <a:pt x="4657" y="35274"/>
                    <a:pt x="4839" y="35411"/>
                  </a:cubicBezTo>
                  <a:cubicBezTo>
                    <a:pt x="5022" y="35548"/>
                    <a:pt x="5182" y="35708"/>
                    <a:pt x="5341" y="35845"/>
                  </a:cubicBezTo>
                  <a:cubicBezTo>
                    <a:pt x="5866" y="36324"/>
                    <a:pt x="6300" y="36826"/>
                    <a:pt x="6620" y="37374"/>
                  </a:cubicBezTo>
                  <a:cubicBezTo>
                    <a:pt x="6848" y="37717"/>
                    <a:pt x="7008" y="38059"/>
                    <a:pt x="7122" y="38424"/>
                  </a:cubicBezTo>
                  <a:cubicBezTo>
                    <a:pt x="7282" y="38858"/>
                    <a:pt x="7441" y="39474"/>
                    <a:pt x="7053" y="39816"/>
                  </a:cubicBezTo>
                  <a:cubicBezTo>
                    <a:pt x="6918" y="39929"/>
                    <a:pt x="6752" y="39970"/>
                    <a:pt x="6585" y="39970"/>
                  </a:cubicBezTo>
                  <a:cubicBezTo>
                    <a:pt x="6245" y="39970"/>
                    <a:pt x="5897" y="39802"/>
                    <a:pt x="5775" y="39725"/>
                  </a:cubicBezTo>
                  <a:cubicBezTo>
                    <a:pt x="5752" y="39725"/>
                    <a:pt x="5729" y="39702"/>
                    <a:pt x="5729" y="39702"/>
                  </a:cubicBezTo>
                  <a:cubicBezTo>
                    <a:pt x="5524" y="39588"/>
                    <a:pt x="5341" y="39474"/>
                    <a:pt x="5182" y="39337"/>
                  </a:cubicBezTo>
                  <a:cubicBezTo>
                    <a:pt x="4931" y="39155"/>
                    <a:pt x="4702" y="38926"/>
                    <a:pt x="4474" y="38698"/>
                  </a:cubicBezTo>
                  <a:cubicBezTo>
                    <a:pt x="4269" y="38470"/>
                    <a:pt x="4040" y="38219"/>
                    <a:pt x="3858" y="37968"/>
                  </a:cubicBezTo>
                  <a:cubicBezTo>
                    <a:pt x="3607" y="37648"/>
                    <a:pt x="3378" y="37329"/>
                    <a:pt x="3173" y="36986"/>
                  </a:cubicBezTo>
                  <a:cubicBezTo>
                    <a:pt x="3144" y="36943"/>
                    <a:pt x="3115" y="36927"/>
                    <a:pt x="3080" y="36927"/>
                  </a:cubicBezTo>
                  <a:cubicBezTo>
                    <a:pt x="3060" y="36927"/>
                    <a:pt x="3038" y="36932"/>
                    <a:pt x="3013" y="36940"/>
                  </a:cubicBezTo>
                  <a:cubicBezTo>
                    <a:pt x="2968" y="36963"/>
                    <a:pt x="2945" y="37032"/>
                    <a:pt x="2990" y="37077"/>
                  </a:cubicBezTo>
                  <a:cubicBezTo>
                    <a:pt x="3196" y="37443"/>
                    <a:pt x="3424" y="37785"/>
                    <a:pt x="3698" y="38105"/>
                  </a:cubicBezTo>
                  <a:cubicBezTo>
                    <a:pt x="3881" y="38356"/>
                    <a:pt x="4109" y="38607"/>
                    <a:pt x="4314" y="38835"/>
                  </a:cubicBezTo>
                  <a:cubicBezTo>
                    <a:pt x="4565" y="39086"/>
                    <a:pt x="4794" y="39314"/>
                    <a:pt x="5045" y="39497"/>
                  </a:cubicBezTo>
                  <a:cubicBezTo>
                    <a:pt x="5204" y="39611"/>
                    <a:pt x="5364" y="39725"/>
                    <a:pt x="5547" y="39839"/>
                  </a:cubicBezTo>
                  <a:cubicBezTo>
                    <a:pt x="5547" y="39839"/>
                    <a:pt x="5547" y="39862"/>
                    <a:pt x="5547" y="39885"/>
                  </a:cubicBezTo>
                  <a:cubicBezTo>
                    <a:pt x="5912" y="40684"/>
                    <a:pt x="6072" y="41574"/>
                    <a:pt x="6003" y="42441"/>
                  </a:cubicBezTo>
                  <a:cubicBezTo>
                    <a:pt x="5980" y="42761"/>
                    <a:pt x="5844" y="43514"/>
                    <a:pt x="5296" y="43742"/>
                  </a:cubicBezTo>
                  <a:cubicBezTo>
                    <a:pt x="5208" y="43778"/>
                    <a:pt x="5113" y="43796"/>
                    <a:pt x="5013" y="43796"/>
                  </a:cubicBezTo>
                  <a:cubicBezTo>
                    <a:pt x="4853" y="43796"/>
                    <a:pt x="4679" y="43749"/>
                    <a:pt x="4497" y="43651"/>
                  </a:cubicBezTo>
                  <a:cubicBezTo>
                    <a:pt x="4314" y="43560"/>
                    <a:pt x="4109" y="43423"/>
                    <a:pt x="3881" y="43240"/>
                  </a:cubicBezTo>
                  <a:cubicBezTo>
                    <a:pt x="3607" y="42966"/>
                    <a:pt x="3356" y="42692"/>
                    <a:pt x="3104" y="42373"/>
                  </a:cubicBezTo>
                  <a:cubicBezTo>
                    <a:pt x="2716" y="41848"/>
                    <a:pt x="2351" y="41254"/>
                    <a:pt x="2032" y="40570"/>
                  </a:cubicBezTo>
                  <a:cubicBezTo>
                    <a:pt x="1918" y="40341"/>
                    <a:pt x="1803" y="40090"/>
                    <a:pt x="1712" y="39839"/>
                  </a:cubicBezTo>
                  <a:cubicBezTo>
                    <a:pt x="1712" y="39816"/>
                    <a:pt x="1689" y="39794"/>
                    <a:pt x="1689" y="39748"/>
                  </a:cubicBezTo>
                  <a:cubicBezTo>
                    <a:pt x="1667" y="39702"/>
                    <a:pt x="1598" y="39680"/>
                    <a:pt x="1552" y="39680"/>
                  </a:cubicBezTo>
                  <a:cubicBezTo>
                    <a:pt x="1507" y="39702"/>
                    <a:pt x="1461" y="39771"/>
                    <a:pt x="1484" y="39816"/>
                  </a:cubicBezTo>
                  <a:cubicBezTo>
                    <a:pt x="1507" y="39862"/>
                    <a:pt x="1507" y="39885"/>
                    <a:pt x="1530" y="39931"/>
                  </a:cubicBezTo>
                  <a:cubicBezTo>
                    <a:pt x="1621" y="40159"/>
                    <a:pt x="1735" y="40410"/>
                    <a:pt x="1849" y="40661"/>
                  </a:cubicBezTo>
                  <a:cubicBezTo>
                    <a:pt x="2169" y="41369"/>
                    <a:pt x="2534" y="41985"/>
                    <a:pt x="2945" y="42510"/>
                  </a:cubicBezTo>
                  <a:cubicBezTo>
                    <a:pt x="3196" y="42829"/>
                    <a:pt x="3470" y="43126"/>
                    <a:pt x="3744" y="43377"/>
                  </a:cubicBezTo>
                  <a:cubicBezTo>
                    <a:pt x="3949" y="43583"/>
                    <a:pt x="4177" y="43720"/>
                    <a:pt x="4360" y="43834"/>
                  </a:cubicBezTo>
                  <a:cubicBezTo>
                    <a:pt x="4520" y="44199"/>
                    <a:pt x="4611" y="44610"/>
                    <a:pt x="4611" y="45021"/>
                  </a:cubicBezTo>
                  <a:cubicBezTo>
                    <a:pt x="4611" y="45340"/>
                    <a:pt x="4542" y="45568"/>
                    <a:pt x="4406" y="45683"/>
                  </a:cubicBezTo>
                  <a:cubicBezTo>
                    <a:pt x="4316" y="45787"/>
                    <a:pt x="4187" y="45833"/>
                    <a:pt x="4032" y="45833"/>
                  </a:cubicBezTo>
                  <a:cubicBezTo>
                    <a:pt x="3950" y="45833"/>
                    <a:pt x="3861" y="45820"/>
                    <a:pt x="3766" y="45797"/>
                  </a:cubicBezTo>
                  <a:cubicBezTo>
                    <a:pt x="3561" y="45751"/>
                    <a:pt x="3356" y="45637"/>
                    <a:pt x="3241" y="45568"/>
                  </a:cubicBezTo>
                  <a:cubicBezTo>
                    <a:pt x="2694" y="45226"/>
                    <a:pt x="2191" y="44815"/>
                    <a:pt x="1758" y="44359"/>
                  </a:cubicBezTo>
                  <a:cubicBezTo>
                    <a:pt x="1278" y="43857"/>
                    <a:pt x="868" y="43309"/>
                    <a:pt x="548" y="42692"/>
                  </a:cubicBezTo>
                  <a:cubicBezTo>
                    <a:pt x="525" y="42670"/>
                    <a:pt x="502" y="42624"/>
                    <a:pt x="480" y="42601"/>
                  </a:cubicBezTo>
                  <a:lnTo>
                    <a:pt x="480" y="42556"/>
                  </a:lnTo>
                  <a:cubicBezTo>
                    <a:pt x="365" y="42327"/>
                    <a:pt x="274" y="42122"/>
                    <a:pt x="229" y="41939"/>
                  </a:cubicBezTo>
                  <a:cubicBezTo>
                    <a:pt x="210" y="41902"/>
                    <a:pt x="161" y="41865"/>
                    <a:pt x="119" y="41865"/>
                  </a:cubicBezTo>
                  <a:cubicBezTo>
                    <a:pt x="109" y="41865"/>
                    <a:pt x="100" y="41867"/>
                    <a:pt x="92" y="41871"/>
                  </a:cubicBezTo>
                  <a:cubicBezTo>
                    <a:pt x="23" y="41894"/>
                    <a:pt x="0" y="41939"/>
                    <a:pt x="23" y="42008"/>
                  </a:cubicBezTo>
                  <a:cubicBezTo>
                    <a:pt x="69" y="42213"/>
                    <a:pt x="160" y="42419"/>
                    <a:pt x="274" y="42647"/>
                  </a:cubicBezTo>
                  <a:lnTo>
                    <a:pt x="297" y="42692"/>
                  </a:lnTo>
                  <a:cubicBezTo>
                    <a:pt x="320" y="42715"/>
                    <a:pt x="343" y="42761"/>
                    <a:pt x="365" y="42807"/>
                  </a:cubicBezTo>
                  <a:cubicBezTo>
                    <a:pt x="685" y="43423"/>
                    <a:pt x="1119" y="43994"/>
                    <a:pt x="1598" y="44518"/>
                  </a:cubicBezTo>
                  <a:cubicBezTo>
                    <a:pt x="2055" y="44975"/>
                    <a:pt x="2557" y="45386"/>
                    <a:pt x="3127" y="45728"/>
                  </a:cubicBezTo>
                  <a:cubicBezTo>
                    <a:pt x="3264" y="45820"/>
                    <a:pt x="3470" y="45934"/>
                    <a:pt x="3721" y="46002"/>
                  </a:cubicBezTo>
                  <a:cubicBezTo>
                    <a:pt x="3835" y="46025"/>
                    <a:pt x="3926" y="46048"/>
                    <a:pt x="4018" y="46048"/>
                  </a:cubicBezTo>
                  <a:cubicBezTo>
                    <a:pt x="4246" y="46048"/>
                    <a:pt x="4406" y="45979"/>
                    <a:pt x="4542" y="45842"/>
                  </a:cubicBezTo>
                  <a:cubicBezTo>
                    <a:pt x="4748" y="45683"/>
                    <a:pt x="4816" y="45409"/>
                    <a:pt x="4816" y="45021"/>
                  </a:cubicBezTo>
                  <a:cubicBezTo>
                    <a:pt x="4816" y="44655"/>
                    <a:pt x="4748" y="44290"/>
                    <a:pt x="4634" y="43948"/>
                  </a:cubicBezTo>
                  <a:lnTo>
                    <a:pt x="4634" y="43948"/>
                  </a:lnTo>
                  <a:cubicBezTo>
                    <a:pt x="4771" y="43971"/>
                    <a:pt x="4885" y="43994"/>
                    <a:pt x="4999" y="43994"/>
                  </a:cubicBezTo>
                  <a:cubicBezTo>
                    <a:pt x="5136" y="43994"/>
                    <a:pt x="5250" y="43971"/>
                    <a:pt x="5364" y="43925"/>
                  </a:cubicBezTo>
                  <a:cubicBezTo>
                    <a:pt x="6003" y="43697"/>
                    <a:pt x="6163" y="42898"/>
                    <a:pt x="6209" y="42464"/>
                  </a:cubicBezTo>
                  <a:cubicBezTo>
                    <a:pt x="6277" y="41620"/>
                    <a:pt x="6140" y="40775"/>
                    <a:pt x="5821" y="39999"/>
                  </a:cubicBezTo>
                  <a:lnTo>
                    <a:pt x="5821" y="39999"/>
                  </a:lnTo>
                  <a:cubicBezTo>
                    <a:pt x="6095" y="40113"/>
                    <a:pt x="6346" y="40182"/>
                    <a:pt x="6574" y="40182"/>
                  </a:cubicBezTo>
                  <a:cubicBezTo>
                    <a:pt x="6825" y="40182"/>
                    <a:pt x="7030" y="40113"/>
                    <a:pt x="7190" y="39976"/>
                  </a:cubicBezTo>
                  <a:cubicBezTo>
                    <a:pt x="7670" y="39565"/>
                    <a:pt x="7487" y="38858"/>
                    <a:pt x="7327" y="38356"/>
                  </a:cubicBezTo>
                  <a:cubicBezTo>
                    <a:pt x="7213" y="37990"/>
                    <a:pt x="7030" y="37625"/>
                    <a:pt x="6802" y="37260"/>
                  </a:cubicBezTo>
                  <a:cubicBezTo>
                    <a:pt x="6483" y="36712"/>
                    <a:pt x="6026" y="36164"/>
                    <a:pt x="5501" y="35685"/>
                  </a:cubicBezTo>
                  <a:cubicBezTo>
                    <a:pt x="5319" y="35548"/>
                    <a:pt x="5159" y="35388"/>
                    <a:pt x="4976" y="35251"/>
                  </a:cubicBezTo>
                  <a:cubicBezTo>
                    <a:pt x="4771" y="35092"/>
                    <a:pt x="4565" y="34932"/>
                    <a:pt x="4314" y="34818"/>
                  </a:cubicBezTo>
                  <a:cubicBezTo>
                    <a:pt x="4154" y="34749"/>
                    <a:pt x="3995" y="34681"/>
                    <a:pt x="3835" y="34658"/>
                  </a:cubicBezTo>
                  <a:cubicBezTo>
                    <a:pt x="3823" y="34654"/>
                    <a:pt x="3811" y="34652"/>
                    <a:pt x="3801" y="34652"/>
                  </a:cubicBezTo>
                  <a:close/>
                  <a:moveTo>
                    <a:pt x="65633" y="65877"/>
                  </a:moveTo>
                  <a:cubicBezTo>
                    <a:pt x="65584" y="65877"/>
                    <a:pt x="65550" y="65914"/>
                    <a:pt x="65532" y="65951"/>
                  </a:cubicBezTo>
                  <a:cubicBezTo>
                    <a:pt x="64505" y="69786"/>
                    <a:pt x="63226" y="73598"/>
                    <a:pt x="61720" y="77250"/>
                  </a:cubicBezTo>
                  <a:cubicBezTo>
                    <a:pt x="60350" y="76953"/>
                    <a:pt x="58912" y="76519"/>
                    <a:pt x="57360" y="75903"/>
                  </a:cubicBezTo>
                  <a:cubicBezTo>
                    <a:pt x="55785" y="75287"/>
                    <a:pt x="54210" y="74557"/>
                    <a:pt x="52704" y="73872"/>
                  </a:cubicBezTo>
                  <a:cubicBezTo>
                    <a:pt x="50832" y="72982"/>
                    <a:pt x="48892" y="72091"/>
                    <a:pt x="46906" y="71384"/>
                  </a:cubicBezTo>
                  <a:cubicBezTo>
                    <a:pt x="46792" y="71338"/>
                    <a:pt x="46678" y="71293"/>
                    <a:pt x="46564" y="71270"/>
                  </a:cubicBezTo>
                  <a:lnTo>
                    <a:pt x="46541" y="71247"/>
                  </a:lnTo>
                  <a:cubicBezTo>
                    <a:pt x="46533" y="71243"/>
                    <a:pt x="46524" y="71241"/>
                    <a:pt x="46514" y="71241"/>
                  </a:cubicBezTo>
                  <a:cubicBezTo>
                    <a:pt x="46472" y="71241"/>
                    <a:pt x="46423" y="71278"/>
                    <a:pt x="46404" y="71315"/>
                  </a:cubicBezTo>
                  <a:cubicBezTo>
                    <a:pt x="46404" y="71384"/>
                    <a:pt x="46427" y="71429"/>
                    <a:pt x="46473" y="71452"/>
                  </a:cubicBezTo>
                  <a:lnTo>
                    <a:pt x="46495" y="71452"/>
                  </a:lnTo>
                  <a:cubicBezTo>
                    <a:pt x="46610" y="71498"/>
                    <a:pt x="46724" y="71544"/>
                    <a:pt x="46838" y="71589"/>
                  </a:cubicBezTo>
                  <a:cubicBezTo>
                    <a:pt x="48824" y="72274"/>
                    <a:pt x="50741" y="73187"/>
                    <a:pt x="52613" y="74054"/>
                  </a:cubicBezTo>
                  <a:cubicBezTo>
                    <a:pt x="54142" y="74762"/>
                    <a:pt x="55694" y="75492"/>
                    <a:pt x="57269" y="76109"/>
                  </a:cubicBezTo>
                  <a:cubicBezTo>
                    <a:pt x="58867" y="76725"/>
                    <a:pt x="60350" y="77181"/>
                    <a:pt x="61766" y="77478"/>
                  </a:cubicBezTo>
                  <a:cubicBezTo>
                    <a:pt x="63044" y="77729"/>
                    <a:pt x="64253" y="77866"/>
                    <a:pt x="65395" y="77866"/>
                  </a:cubicBezTo>
                  <a:cubicBezTo>
                    <a:pt x="66605" y="77866"/>
                    <a:pt x="67746" y="77706"/>
                    <a:pt x="68819" y="77433"/>
                  </a:cubicBezTo>
                  <a:cubicBezTo>
                    <a:pt x="68887" y="77433"/>
                    <a:pt x="68910" y="77364"/>
                    <a:pt x="68910" y="77296"/>
                  </a:cubicBezTo>
                  <a:cubicBezTo>
                    <a:pt x="68887" y="77250"/>
                    <a:pt x="68819" y="77227"/>
                    <a:pt x="68773" y="77227"/>
                  </a:cubicBezTo>
                  <a:cubicBezTo>
                    <a:pt x="67723" y="77510"/>
                    <a:pt x="66601" y="77647"/>
                    <a:pt x="65417" y="77647"/>
                  </a:cubicBezTo>
                  <a:cubicBezTo>
                    <a:pt x="64310" y="77647"/>
                    <a:pt x="63151" y="77527"/>
                    <a:pt x="61948" y="77296"/>
                  </a:cubicBezTo>
                  <a:cubicBezTo>
                    <a:pt x="63432" y="73644"/>
                    <a:pt x="64710" y="69832"/>
                    <a:pt x="65737" y="66020"/>
                  </a:cubicBezTo>
                  <a:cubicBezTo>
                    <a:pt x="65760" y="65951"/>
                    <a:pt x="65714" y="65906"/>
                    <a:pt x="65669" y="65883"/>
                  </a:cubicBezTo>
                  <a:cubicBezTo>
                    <a:pt x="65656" y="65879"/>
                    <a:pt x="65644" y="65877"/>
                    <a:pt x="65633" y="65877"/>
                  </a:cubicBezTo>
                  <a:close/>
                  <a:moveTo>
                    <a:pt x="21496" y="69522"/>
                  </a:moveTo>
                  <a:cubicBezTo>
                    <a:pt x="21382" y="69522"/>
                    <a:pt x="21266" y="69543"/>
                    <a:pt x="21159" y="69603"/>
                  </a:cubicBezTo>
                  <a:cubicBezTo>
                    <a:pt x="21022" y="69672"/>
                    <a:pt x="20931" y="69809"/>
                    <a:pt x="20908" y="69969"/>
                  </a:cubicBezTo>
                  <a:cubicBezTo>
                    <a:pt x="20863" y="70265"/>
                    <a:pt x="21045" y="70653"/>
                    <a:pt x="21251" y="70859"/>
                  </a:cubicBezTo>
                  <a:cubicBezTo>
                    <a:pt x="21251" y="70882"/>
                    <a:pt x="21273" y="70904"/>
                    <a:pt x="21273" y="70904"/>
                  </a:cubicBezTo>
                  <a:cubicBezTo>
                    <a:pt x="20885" y="71133"/>
                    <a:pt x="20680" y="71384"/>
                    <a:pt x="20657" y="71703"/>
                  </a:cubicBezTo>
                  <a:cubicBezTo>
                    <a:pt x="20657" y="71954"/>
                    <a:pt x="20771" y="72183"/>
                    <a:pt x="20863" y="72320"/>
                  </a:cubicBezTo>
                  <a:cubicBezTo>
                    <a:pt x="20954" y="72479"/>
                    <a:pt x="21068" y="72616"/>
                    <a:pt x="21205" y="72753"/>
                  </a:cubicBezTo>
                  <a:cubicBezTo>
                    <a:pt x="21022" y="72936"/>
                    <a:pt x="20794" y="73210"/>
                    <a:pt x="20748" y="73529"/>
                  </a:cubicBezTo>
                  <a:cubicBezTo>
                    <a:pt x="20703" y="73940"/>
                    <a:pt x="20885" y="74351"/>
                    <a:pt x="21319" y="74830"/>
                  </a:cubicBezTo>
                  <a:cubicBezTo>
                    <a:pt x="21433" y="74967"/>
                    <a:pt x="21547" y="75082"/>
                    <a:pt x="21684" y="75196"/>
                  </a:cubicBezTo>
                  <a:cubicBezTo>
                    <a:pt x="21479" y="75698"/>
                    <a:pt x="21570" y="76337"/>
                    <a:pt x="21913" y="76839"/>
                  </a:cubicBezTo>
                  <a:cubicBezTo>
                    <a:pt x="22323" y="77433"/>
                    <a:pt x="22963" y="77798"/>
                    <a:pt x="23556" y="78094"/>
                  </a:cubicBezTo>
                  <a:cubicBezTo>
                    <a:pt x="25633" y="79167"/>
                    <a:pt x="27870" y="79943"/>
                    <a:pt x="30152" y="80377"/>
                  </a:cubicBezTo>
                  <a:cubicBezTo>
                    <a:pt x="30792" y="80491"/>
                    <a:pt x="31454" y="80582"/>
                    <a:pt x="32093" y="80674"/>
                  </a:cubicBezTo>
                  <a:cubicBezTo>
                    <a:pt x="32732" y="80788"/>
                    <a:pt x="33371" y="80879"/>
                    <a:pt x="34010" y="80993"/>
                  </a:cubicBezTo>
                  <a:cubicBezTo>
                    <a:pt x="34581" y="81107"/>
                    <a:pt x="35037" y="81222"/>
                    <a:pt x="35471" y="81336"/>
                  </a:cubicBezTo>
                  <a:cubicBezTo>
                    <a:pt x="37160" y="81815"/>
                    <a:pt x="38529" y="82614"/>
                    <a:pt x="39420" y="83618"/>
                  </a:cubicBezTo>
                  <a:cubicBezTo>
                    <a:pt x="39442" y="83641"/>
                    <a:pt x="39465" y="83664"/>
                    <a:pt x="39511" y="83664"/>
                  </a:cubicBezTo>
                  <a:cubicBezTo>
                    <a:pt x="39534" y="83664"/>
                    <a:pt x="39557" y="83641"/>
                    <a:pt x="39579" y="83641"/>
                  </a:cubicBezTo>
                  <a:cubicBezTo>
                    <a:pt x="39625" y="83595"/>
                    <a:pt x="39625" y="83527"/>
                    <a:pt x="39579" y="83481"/>
                  </a:cubicBezTo>
                  <a:cubicBezTo>
                    <a:pt x="38666" y="82431"/>
                    <a:pt x="37251" y="81632"/>
                    <a:pt x="35539" y="81130"/>
                  </a:cubicBezTo>
                  <a:cubicBezTo>
                    <a:pt x="35106" y="81016"/>
                    <a:pt x="34626" y="80902"/>
                    <a:pt x="34056" y="80788"/>
                  </a:cubicBezTo>
                  <a:cubicBezTo>
                    <a:pt x="33417" y="80674"/>
                    <a:pt x="32755" y="80560"/>
                    <a:pt x="32115" y="80468"/>
                  </a:cubicBezTo>
                  <a:cubicBezTo>
                    <a:pt x="31499" y="80377"/>
                    <a:pt x="30837" y="80286"/>
                    <a:pt x="30198" y="80172"/>
                  </a:cubicBezTo>
                  <a:cubicBezTo>
                    <a:pt x="27916" y="79738"/>
                    <a:pt x="25724" y="78962"/>
                    <a:pt x="23647" y="77912"/>
                  </a:cubicBezTo>
                  <a:cubicBezTo>
                    <a:pt x="23099" y="77615"/>
                    <a:pt x="22460" y="77273"/>
                    <a:pt x="22095" y="76725"/>
                  </a:cubicBezTo>
                  <a:cubicBezTo>
                    <a:pt x="21798" y="76291"/>
                    <a:pt x="21707" y="75766"/>
                    <a:pt x="21844" y="75333"/>
                  </a:cubicBezTo>
                  <a:lnTo>
                    <a:pt x="21844" y="75333"/>
                  </a:lnTo>
                  <a:cubicBezTo>
                    <a:pt x="22734" y="76131"/>
                    <a:pt x="23876" y="76771"/>
                    <a:pt x="25291" y="77227"/>
                  </a:cubicBezTo>
                  <a:cubicBezTo>
                    <a:pt x="26112" y="77501"/>
                    <a:pt x="26957" y="77706"/>
                    <a:pt x="27824" y="77843"/>
                  </a:cubicBezTo>
                  <a:cubicBezTo>
                    <a:pt x="27893" y="77843"/>
                    <a:pt x="27916" y="77798"/>
                    <a:pt x="27938" y="77752"/>
                  </a:cubicBezTo>
                  <a:cubicBezTo>
                    <a:pt x="27938" y="77706"/>
                    <a:pt x="27893" y="77638"/>
                    <a:pt x="27847" y="77638"/>
                  </a:cubicBezTo>
                  <a:cubicBezTo>
                    <a:pt x="27003" y="77501"/>
                    <a:pt x="26158" y="77296"/>
                    <a:pt x="25359" y="77022"/>
                  </a:cubicBezTo>
                  <a:cubicBezTo>
                    <a:pt x="23921" y="76542"/>
                    <a:pt x="22757" y="75903"/>
                    <a:pt x="21867" y="75082"/>
                  </a:cubicBezTo>
                  <a:cubicBezTo>
                    <a:pt x="21730" y="74967"/>
                    <a:pt x="21616" y="74830"/>
                    <a:pt x="21479" y="74693"/>
                  </a:cubicBezTo>
                  <a:cubicBezTo>
                    <a:pt x="21091" y="74260"/>
                    <a:pt x="20931" y="73895"/>
                    <a:pt x="20977" y="73575"/>
                  </a:cubicBezTo>
                  <a:cubicBezTo>
                    <a:pt x="21000" y="73347"/>
                    <a:pt x="21114" y="73141"/>
                    <a:pt x="21342" y="72913"/>
                  </a:cubicBezTo>
                  <a:cubicBezTo>
                    <a:pt x="21684" y="73255"/>
                    <a:pt x="22072" y="73552"/>
                    <a:pt x="22392" y="73758"/>
                  </a:cubicBezTo>
                  <a:cubicBezTo>
                    <a:pt x="24241" y="75013"/>
                    <a:pt x="26409" y="75858"/>
                    <a:pt x="28623" y="76154"/>
                  </a:cubicBezTo>
                  <a:lnTo>
                    <a:pt x="28646" y="76154"/>
                  </a:lnTo>
                  <a:cubicBezTo>
                    <a:pt x="28692" y="76154"/>
                    <a:pt x="28737" y="76131"/>
                    <a:pt x="28760" y="76063"/>
                  </a:cubicBezTo>
                  <a:cubicBezTo>
                    <a:pt x="28760" y="76017"/>
                    <a:pt x="28714" y="75972"/>
                    <a:pt x="28669" y="75949"/>
                  </a:cubicBezTo>
                  <a:cubicBezTo>
                    <a:pt x="26478" y="75652"/>
                    <a:pt x="24332" y="74830"/>
                    <a:pt x="22506" y="73598"/>
                  </a:cubicBezTo>
                  <a:cubicBezTo>
                    <a:pt x="22186" y="73370"/>
                    <a:pt x="21776" y="73073"/>
                    <a:pt x="21410" y="72685"/>
                  </a:cubicBezTo>
                  <a:cubicBezTo>
                    <a:pt x="21273" y="72548"/>
                    <a:pt x="21159" y="72365"/>
                    <a:pt x="21045" y="72206"/>
                  </a:cubicBezTo>
                  <a:cubicBezTo>
                    <a:pt x="20908" y="72000"/>
                    <a:pt x="20863" y="71863"/>
                    <a:pt x="20863" y="71726"/>
                  </a:cubicBezTo>
                  <a:cubicBezTo>
                    <a:pt x="20885" y="71475"/>
                    <a:pt x="21068" y="71247"/>
                    <a:pt x="21433" y="71064"/>
                  </a:cubicBezTo>
                  <a:cubicBezTo>
                    <a:pt x="22072" y="71703"/>
                    <a:pt x="22917" y="72114"/>
                    <a:pt x="23647" y="72434"/>
                  </a:cubicBezTo>
                  <a:cubicBezTo>
                    <a:pt x="25679" y="73324"/>
                    <a:pt x="27824" y="73940"/>
                    <a:pt x="30016" y="74237"/>
                  </a:cubicBezTo>
                  <a:lnTo>
                    <a:pt x="30038" y="74237"/>
                  </a:lnTo>
                  <a:cubicBezTo>
                    <a:pt x="30084" y="74237"/>
                    <a:pt x="30130" y="74214"/>
                    <a:pt x="30130" y="74146"/>
                  </a:cubicBezTo>
                  <a:cubicBezTo>
                    <a:pt x="30152" y="74100"/>
                    <a:pt x="30107" y="74032"/>
                    <a:pt x="30038" y="74032"/>
                  </a:cubicBezTo>
                  <a:cubicBezTo>
                    <a:pt x="27870" y="73735"/>
                    <a:pt x="25747" y="73119"/>
                    <a:pt x="23739" y="72251"/>
                  </a:cubicBezTo>
                  <a:cubicBezTo>
                    <a:pt x="23008" y="71932"/>
                    <a:pt x="22164" y="71498"/>
                    <a:pt x="21525" y="70882"/>
                  </a:cubicBezTo>
                  <a:cubicBezTo>
                    <a:pt x="21479" y="70813"/>
                    <a:pt x="21433" y="70768"/>
                    <a:pt x="21388" y="70722"/>
                  </a:cubicBezTo>
                  <a:cubicBezTo>
                    <a:pt x="21228" y="70539"/>
                    <a:pt x="21091" y="70220"/>
                    <a:pt x="21114" y="69991"/>
                  </a:cubicBezTo>
                  <a:cubicBezTo>
                    <a:pt x="21136" y="69900"/>
                    <a:pt x="21182" y="69832"/>
                    <a:pt x="21273" y="69786"/>
                  </a:cubicBezTo>
                  <a:cubicBezTo>
                    <a:pt x="21365" y="69740"/>
                    <a:pt x="21502" y="69740"/>
                    <a:pt x="21661" y="69740"/>
                  </a:cubicBezTo>
                  <a:cubicBezTo>
                    <a:pt x="22985" y="69855"/>
                    <a:pt x="24332" y="70060"/>
                    <a:pt x="25633" y="70243"/>
                  </a:cubicBezTo>
                  <a:cubicBezTo>
                    <a:pt x="27524" y="70532"/>
                    <a:pt x="29479" y="70821"/>
                    <a:pt x="31431" y="70821"/>
                  </a:cubicBezTo>
                  <a:cubicBezTo>
                    <a:pt x="31789" y="70821"/>
                    <a:pt x="32147" y="70812"/>
                    <a:pt x="32503" y="70790"/>
                  </a:cubicBezTo>
                  <a:cubicBezTo>
                    <a:pt x="32709" y="70790"/>
                    <a:pt x="32914" y="70768"/>
                    <a:pt x="33120" y="70745"/>
                  </a:cubicBezTo>
                  <a:cubicBezTo>
                    <a:pt x="33165" y="70745"/>
                    <a:pt x="33211" y="70699"/>
                    <a:pt x="33211" y="70631"/>
                  </a:cubicBezTo>
                  <a:cubicBezTo>
                    <a:pt x="33211" y="70585"/>
                    <a:pt x="33165" y="70539"/>
                    <a:pt x="33097" y="70539"/>
                  </a:cubicBezTo>
                  <a:cubicBezTo>
                    <a:pt x="32914" y="70562"/>
                    <a:pt x="32709" y="70585"/>
                    <a:pt x="32481" y="70585"/>
                  </a:cubicBezTo>
                  <a:cubicBezTo>
                    <a:pt x="32131" y="70606"/>
                    <a:pt x="31779" y="70616"/>
                    <a:pt x="31427" y="70616"/>
                  </a:cubicBezTo>
                  <a:cubicBezTo>
                    <a:pt x="29502" y="70616"/>
                    <a:pt x="27546" y="70326"/>
                    <a:pt x="25656" y="70037"/>
                  </a:cubicBezTo>
                  <a:cubicBezTo>
                    <a:pt x="24355" y="69855"/>
                    <a:pt x="23008" y="69649"/>
                    <a:pt x="21661" y="69535"/>
                  </a:cubicBezTo>
                  <a:cubicBezTo>
                    <a:pt x="21608" y="69527"/>
                    <a:pt x="21552" y="69522"/>
                    <a:pt x="21496" y="695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51"/>
            <p:cNvSpPr/>
            <p:nvPr/>
          </p:nvSpPr>
          <p:spPr>
            <a:xfrm flipH="1">
              <a:off x="1880355" y="2291170"/>
              <a:ext cx="163224" cy="163224"/>
            </a:xfrm>
            <a:custGeom>
              <a:rect b="b" l="l" r="r" t="t"/>
              <a:pathLst>
                <a:path extrusionOk="0" h="8150" w="8150">
                  <a:moveTo>
                    <a:pt x="4086" y="1"/>
                  </a:moveTo>
                  <a:cubicBezTo>
                    <a:pt x="1827" y="1"/>
                    <a:pt x="1" y="1827"/>
                    <a:pt x="1" y="4087"/>
                  </a:cubicBezTo>
                  <a:cubicBezTo>
                    <a:pt x="1" y="6324"/>
                    <a:pt x="1827" y="8150"/>
                    <a:pt x="4086" y="8150"/>
                  </a:cubicBezTo>
                  <a:cubicBezTo>
                    <a:pt x="6323" y="8150"/>
                    <a:pt x="8149" y="6324"/>
                    <a:pt x="8149" y="4087"/>
                  </a:cubicBezTo>
                  <a:cubicBezTo>
                    <a:pt x="8149" y="1827"/>
                    <a:pt x="6323" y="1"/>
                    <a:pt x="4086" y="1"/>
                  </a:cubicBezTo>
                  <a:close/>
                </a:path>
              </a:pathLst>
            </a:custGeom>
            <a:solidFill>
              <a:srgbClr val="F8A3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1"/>
            <p:cNvSpPr/>
            <p:nvPr/>
          </p:nvSpPr>
          <p:spPr>
            <a:xfrm flipH="1">
              <a:off x="2299050" y="2243650"/>
              <a:ext cx="117501" cy="163204"/>
            </a:xfrm>
            <a:custGeom>
              <a:rect b="b" l="l" r="r" t="t"/>
              <a:pathLst>
                <a:path extrusionOk="0" h="8149" w="5867">
                  <a:moveTo>
                    <a:pt x="1598" y="0"/>
                  </a:moveTo>
                  <a:cubicBezTo>
                    <a:pt x="1301" y="1301"/>
                    <a:pt x="1004" y="2602"/>
                    <a:pt x="708" y="3880"/>
                  </a:cubicBezTo>
                  <a:cubicBezTo>
                    <a:pt x="411" y="5159"/>
                    <a:pt x="114" y="6437"/>
                    <a:pt x="0" y="7715"/>
                  </a:cubicBezTo>
                  <a:cubicBezTo>
                    <a:pt x="548" y="7989"/>
                    <a:pt x="1141" y="8149"/>
                    <a:pt x="1780" y="8149"/>
                  </a:cubicBezTo>
                  <a:cubicBezTo>
                    <a:pt x="4040" y="8149"/>
                    <a:pt x="5866" y="6323"/>
                    <a:pt x="5866" y="4063"/>
                  </a:cubicBezTo>
                  <a:cubicBezTo>
                    <a:pt x="5866" y="1826"/>
                    <a:pt x="4040" y="0"/>
                    <a:pt x="1780" y="0"/>
                  </a:cubicBezTo>
                  <a:close/>
                </a:path>
              </a:pathLst>
            </a:custGeom>
            <a:solidFill>
              <a:srgbClr val="F8A3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51"/>
            <p:cNvSpPr/>
            <p:nvPr/>
          </p:nvSpPr>
          <p:spPr>
            <a:xfrm flipH="1">
              <a:off x="1917393" y="2356273"/>
              <a:ext cx="59902" cy="45543"/>
            </a:xfrm>
            <a:custGeom>
              <a:rect b="b" l="l" r="r" t="t"/>
              <a:pathLst>
                <a:path extrusionOk="0" h="2274" w="2991">
                  <a:moveTo>
                    <a:pt x="2886" y="0"/>
                  </a:moveTo>
                  <a:cubicBezTo>
                    <a:pt x="2867" y="0"/>
                    <a:pt x="2847" y="6"/>
                    <a:pt x="2831" y="14"/>
                  </a:cubicBezTo>
                  <a:cubicBezTo>
                    <a:pt x="1826" y="607"/>
                    <a:pt x="890" y="1292"/>
                    <a:pt x="46" y="2091"/>
                  </a:cubicBezTo>
                  <a:cubicBezTo>
                    <a:pt x="0" y="2137"/>
                    <a:pt x="0" y="2205"/>
                    <a:pt x="46" y="2251"/>
                  </a:cubicBezTo>
                  <a:cubicBezTo>
                    <a:pt x="69" y="2274"/>
                    <a:pt x="92" y="2274"/>
                    <a:pt x="137" y="2274"/>
                  </a:cubicBezTo>
                  <a:cubicBezTo>
                    <a:pt x="160" y="2274"/>
                    <a:pt x="183" y="2274"/>
                    <a:pt x="206" y="2251"/>
                  </a:cubicBezTo>
                  <a:cubicBezTo>
                    <a:pt x="1027" y="1475"/>
                    <a:pt x="1940" y="767"/>
                    <a:pt x="2922" y="197"/>
                  </a:cubicBezTo>
                  <a:cubicBezTo>
                    <a:pt x="2990" y="174"/>
                    <a:pt x="2990" y="105"/>
                    <a:pt x="2968" y="60"/>
                  </a:cubicBezTo>
                  <a:cubicBezTo>
                    <a:pt x="2953" y="16"/>
                    <a:pt x="2920" y="0"/>
                    <a:pt x="28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51"/>
            <p:cNvSpPr/>
            <p:nvPr/>
          </p:nvSpPr>
          <p:spPr>
            <a:xfrm flipH="1">
              <a:off x="1945287" y="2342655"/>
              <a:ext cx="68114" cy="48186"/>
            </a:xfrm>
            <a:custGeom>
              <a:rect b="b" l="l" r="r" t="t"/>
              <a:pathLst>
                <a:path extrusionOk="0" h="2406" w="3401">
                  <a:moveTo>
                    <a:pt x="3279" y="1"/>
                  </a:moveTo>
                  <a:cubicBezTo>
                    <a:pt x="3265" y="1"/>
                    <a:pt x="3253" y="3"/>
                    <a:pt x="3241" y="9"/>
                  </a:cubicBezTo>
                  <a:cubicBezTo>
                    <a:pt x="2077" y="603"/>
                    <a:pt x="1004" y="1333"/>
                    <a:pt x="46" y="2223"/>
                  </a:cubicBezTo>
                  <a:cubicBezTo>
                    <a:pt x="0" y="2269"/>
                    <a:pt x="0" y="2337"/>
                    <a:pt x="46" y="2360"/>
                  </a:cubicBezTo>
                  <a:cubicBezTo>
                    <a:pt x="46" y="2383"/>
                    <a:pt x="91" y="2406"/>
                    <a:pt x="114" y="2406"/>
                  </a:cubicBezTo>
                  <a:cubicBezTo>
                    <a:pt x="137" y="2406"/>
                    <a:pt x="160" y="2383"/>
                    <a:pt x="183" y="2383"/>
                  </a:cubicBezTo>
                  <a:cubicBezTo>
                    <a:pt x="1118" y="1493"/>
                    <a:pt x="2191" y="785"/>
                    <a:pt x="3333" y="215"/>
                  </a:cubicBezTo>
                  <a:cubicBezTo>
                    <a:pt x="3378" y="192"/>
                    <a:pt x="3401" y="123"/>
                    <a:pt x="3378" y="78"/>
                  </a:cubicBezTo>
                  <a:cubicBezTo>
                    <a:pt x="3361" y="26"/>
                    <a:pt x="3318" y="1"/>
                    <a:pt x="32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1"/>
            <p:cNvSpPr/>
            <p:nvPr/>
          </p:nvSpPr>
          <p:spPr>
            <a:xfrm flipH="1">
              <a:off x="2327853" y="2315220"/>
              <a:ext cx="53053" cy="37231"/>
            </a:xfrm>
            <a:custGeom>
              <a:rect b="b" l="l" r="r" t="t"/>
              <a:pathLst>
                <a:path extrusionOk="0" h="1859" w="2649">
                  <a:moveTo>
                    <a:pt x="2529" y="1"/>
                  </a:moveTo>
                  <a:cubicBezTo>
                    <a:pt x="2515" y="1"/>
                    <a:pt x="2501" y="4"/>
                    <a:pt x="2488" y="10"/>
                  </a:cubicBezTo>
                  <a:cubicBezTo>
                    <a:pt x="1621" y="466"/>
                    <a:pt x="799" y="1037"/>
                    <a:pt x="46" y="1676"/>
                  </a:cubicBezTo>
                  <a:cubicBezTo>
                    <a:pt x="0" y="1722"/>
                    <a:pt x="0" y="1790"/>
                    <a:pt x="46" y="1836"/>
                  </a:cubicBezTo>
                  <a:cubicBezTo>
                    <a:pt x="69" y="1859"/>
                    <a:pt x="92" y="1859"/>
                    <a:pt x="115" y="1859"/>
                  </a:cubicBezTo>
                  <a:cubicBezTo>
                    <a:pt x="137" y="1859"/>
                    <a:pt x="160" y="1859"/>
                    <a:pt x="183" y="1836"/>
                  </a:cubicBezTo>
                  <a:cubicBezTo>
                    <a:pt x="913" y="1197"/>
                    <a:pt x="1735" y="649"/>
                    <a:pt x="2580" y="192"/>
                  </a:cubicBezTo>
                  <a:cubicBezTo>
                    <a:pt x="2648" y="169"/>
                    <a:pt x="2648" y="101"/>
                    <a:pt x="2625" y="55"/>
                  </a:cubicBezTo>
                  <a:cubicBezTo>
                    <a:pt x="2609" y="22"/>
                    <a:pt x="2567" y="1"/>
                    <a:pt x="25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1"/>
            <p:cNvSpPr/>
            <p:nvPr/>
          </p:nvSpPr>
          <p:spPr>
            <a:xfrm flipH="1">
              <a:off x="2346596" y="2295736"/>
              <a:ext cx="60363" cy="45282"/>
            </a:xfrm>
            <a:custGeom>
              <a:rect b="b" l="l" r="r" t="t"/>
              <a:pathLst>
                <a:path extrusionOk="0" h="2261" w="3014">
                  <a:moveTo>
                    <a:pt x="2908" y="0"/>
                  </a:moveTo>
                  <a:cubicBezTo>
                    <a:pt x="2889" y="0"/>
                    <a:pt x="2870" y="8"/>
                    <a:pt x="2854" y="24"/>
                  </a:cubicBezTo>
                  <a:cubicBezTo>
                    <a:pt x="1849" y="526"/>
                    <a:pt x="913" y="1165"/>
                    <a:pt x="69" y="1896"/>
                  </a:cubicBezTo>
                  <a:cubicBezTo>
                    <a:pt x="46" y="2033"/>
                    <a:pt x="23" y="2147"/>
                    <a:pt x="0" y="2261"/>
                  </a:cubicBezTo>
                  <a:cubicBezTo>
                    <a:pt x="868" y="1439"/>
                    <a:pt x="1872" y="732"/>
                    <a:pt x="2945" y="207"/>
                  </a:cubicBezTo>
                  <a:cubicBezTo>
                    <a:pt x="2991" y="184"/>
                    <a:pt x="3013" y="115"/>
                    <a:pt x="2991" y="70"/>
                  </a:cubicBezTo>
                  <a:cubicBezTo>
                    <a:pt x="2976" y="25"/>
                    <a:pt x="2942" y="0"/>
                    <a:pt x="29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1"/>
            <p:cNvSpPr/>
            <p:nvPr/>
          </p:nvSpPr>
          <p:spPr>
            <a:xfrm flipH="1">
              <a:off x="1714835" y="2644058"/>
              <a:ext cx="825594" cy="744683"/>
            </a:xfrm>
            <a:custGeom>
              <a:rect b="b" l="l" r="r" t="t"/>
              <a:pathLst>
                <a:path extrusionOk="0" h="37183" w="41223">
                  <a:moveTo>
                    <a:pt x="35471" y="0"/>
                  </a:moveTo>
                  <a:cubicBezTo>
                    <a:pt x="35494" y="365"/>
                    <a:pt x="35517" y="730"/>
                    <a:pt x="35562" y="1073"/>
                  </a:cubicBezTo>
                  <a:cubicBezTo>
                    <a:pt x="41223" y="5341"/>
                    <a:pt x="37480" y="15384"/>
                    <a:pt x="37434" y="15476"/>
                  </a:cubicBezTo>
                  <a:cubicBezTo>
                    <a:pt x="37365" y="15704"/>
                    <a:pt x="37480" y="15955"/>
                    <a:pt x="37685" y="16023"/>
                  </a:cubicBezTo>
                  <a:cubicBezTo>
                    <a:pt x="37731" y="16046"/>
                    <a:pt x="37799" y="16046"/>
                    <a:pt x="37845" y="16046"/>
                  </a:cubicBezTo>
                  <a:cubicBezTo>
                    <a:pt x="38005" y="16046"/>
                    <a:pt x="38164" y="15955"/>
                    <a:pt x="38233" y="15795"/>
                  </a:cubicBezTo>
                  <a:cubicBezTo>
                    <a:pt x="38278" y="15658"/>
                    <a:pt x="39374" y="12759"/>
                    <a:pt x="39534" y="9290"/>
                  </a:cubicBezTo>
                  <a:cubicBezTo>
                    <a:pt x="39739" y="4976"/>
                    <a:pt x="38324" y="1780"/>
                    <a:pt x="35471" y="0"/>
                  </a:cubicBezTo>
                  <a:close/>
                  <a:moveTo>
                    <a:pt x="16686" y="137"/>
                  </a:moveTo>
                  <a:lnTo>
                    <a:pt x="16686" y="137"/>
                  </a:lnTo>
                  <a:cubicBezTo>
                    <a:pt x="9496" y="1255"/>
                    <a:pt x="4086" y="14608"/>
                    <a:pt x="3150" y="17073"/>
                  </a:cubicBezTo>
                  <a:cubicBezTo>
                    <a:pt x="3003" y="17049"/>
                    <a:pt x="2852" y="17036"/>
                    <a:pt x="2701" y="17036"/>
                  </a:cubicBezTo>
                  <a:cubicBezTo>
                    <a:pt x="2431" y="17036"/>
                    <a:pt x="2158" y="17077"/>
                    <a:pt x="1895" y="17165"/>
                  </a:cubicBezTo>
                  <a:cubicBezTo>
                    <a:pt x="799" y="17553"/>
                    <a:pt x="0" y="18694"/>
                    <a:pt x="46" y="19858"/>
                  </a:cubicBezTo>
                  <a:lnTo>
                    <a:pt x="4976" y="21387"/>
                  </a:lnTo>
                  <a:cubicBezTo>
                    <a:pt x="5661" y="20474"/>
                    <a:pt x="5684" y="19082"/>
                    <a:pt x="4999" y="18146"/>
                  </a:cubicBezTo>
                  <a:cubicBezTo>
                    <a:pt x="4725" y="17781"/>
                    <a:pt x="4383" y="17507"/>
                    <a:pt x="3972" y="17324"/>
                  </a:cubicBezTo>
                  <a:cubicBezTo>
                    <a:pt x="4908" y="14905"/>
                    <a:pt x="10044" y="2442"/>
                    <a:pt x="16480" y="1027"/>
                  </a:cubicBezTo>
                  <a:cubicBezTo>
                    <a:pt x="16549" y="730"/>
                    <a:pt x="16617" y="434"/>
                    <a:pt x="16686" y="137"/>
                  </a:cubicBezTo>
                  <a:close/>
                  <a:moveTo>
                    <a:pt x="31702" y="18223"/>
                  </a:moveTo>
                  <a:cubicBezTo>
                    <a:pt x="31623" y="18223"/>
                    <a:pt x="31542" y="18251"/>
                    <a:pt x="31477" y="18306"/>
                  </a:cubicBezTo>
                  <a:cubicBezTo>
                    <a:pt x="28829" y="20908"/>
                    <a:pt x="26204" y="23830"/>
                    <a:pt x="24857" y="27436"/>
                  </a:cubicBezTo>
                  <a:cubicBezTo>
                    <a:pt x="24264" y="29011"/>
                    <a:pt x="24081" y="30358"/>
                    <a:pt x="24241" y="31613"/>
                  </a:cubicBezTo>
                  <a:cubicBezTo>
                    <a:pt x="24469" y="33165"/>
                    <a:pt x="25314" y="34489"/>
                    <a:pt x="26523" y="35151"/>
                  </a:cubicBezTo>
                  <a:cubicBezTo>
                    <a:pt x="26569" y="35197"/>
                    <a:pt x="26615" y="35197"/>
                    <a:pt x="26683" y="35197"/>
                  </a:cubicBezTo>
                  <a:cubicBezTo>
                    <a:pt x="26797" y="35197"/>
                    <a:pt x="26889" y="35128"/>
                    <a:pt x="26957" y="35037"/>
                  </a:cubicBezTo>
                  <a:cubicBezTo>
                    <a:pt x="27048" y="34877"/>
                    <a:pt x="26980" y="34694"/>
                    <a:pt x="26820" y="34603"/>
                  </a:cubicBezTo>
                  <a:cubicBezTo>
                    <a:pt x="25816" y="34055"/>
                    <a:pt x="25063" y="32868"/>
                    <a:pt x="24880" y="31522"/>
                  </a:cubicBezTo>
                  <a:cubicBezTo>
                    <a:pt x="24720" y="30380"/>
                    <a:pt x="24903" y="29125"/>
                    <a:pt x="25451" y="27664"/>
                  </a:cubicBezTo>
                  <a:cubicBezTo>
                    <a:pt x="26752" y="24149"/>
                    <a:pt x="29331" y="21319"/>
                    <a:pt x="31933" y="18762"/>
                  </a:cubicBezTo>
                  <a:cubicBezTo>
                    <a:pt x="32047" y="18648"/>
                    <a:pt x="32047" y="18443"/>
                    <a:pt x="31933" y="18329"/>
                  </a:cubicBezTo>
                  <a:cubicBezTo>
                    <a:pt x="31873" y="18257"/>
                    <a:pt x="31789" y="18223"/>
                    <a:pt x="31702" y="18223"/>
                  </a:cubicBezTo>
                  <a:close/>
                  <a:moveTo>
                    <a:pt x="39670" y="21567"/>
                  </a:moveTo>
                  <a:cubicBezTo>
                    <a:pt x="39508" y="21567"/>
                    <a:pt x="39372" y="21677"/>
                    <a:pt x="39351" y="21844"/>
                  </a:cubicBezTo>
                  <a:cubicBezTo>
                    <a:pt x="38667" y="26089"/>
                    <a:pt x="37434" y="29970"/>
                    <a:pt x="35631" y="33371"/>
                  </a:cubicBezTo>
                  <a:cubicBezTo>
                    <a:pt x="35083" y="34443"/>
                    <a:pt x="34398" y="35539"/>
                    <a:pt x="33371" y="36110"/>
                  </a:cubicBezTo>
                  <a:cubicBezTo>
                    <a:pt x="32846" y="36395"/>
                    <a:pt x="32218" y="36538"/>
                    <a:pt x="31551" y="36538"/>
                  </a:cubicBezTo>
                  <a:cubicBezTo>
                    <a:pt x="30883" y="36538"/>
                    <a:pt x="30175" y="36395"/>
                    <a:pt x="29491" y="36110"/>
                  </a:cubicBezTo>
                  <a:cubicBezTo>
                    <a:pt x="29454" y="36094"/>
                    <a:pt x="29416" y="36087"/>
                    <a:pt x="29379" y="36087"/>
                  </a:cubicBezTo>
                  <a:cubicBezTo>
                    <a:pt x="29253" y="36087"/>
                    <a:pt x="29133" y="36169"/>
                    <a:pt x="29080" y="36292"/>
                  </a:cubicBezTo>
                  <a:cubicBezTo>
                    <a:pt x="29011" y="36452"/>
                    <a:pt x="29080" y="36635"/>
                    <a:pt x="29240" y="36703"/>
                  </a:cubicBezTo>
                  <a:cubicBezTo>
                    <a:pt x="30016" y="37023"/>
                    <a:pt x="30792" y="37182"/>
                    <a:pt x="31545" y="37182"/>
                  </a:cubicBezTo>
                  <a:cubicBezTo>
                    <a:pt x="32321" y="37182"/>
                    <a:pt x="33051" y="37000"/>
                    <a:pt x="33668" y="36657"/>
                  </a:cubicBezTo>
                  <a:cubicBezTo>
                    <a:pt x="34855" y="35995"/>
                    <a:pt x="35585" y="34831"/>
                    <a:pt x="36201" y="33667"/>
                  </a:cubicBezTo>
                  <a:cubicBezTo>
                    <a:pt x="38027" y="30221"/>
                    <a:pt x="39283" y="26272"/>
                    <a:pt x="39968" y="21935"/>
                  </a:cubicBezTo>
                  <a:cubicBezTo>
                    <a:pt x="39990" y="21775"/>
                    <a:pt x="39876" y="21593"/>
                    <a:pt x="39716" y="21570"/>
                  </a:cubicBezTo>
                  <a:cubicBezTo>
                    <a:pt x="39701" y="21568"/>
                    <a:pt x="39686" y="21567"/>
                    <a:pt x="39670" y="2156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1"/>
            <p:cNvSpPr/>
            <p:nvPr/>
          </p:nvSpPr>
          <p:spPr>
            <a:xfrm flipH="1">
              <a:off x="1729477" y="2957156"/>
              <a:ext cx="789464" cy="423822"/>
            </a:xfrm>
            <a:custGeom>
              <a:rect b="b" l="l" r="r" t="t"/>
              <a:pathLst>
                <a:path extrusionOk="0" h="21162" w="39419">
                  <a:moveTo>
                    <a:pt x="1659" y="2756"/>
                  </a:moveTo>
                  <a:cubicBezTo>
                    <a:pt x="1476" y="2756"/>
                    <a:pt x="1292" y="2788"/>
                    <a:pt x="1119" y="2853"/>
                  </a:cubicBezTo>
                  <a:cubicBezTo>
                    <a:pt x="457" y="3082"/>
                    <a:pt x="0" y="3789"/>
                    <a:pt x="46" y="4474"/>
                  </a:cubicBezTo>
                  <a:lnTo>
                    <a:pt x="46" y="4611"/>
                  </a:lnTo>
                  <a:lnTo>
                    <a:pt x="2922" y="5387"/>
                  </a:lnTo>
                  <a:cubicBezTo>
                    <a:pt x="3378" y="4839"/>
                    <a:pt x="3401" y="4018"/>
                    <a:pt x="2990" y="3424"/>
                  </a:cubicBezTo>
                  <a:cubicBezTo>
                    <a:pt x="2687" y="3003"/>
                    <a:pt x="2173" y="2756"/>
                    <a:pt x="1659" y="2756"/>
                  </a:cubicBezTo>
                  <a:close/>
                  <a:moveTo>
                    <a:pt x="36041" y="0"/>
                  </a:moveTo>
                  <a:cubicBezTo>
                    <a:pt x="33759" y="69"/>
                    <a:pt x="31522" y="1027"/>
                    <a:pt x="29879" y="2625"/>
                  </a:cubicBezTo>
                  <a:cubicBezTo>
                    <a:pt x="29879" y="2899"/>
                    <a:pt x="30563" y="3264"/>
                    <a:pt x="30906" y="3652"/>
                  </a:cubicBezTo>
                  <a:cubicBezTo>
                    <a:pt x="30967" y="3734"/>
                    <a:pt x="31046" y="3816"/>
                    <a:pt x="31144" y="3816"/>
                  </a:cubicBezTo>
                  <a:cubicBezTo>
                    <a:pt x="31156" y="3816"/>
                    <a:pt x="31168" y="3815"/>
                    <a:pt x="31180" y="3812"/>
                  </a:cubicBezTo>
                  <a:cubicBezTo>
                    <a:pt x="31248" y="3812"/>
                    <a:pt x="31317" y="3767"/>
                    <a:pt x="31362" y="3721"/>
                  </a:cubicBezTo>
                  <a:cubicBezTo>
                    <a:pt x="32138" y="3059"/>
                    <a:pt x="32891" y="2351"/>
                    <a:pt x="33827" y="1963"/>
                  </a:cubicBezTo>
                  <a:cubicBezTo>
                    <a:pt x="34263" y="1783"/>
                    <a:pt x="34743" y="1676"/>
                    <a:pt x="35213" y="1676"/>
                  </a:cubicBezTo>
                  <a:cubicBezTo>
                    <a:pt x="35752" y="1676"/>
                    <a:pt x="36276" y="1817"/>
                    <a:pt x="36703" y="2146"/>
                  </a:cubicBezTo>
                  <a:cubicBezTo>
                    <a:pt x="37251" y="2557"/>
                    <a:pt x="37571" y="3219"/>
                    <a:pt x="37708" y="3903"/>
                  </a:cubicBezTo>
                  <a:cubicBezTo>
                    <a:pt x="37867" y="4565"/>
                    <a:pt x="37845" y="5273"/>
                    <a:pt x="37845" y="5958"/>
                  </a:cubicBezTo>
                  <a:cubicBezTo>
                    <a:pt x="37845" y="6049"/>
                    <a:pt x="37867" y="6186"/>
                    <a:pt x="37936" y="6232"/>
                  </a:cubicBezTo>
                  <a:cubicBezTo>
                    <a:pt x="37982" y="6277"/>
                    <a:pt x="38050" y="6277"/>
                    <a:pt x="38096" y="6277"/>
                  </a:cubicBezTo>
                  <a:cubicBezTo>
                    <a:pt x="38415" y="6323"/>
                    <a:pt x="38712" y="6369"/>
                    <a:pt x="39054" y="6414"/>
                  </a:cubicBezTo>
                  <a:cubicBezTo>
                    <a:pt x="39058" y="6415"/>
                    <a:pt x="39061" y="6415"/>
                    <a:pt x="39064" y="6415"/>
                  </a:cubicBezTo>
                  <a:cubicBezTo>
                    <a:pt x="39419" y="6415"/>
                    <a:pt x="39364" y="2589"/>
                    <a:pt x="38255" y="1119"/>
                  </a:cubicBezTo>
                  <a:cubicBezTo>
                    <a:pt x="37936" y="662"/>
                    <a:pt x="37525" y="274"/>
                    <a:pt x="37000" y="92"/>
                  </a:cubicBezTo>
                  <a:cubicBezTo>
                    <a:pt x="36703" y="0"/>
                    <a:pt x="36361" y="0"/>
                    <a:pt x="36041" y="0"/>
                  </a:cubicBezTo>
                  <a:close/>
                  <a:moveTo>
                    <a:pt x="25799" y="18857"/>
                  </a:moveTo>
                  <a:cubicBezTo>
                    <a:pt x="25771" y="18857"/>
                    <a:pt x="25746" y="18863"/>
                    <a:pt x="25724" y="18877"/>
                  </a:cubicBezTo>
                  <a:cubicBezTo>
                    <a:pt x="25679" y="18922"/>
                    <a:pt x="25656" y="18968"/>
                    <a:pt x="25633" y="19037"/>
                  </a:cubicBezTo>
                  <a:cubicBezTo>
                    <a:pt x="25610" y="19059"/>
                    <a:pt x="25565" y="19105"/>
                    <a:pt x="25542" y="19128"/>
                  </a:cubicBezTo>
                  <a:cubicBezTo>
                    <a:pt x="25450" y="19242"/>
                    <a:pt x="25382" y="19356"/>
                    <a:pt x="25291" y="19470"/>
                  </a:cubicBezTo>
                  <a:cubicBezTo>
                    <a:pt x="25268" y="19470"/>
                    <a:pt x="25245" y="19493"/>
                    <a:pt x="25245" y="19516"/>
                  </a:cubicBezTo>
                  <a:cubicBezTo>
                    <a:pt x="25245" y="19562"/>
                    <a:pt x="25268" y="19607"/>
                    <a:pt x="25291" y="19630"/>
                  </a:cubicBezTo>
                  <a:cubicBezTo>
                    <a:pt x="25428" y="19790"/>
                    <a:pt x="25610" y="19881"/>
                    <a:pt x="25724" y="20041"/>
                  </a:cubicBezTo>
                  <a:cubicBezTo>
                    <a:pt x="25793" y="20109"/>
                    <a:pt x="25861" y="20201"/>
                    <a:pt x="25953" y="20201"/>
                  </a:cubicBezTo>
                  <a:cubicBezTo>
                    <a:pt x="26044" y="20201"/>
                    <a:pt x="26112" y="20155"/>
                    <a:pt x="26158" y="20087"/>
                  </a:cubicBezTo>
                  <a:cubicBezTo>
                    <a:pt x="26386" y="19858"/>
                    <a:pt x="26546" y="19562"/>
                    <a:pt x="26637" y="19265"/>
                  </a:cubicBezTo>
                  <a:cubicBezTo>
                    <a:pt x="26660" y="19242"/>
                    <a:pt x="26660" y="19196"/>
                    <a:pt x="26660" y="19151"/>
                  </a:cubicBezTo>
                  <a:cubicBezTo>
                    <a:pt x="26660" y="19105"/>
                    <a:pt x="26592" y="19037"/>
                    <a:pt x="26546" y="19014"/>
                  </a:cubicBezTo>
                  <a:cubicBezTo>
                    <a:pt x="26478" y="18991"/>
                    <a:pt x="26409" y="18991"/>
                    <a:pt x="26341" y="18991"/>
                  </a:cubicBezTo>
                  <a:cubicBezTo>
                    <a:pt x="26227" y="18968"/>
                    <a:pt x="26112" y="18945"/>
                    <a:pt x="25998" y="18900"/>
                  </a:cubicBezTo>
                  <a:cubicBezTo>
                    <a:pt x="25935" y="18884"/>
                    <a:pt x="25861" y="18857"/>
                    <a:pt x="25799" y="18857"/>
                  </a:cubicBezTo>
                  <a:close/>
                  <a:moveTo>
                    <a:pt x="27824" y="19813"/>
                  </a:moveTo>
                  <a:cubicBezTo>
                    <a:pt x="27733" y="19813"/>
                    <a:pt x="27664" y="19881"/>
                    <a:pt x="27619" y="19927"/>
                  </a:cubicBezTo>
                  <a:cubicBezTo>
                    <a:pt x="27413" y="20178"/>
                    <a:pt x="27254" y="20452"/>
                    <a:pt x="27140" y="20749"/>
                  </a:cubicBezTo>
                  <a:cubicBezTo>
                    <a:pt x="27140" y="20794"/>
                    <a:pt x="27140" y="20840"/>
                    <a:pt x="27140" y="20863"/>
                  </a:cubicBezTo>
                  <a:cubicBezTo>
                    <a:pt x="27140" y="20931"/>
                    <a:pt x="27208" y="20977"/>
                    <a:pt x="27254" y="21000"/>
                  </a:cubicBezTo>
                  <a:cubicBezTo>
                    <a:pt x="27322" y="21022"/>
                    <a:pt x="27391" y="21022"/>
                    <a:pt x="27459" y="21045"/>
                  </a:cubicBezTo>
                  <a:cubicBezTo>
                    <a:pt x="27573" y="21045"/>
                    <a:pt x="27687" y="21068"/>
                    <a:pt x="27801" y="21114"/>
                  </a:cubicBezTo>
                  <a:cubicBezTo>
                    <a:pt x="27858" y="21142"/>
                    <a:pt x="27923" y="21161"/>
                    <a:pt x="27981" y="21161"/>
                  </a:cubicBezTo>
                  <a:cubicBezTo>
                    <a:pt x="28016" y="21161"/>
                    <a:pt x="28049" y="21154"/>
                    <a:pt x="28075" y="21137"/>
                  </a:cubicBezTo>
                  <a:cubicBezTo>
                    <a:pt x="28121" y="21091"/>
                    <a:pt x="28144" y="21045"/>
                    <a:pt x="28167" y="20977"/>
                  </a:cubicBezTo>
                  <a:cubicBezTo>
                    <a:pt x="28189" y="20931"/>
                    <a:pt x="28235" y="20908"/>
                    <a:pt x="28258" y="20863"/>
                  </a:cubicBezTo>
                  <a:cubicBezTo>
                    <a:pt x="28349" y="20771"/>
                    <a:pt x="28395" y="20634"/>
                    <a:pt x="28486" y="20543"/>
                  </a:cubicBezTo>
                  <a:cubicBezTo>
                    <a:pt x="28509" y="20520"/>
                    <a:pt x="28532" y="20497"/>
                    <a:pt x="28532" y="20475"/>
                  </a:cubicBezTo>
                  <a:cubicBezTo>
                    <a:pt x="28555" y="20452"/>
                    <a:pt x="28532" y="20406"/>
                    <a:pt x="28509" y="20383"/>
                  </a:cubicBezTo>
                  <a:cubicBezTo>
                    <a:pt x="28372" y="20224"/>
                    <a:pt x="28189" y="20132"/>
                    <a:pt x="28053" y="19972"/>
                  </a:cubicBezTo>
                  <a:cubicBezTo>
                    <a:pt x="27984" y="19904"/>
                    <a:pt x="27916" y="19813"/>
                    <a:pt x="27824" y="1981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2" name="Google Shape;1092;p51"/>
          <p:cNvGrpSpPr/>
          <p:nvPr/>
        </p:nvGrpSpPr>
        <p:grpSpPr>
          <a:xfrm>
            <a:off x="5452632" y="4136818"/>
            <a:ext cx="355216" cy="305683"/>
            <a:chOff x="2581492" y="1663973"/>
            <a:chExt cx="447094" cy="384748"/>
          </a:xfrm>
        </p:grpSpPr>
        <p:sp>
          <p:nvSpPr>
            <p:cNvPr id="1093" name="Google Shape;1093;p51"/>
            <p:cNvSpPr/>
            <p:nvPr/>
          </p:nvSpPr>
          <p:spPr>
            <a:xfrm flipH="1">
              <a:off x="2581492" y="1663973"/>
              <a:ext cx="447094" cy="384748"/>
            </a:xfrm>
            <a:custGeom>
              <a:rect b="b" l="l" r="r" t="t"/>
              <a:pathLst>
                <a:path extrusionOk="0" h="19211" w="22324">
                  <a:moveTo>
                    <a:pt x="17667" y="1"/>
                  </a:moveTo>
                  <a:cubicBezTo>
                    <a:pt x="17065" y="1"/>
                    <a:pt x="16463" y="115"/>
                    <a:pt x="15909" y="347"/>
                  </a:cubicBezTo>
                  <a:cubicBezTo>
                    <a:pt x="14973" y="735"/>
                    <a:pt x="14197" y="1443"/>
                    <a:pt x="13444" y="2105"/>
                  </a:cubicBezTo>
                  <a:cubicBezTo>
                    <a:pt x="10020" y="5140"/>
                    <a:pt x="6505" y="8085"/>
                    <a:pt x="2944" y="10938"/>
                  </a:cubicBezTo>
                  <a:cubicBezTo>
                    <a:pt x="2283" y="11440"/>
                    <a:pt x="1643" y="11965"/>
                    <a:pt x="1164" y="12627"/>
                  </a:cubicBezTo>
                  <a:cubicBezTo>
                    <a:pt x="0" y="14293"/>
                    <a:pt x="297" y="16827"/>
                    <a:pt x="1826" y="18174"/>
                  </a:cubicBezTo>
                  <a:cubicBezTo>
                    <a:pt x="2610" y="18875"/>
                    <a:pt x="3686" y="19211"/>
                    <a:pt x="4730" y="19211"/>
                  </a:cubicBezTo>
                  <a:cubicBezTo>
                    <a:pt x="5690" y="19211"/>
                    <a:pt x="6625" y="18926"/>
                    <a:pt x="7281" y="18379"/>
                  </a:cubicBezTo>
                  <a:cubicBezTo>
                    <a:pt x="11230" y="15115"/>
                    <a:pt x="15179" y="11874"/>
                    <a:pt x="19128" y="8610"/>
                  </a:cubicBezTo>
                  <a:cubicBezTo>
                    <a:pt x="20178" y="7742"/>
                    <a:pt x="21273" y="6829"/>
                    <a:pt x="21753" y="5551"/>
                  </a:cubicBezTo>
                  <a:cubicBezTo>
                    <a:pt x="22323" y="4022"/>
                    <a:pt x="21821" y="2127"/>
                    <a:pt x="20566" y="1055"/>
                  </a:cubicBezTo>
                  <a:cubicBezTo>
                    <a:pt x="19780" y="356"/>
                    <a:pt x="18725" y="1"/>
                    <a:pt x="176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1"/>
            <p:cNvSpPr/>
            <p:nvPr/>
          </p:nvSpPr>
          <p:spPr>
            <a:xfrm flipH="1">
              <a:off x="2584239" y="1703363"/>
              <a:ext cx="418294" cy="345354"/>
            </a:xfrm>
            <a:custGeom>
              <a:rect b="b" l="l" r="r" t="t"/>
              <a:pathLst>
                <a:path extrusionOk="0" h="17244" w="20886">
                  <a:moveTo>
                    <a:pt x="20041" y="1"/>
                  </a:moveTo>
                  <a:cubicBezTo>
                    <a:pt x="20041" y="23"/>
                    <a:pt x="20223" y="1827"/>
                    <a:pt x="17370" y="4360"/>
                  </a:cubicBezTo>
                  <a:cubicBezTo>
                    <a:pt x="14494" y="6917"/>
                    <a:pt x="5661" y="13924"/>
                    <a:pt x="4337" y="14677"/>
                  </a:cubicBezTo>
                  <a:cubicBezTo>
                    <a:pt x="3328" y="15251"/>
                    <a:pt x="2002" y="15785"/>
                    <a:pt x="923" y="15785"/>
                  </a:cubicBezTo>
                  <a:cubicBezTo>
                    <a:pt x="585" y="15785"/>
                    <a:pt x="272" y="15733"/>
                    <a:pt x="0" y="15613"/>
                  </a:cubicBezTo>
                  <a:lnTo>
                    <a:pt x="0" y="15613"/>
                  </a:lnTo>
                  <a:cubicBezTo>
                    <a:pt x="137" y="15819"/>
                    <a:pt x="320" y="16024"/>
                    <a:pt x="525" y="16207"/>
                  </a:cubicBezTo>
                  <a:cubicBezTo>
                    <a:pt x="1309" y="16908"/>
                    <a:pt x="2385" y="17244"/>
                    <a:pt x="3429" y="17244"/>
                  </a:cubicBezTo>
                  <a:cubicBezTo>
                    <a:pt x="4389" y="17244"/>
                    <a:pt x="5324" y="16959"/>
                    <a:pt x="5980" y="16412"/>
                  </a:cubicBezTo>
                  <a:cubicBezTo>
                    <a:pt x="9929" y="13148"/>
                    <a:pt x="13878" y="9907"/>
                    <a:pt x="17827" y="6643"/>
                  </a:cubicBezTo>
                  <a:cubicBezTo>
                    <a:pt x="18877" y="5775"/>
                    <a:pt x="19972" y="4862"/>
                    <a:pt x="20452" y="3584"/>
                  </a:cubicBezTo>
                  <a:cubicBezTo>
                    <a:pt x="20885" y="2420"/>
                    <a:pt x="20703" y="1051"/>
                    <a:pt x="200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1"/>
            <p:cNvSpPr/>
            <p:nvPr/>
          </p:nvSpPr>
          <p:spPr>
            <a:xfrm flipH="1">
              <a:off x="2754289" y="1801187"/>
              <a:ext cx="274297" cy="247520"/>
            </a:xfrm>
            <a:custGeom>
              <a:rect b="b" l="l" r="r" t="t"/>
              <a:pathLst>
                <a:path extrusionOk="0" h="12359" w="13696">
                  <a:moveTo>
                    <a:pt x="7920" y="0"/>
                  </a:moveTo>
                  <a:cubicBezTo>
                    <a:pt x="6277" y="1370"/>
                    <a:pt x="4611" y="2739"/>
                    <a:pt x="2944" y="4086"/>
                  </a:cubicBezTo>
                  <a:cubicBezTo>
                    <a:pt x="2283" y="4588"/>
                    <a:pt x="1643" y="5113"/>
                    <a:pt x="1164" y="5775"/>
                  </a:cubicBezTo>
                  <a:cubicBezTo>
                    <a:pt x="0" y="7441"/>
                    <a:pt x="297" y="9975"/>
                    <a:pt x="1826" y="11322"/>
                  </a:cubicBezTo>
                  <a:cubicBezTo>
                    <a:pt x="2610" y="12023"/>
                    <a:pt x="3686" y="12359"/>
                    <a:pt x="4730" y="12359"/>
                  </a:cubicBezTo>
                  <a:cubicBezTo>
                    <a:pt x="5690" y="12359"/>
                    <a:pt x="6625" y="12074"/>
                    <a:pt x="7281" y="11527"/>
                  </a:cubicBezTo>
                  <a:cubicBezTo>
                    <a:pt x="9381" y="9792"/>
                    <a:pt x="11481" y="8080"/>
                    <a:pt x="13581" y="6346"/>
                  </a:cubicBezTo>
                  <a:cubicBezTo>
                    <a:pt x="13695" y="4771"/>
                    <a:pt x="13170" y="3150"/>
                    <a:pt x="12120" y="1986"/>
                  </a:cubicBezTo>
                  <a:cubicBezTo>
                    <a:pt x="11070" y="799"/>
                    <a:pt x="9518" y="69"/>
                    <a:pt x="79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1"/>
            <p:cNvSpPr/>
            <p:nvPr/>
          </p:nvSpPr>
          <p:spPr>
            <a:xfrm flipH="1">
              <a:off x="2755214" y="1880708"/>
              <a:ext cx="247320" cy="167991"/>
            </a:xfrm>
            <a:custGeom>
              <a:rect b="b" l="l" r="r" t="t"/>
              <a:pathLst>
                <a:path extrusionOk="0" h="8388" w="12349">
                  <a:moveTo>
                    <a:pt x="11961" y="1"/>
                  </a:moveTo>
                  <a:cubicBezTo>
                    <a:pt x="8651" y="2649"/>
                    <a:pt x="5136" y="5365"/>
                    <a:pt x="4337" y="5821"/>
                  </a:cubicBezTo>
                  <a:cubicBezTo>
                    <a:pt x="3328" y="6395"/>
                    <a:pt x="2002" y="6929"/>
                    <a:pt x="923" y="6929"/>
                  </a:cubicBezTo>
                  <a:cubicBezTo>
                    <a:pt x="585" y="6929"/>
                    <a:pt x="272" y="6877"/>
                    <a:pt x="0" y="6757"/>
                  </a:cubicBezTo>
                  <a:lnTo>
                    <a:pt x="0" y="6757"/>
                  </a:lnTo>
                  <a:cubicBezTo>
                    <a:pt x="69" y="6871"/>
                    <a:pt x="160" y="6963"/>
                    <a:pt x="228" y="7054"/>
                  </a:cubicBezTo>
                  <a:lnTo>
                    <a:pt x="251" y="7077"/>
                  </a:lnTo>
                  <a:cubicBezTo>
                    <a:pt x="320" y="7168"/>
                    <a:pt x="411" y="7259"/>
                    <a:pt x="525" y="7351"/>
                  </a:cubicBezTo>
                  <a:cubicBezTo>
                    <a:pt x="1309" y="8052"/>
                    <a:pt x="2385" y="8388"/>
                    <a:pt x="3429" y="8388"/>
                  </a:cubicBezTo>
                  <a:cubicBezTo>
                    <a:pt x="4389" y="8388"/>
                    <a:pt x="5324" y="8103"/>
                    <a:pt x="5980" y="7556"/>
                  </a:cubicBezTo>
                  <a:cubicBezTo>
                    <a:pt x="8080" y="5821"/>
                    <a:pt x="10180" y="4109"/>
                    <a:pt x="12280" y="2375"/>
                  </a:cubicBezTo>
                  <a:cubicBezTo>
                    <a:pt x="12349" y="1576"/>
                    <a:pt x="12234" y="754"/>
                    <a:pt x="11961" y="1"/>
                  </a:cubicBezTo>
                  <a:close/>
                </a:path>
              </a:pathLst>
            </a:custGeom>
            <a:solidFill>
              <a:schemeClr val="dk1">
                <a:alpha val="297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7" name="Google Shape;1097;p51"/>
          <p:cNvGrpSpPr/>
          <p:nvPr/>
        </p:nvGrpSpPr>
        <p:grpSpPr>
          <a:xfrm flipH="1" rot="2519054">
            <a:off x="8167234" y="442363"/>
            <a:ext cx="406843" cy="401382"/>
            <a:chOff x="8167224" y="612742"/>
            <a:chExt cx="406859" cy="401398"/>
          </a:xfrm>
        </p:grpSpPr>
        <p:sp>
          <p:nvSpPr>
            <p:cNvPr id="1098" name="Google Shape;1098;p51"/>
            <p:cNvSpPr/>
            <p:nvPr/>
          </p:nvSpPr>
          <p:spPr>
            <a:xfrm flipH="1">
              <a:off x="8198311" y="612742"/>
              <a:ext cx="336021" cy="356970"/>
            </a:xfrm>
            <a:custGeom>
              <a:rect b="b" l="l" r="r" t="t"/>
              <a:pathLst>
                <a:path extrusionOk="0" h="17824" w="16778">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51"/>
            <p:cNvSpPr/>
            <p:nvPr/>
          </p:nvSpPr>
          <p:spPr>
            <a:xfrm flipH="1">
              <a:off x="8284258" y="712889"/>
              <a:ext cx="165507" cy="165507"/>
            </a:xfrm>
            <a:custGeom>
              <a:rect b="b" l="l" r="r" t="t"/>
              <a:pathLst>
                <a:path extrusionOk="0" h="8264" w="8264">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51"/>
            <p:cNvSpPr/>
            <p:nvPr/>
          </p:nvSpPr>
          <p:spPr>
            <a:xfrm flipH="1">
              <a:off x="8167224" y="940057"/>
              <a:ext cx="406859" cy="74082"/>
            </a:xfrm>
            <a:custGeom>
              <a:rect b="b" l="l" r="r" t="t"/>
              <a:pathLst>
                <a:path extrusionOk="0" h="3699" w="20315">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1" name="Google Shape;1101;p51"/>
          <p:cNvGrpSpPr/>
          <p:nvPr/>
        </p:nvGrpSpPr>
        <p:grpSpPr>
          <a:xfrm flipH="1" rot="10145385">
            <a:off x="7640890" y="4188905"/>
            <a:ext cx="1140331" cy="595198"/>
            <a:chOff x="1362021" y="1108808"/>
            <a:chExt cx="986885" cy="515106"/>
          </a:xfrm>
        </p:grpSpPr>
        <p:sp>
          <p:nvSpPr>
            <p:cNvPr id="1102" name="Google Shape;1102;p51"/>
            <p:cNvSpPr/>
            <p:nvPr/>
          </p:nvSpPr>
          <p:spPr>
            <a:xfrm flipH="1">
              <a:off x="1362021" y="1108808"/>
              <a:ext cx="147683" cy="70196"/>
            </a:xfrm>
            <a:custGeom>
              <a:rect b="b" l="l" r="r" t="t"/>
              <a:pathLst>
                <a:path extrusionOk="0" h="3505" w="7374">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51"/>
            <p:cNvSpPr/>
            <p:nvPr/>
          </p:nvSpPr>
          <p:spPr>
            <a:xfrm flipH="1">
              <a:off x="1486309" y="1129214"/>
              <a:ext cx="604350" cy="382245"/>
            </a:xfrm>
            <a:custGeom>
              <a:rect b="b" l="l" r="r" t="t"/>
              <a:pathLst>
                <a:path extrusionOk="0" h="19086" w="30176">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51"/>
            <p:cNvSpPr/>
            <p:nvPr/>
          </p:nvSpPr>
          <p:spPr>
            <a:xfrm flipH="1">
              <a:off x="2048095" y="1364212"/>
              <a:ext cx="277501" cy="230416"/>
            </a:xfrm>
            <a:custGeom>
              <a:rect b="b" l="l" r="r" t="t"/>
              <a:pathLst>
                <a:path extrusionOk="0" h="11505" w="13856">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51"/>
            <p:cNvSpPr/>
            <p:nvPr/>
          </p:nvSpPr>
          <p:spPr>
            <a:xfrm flipH="1">
              <a:off x="1585522" y="1247464"/>
              <a:ext cx="350641" cy="192084"/>
            </a:xfrm>
            <a:custGeom>
              <a:rect b="b" l="l" r="r" t="t"/>
              <a:pathLst>
                <a:path extrusionOk="0" h="9591" w="17508">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51"/>
            <p:cNvSpPr/>
            <p:nvPr/>
          </p:nvSpPr>
          <p:spPr>
            <a:xfrm flipH="1">
              <a:off x="2048099" y="1437806"/>
              <a:ext cx="245497" cy="156815"/>
            </a:xfrm>
            <a:custGeom>
              <a:rect b="b" l="l" r="r" t="t"/>
              <a:pathLst>
                <a:path extrusionOk="0" h="7830" w="12258">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51"/>
            <p:cNvSpPr/>
            <p:nvPr/>
          </p:nvSpPr>
          <p:spPr>
            <a:xfrm flipH="1">
              <a:off x="2011522" y="1314049"/>
              <a:ext cx="337383" cy="309865"/>
            </a:xfrm>
            <a:custGeom>
              <a:rect b="b" l="l" r="r" t="t"/>
              <a:pathLst>
                <a:path extrusionOk="0" h="15472" w="16846">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8" name="Google Shape;1108;p51"/>
          <p:cNvSpPr/>
          <p:nvPr/>
        </p:nvSpPr>
        <p:spPr>
          <a:xfrm>
            <a:off x="6954025" y="928300"/>
            <a:ext cx="205140" cy="205140"/>
          </a:xfrm>
          <a:custGeom>
            <a:rect b="b" l="l" r="r" t="t"/>
            <a:pathLst>
              <a:path extrusionOk="0" h="7602" w="7602">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51"/>
          <p:cNvSpPr/>
          <p:nvPr/>
        </p:nvSpPr>
        <p:spPr>
          <a:xfrm>
            <a:off x="2886462" y="4130139"/>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1"/>
          <p:cNvSpPr/>
          <p:nvPr/>
        </p:nvSpPr>
        <p:spPr>
          <a:xfrm>
            <a:off x="822164" y="1505053"/>
            <a:ext cx="93044" cy="97659"/>
          </a:xfrm>
          <a:custGeom>
            <a:rect b="b" l="l" r="r" t="t"/>
            <a:pathLst>
              <a:path extrusionOk="0" h="3619" w="3448">
                <a:moveTo>
                  <a:pt x="1607" y="0"/>
                </a:moveTo>
                <a:cubicBezTo>
                  <a:pt x="977" y="0"/>
                  <a:pt x="331" y="380"/>
                  <a:pt x="115" y="985"/>
                </a:cubicBezTo>
                <a:cubicBezTo>
                  <a:pt x="1" y="1282"/>
                  <a:pt x="1" y="1602"/>
                  <a:pt x="24" y="1921"/>
                </a:cubicBezTo>
                <a:cubicBezTo>
                  <a:pt x="69" y="2195"/>
                  <a:pt x="115" y="2469"/>
                  <a:pt x="252" y="2720"/>
                </a:cubicBezTo>
                <a:cubicBezTo>
                  <a:pt x="525" y="3266"/>
                  <a:pt x="1145" y="3618"/>
                  <a:pt x="1758" y="3618"/>
                </a:cubicBezTo>
                <a:cubicBezTo>
                  <a:pt x="1811" y="3618"/>
                  <a:pt x="1865" y="3616"/>
                  <a:pt x="1918" y="3610"/>
                </a:cubicBezTo>
                <a:cubicBezTo>
                  <a:pt x="2580" y="3519"/>
                  <a:pt x="3151" y="2994"/>
                  <a:pt x="3310" y="2332"/>
                </a:cubicBezTo>
                <a:cubicBezTo>
                  <a:pt x="3425" y="1898"/>
                  <a:pt x="3447" y="1305"/>
                  <a:pt x="3128" y="826"/>
                </a:cubicBezTo>
                <a:cubicBezTo>
                  <a:pt x="2831" y="346"/>
                  <a:pt x="2283" y="27"/>
                  <a:pt x="1713" y="4"/>
                </a:cubicBezTo>
                <a:cubicBezTo>
                  <a:pt x="1677" y="1"/>
                  <a:pt x="1642" y="0"/>
                  <a:pt x="1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1"/>
          <p:cNvSpPr/>
          <p:nvPr/>
        </p:nvSpPr>
        <p:spPr>
          <a:xfrm>
            <a:off x="522198" y="1513850"/>
            <a:ext cx="278431" cy="272818"/>
          </a:xfrm>
          <a:custGeom>
            <a:rect b="b" l="l" r="r" t="t"/>
            <a:pathLst>
              <a:path extrusionOk="0" h="10110" w="10318">
                <a:moveTo>
                  <a:pt x="5025" y="1"/>
                </a:moveTo>
                <a:cubicBezTo>
                  <a:pt x="4724" y="1"/>
                  <a:pt x="4425" y="35"/>
                  <a:pt x="4132" y="111"/>
                </a:cubicBezTo>
                <a:cubicBezTo>
                  <a:pt x="3562" y="271"/>
                  <a:pt x="3014" y="568"/>
                  <a:pt x="2534" y="956"/>
                </a:cubicBezTo>
                <a:cubicBezTo>
                  <a:pt x="914" y="2234"/>
                  <a:pt x="1" y="4425"/>
                  <a:pt x="434" y="6434"/>
                </a:cubicBezTo>
                <a:cubicBezTo>
                  <a:pt x="865" y="8452"/>
                  <a:pt x="2737" y="10109"/>
                  <a:pt x="4775" y="10109"/>
                </a:cubicBezTo>
                <a:cubicBezTo>
                  <a:pt x="4789" y="10109"/>
                  <a:pt x="4803" y="10109"/>
                  <a:pt x="4817" y="10109"/>
                </a:cubicBezTo>
                <a:cubicBezTo>
                  <a:pt x="5958" y="10109"/>
                  <a:pt x="7054" y="9630"/>
                  <a:pt x="7921" y="8899"/>
                </a:cubicBezTo>
                <a:cubicBezTo>
                  <a:pt x="8789" y="8169"/>
                  <a:pt x="9428" y="7187"/>
                  <a:pt x="9884" y="6160"/>
                </a:cubicBezTo>
                <a:cubicBezTo>
                  <a:pt x="10318" y="5156"/>
                  <a:pt x="10181" y="3490"/>
                  <a:pt x="9428" y="2234"/>
                </a:cubicBezTo>
                <a:cubicBezTo>
                  <a:pt x="8903" y="1367"/>
                  <a:pt x="7990" y="796"/>
                  <a:pt x="7054" y="431"/>
                </a:cubicBezTo>
                <a:cubicBezTo>
                  <a:pt x="6404" y="177"/>
                  <a:pt x="5709" y="1"/>
                  <a:pt x="50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2" name="Google Shape;1112;p51"/>
          <p:cNvGrpSpPr/>
          <p:nvPr/>
        </p:nvGrpSpPr>
        <p:grpSpPr>
          <a:xfrm>
            <a:off x="68864" y="3096390"/>
            <a:ext cx="1299652" cy="2651951"/>
            <a:chOff x="8154826" y="3096390"/>
            <a:chExt cx="1299652" cy="2651951"/>
          </a:xfrm>
        </p:grpSpPr>
        <p:sp>
          <p:nvSpPr>
            <p:cNvPr id="1113" name="Google Shape;1113;p51"/>
            <p:cNvSpPr/>
            <p:nvPr/>
          </p:nvSpPr>
          <p:spPr>
            <a:xfrm>
              <a:off x="8761530" y="3096390"/>
              <a:ext cx="692948" cy="785102"/>
            </a:xfrm>
            <a:custGeom>
              <a:rect b="b" l="l" r="r" t="t"/>
              <a:pathLst>
                <a:path extrusionOk="0" h="29094" w="25679">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1"/>
            <p:cNvSpPr/>
            <p:nvPr/>
          </p:nvSpPr>
          <p:spPr>
            <a:xfrm>
              <a:off x="8154826" y="3623515"/>
              <a:ext cx="1186935" cy="2124826"/>
            </a:xfrm>
            <a:custGeom>
              <a:rect b="b" l="l" r="r" t="t"/>
              <a:pathLst>
                <a:path extrusionOk="0" h="78741" w="43985">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5" name="Google Shape;1115;p51"/>
          <p:cNvSpPr/>
          <p:nvPr/>
        </p:nvSpPr>
        <p:spPr>
          <a:xfrm flipH="1" rot="-570776">
            <a:off x="691949" y="4249414"/>
            <a:ext cx="904250" cy="1339752"/>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6" name="Google Shape;1116;p51"/>
          <p:cNvCxnSpPr/>
          <p:nvPr/>
        </p:nvCxnSpPr>
        <p:spPr>
          <a:xfrm>
            <a:off x="4022900" y="3106702"/>
            <a:ext cx="4208400" cy="0"/>
          </a:xfrm>
          <a:prstGeom prst="straightConnector1">
            <a:avLst/>
          </a:prstGeom>
          <a:noFill/>
          <a:ln cap="flat" cmpd="sng" w="9525">
            <a:solidFill>
              <a:schemeClr val="dk1"/>
            </a:solidFill>
            <a:prstDash val="solid"/>
            <a:round/>
            <a:headEnd len="med" w="med" type="none"/>
            <a:tailEnd len="med" w="med" type="none"/>
          </a:ln>
        </p:spPr>
      </p:cxnSp>
      <p:grpSp>
        <p:nvGrpSpPr>
          <p:cNvPr id="1117" name="Google Shape;1117;p51"/>
          <p:cNvGrpSpPr/>
          <p:nvPr/>
        </p:nvGrpSpPr>
        <p:grpSpPr>
          <a:xfrm>
            <a:off x="4095115" y="822549"/>
            <a:ext cx="150927" cy="143533"/>
            <a:chOff x="3716290" y="4256524"/>
            <a:chExt cx="150927" cy="143533"/>
          </a:xfrm>
        </p:grpSpPr>
        <p:sp>
          <p:nvSpPr>
            <p:cNvPr id="1118" name="Google Shape;1118;p51"/>
            <p:cNvSpPr/>
            <p:nvPr/>
          </p:nvSpPr>
          <p:spPr>
            <a:xfrm>
              <a:off x="3723063" y="4256524"/>
              <a:ext cx="144154" cy="125102"/>
            </a:xfrm>
            <a:custGeom>
              <a:rect b="b" l="l" r="r" t="t"/>
              <a:pathLst>
                <a:path extrusionOk="0" h="4636" w="5342">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1"/>
            <p:cNvSpPr/>
            <p:nvPr/>
          </p:nvSpPr>
          <p:spPr>
            <a:xfrm>
              <a:off x="3752018" y="4279812"/>
              <a:ext cx="83195" cy="76610"/>
            </a:xfrm>
            <a:custGeom>
              <a:rect b="b" l="l" r="r" t="t"/>
              <a:pathLst>
                <a:path extrusionOk="0" h="2839" w="3083">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1"/>
            <p:cNvSpPr/>
            <p:nvPr/>
          </p:nvSpPr>
          <p:spPr>
            <a:xfrm>
              <a:off x="3716290" y="4291065"/>
              <a:ext cx="138001" cy="108992"/>
            </a:xfrm>
            <a:custGeom>
              <a:rect b="b" l="l" r="r" t="t"/>
              <a:pathLst>
                <a:path extrusionOk="0" h="4039" w="5114">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53"/>
                                        </p:tgtEl>
                                        <p:attrNameLst>
                                          <p:attrName>style.visibility</p:attrName>
                                        </p:attrNameLst>
                                      </p:cBhvr>
                                      <p:to>
                                        <p:strVal val="visible"/>
                                      </p:to>
                                    </p:set>
                                    <p:animEffect filter="fade" transition="in">
                                      <p:cBhvr>
                                        <p:cTn dur="1000"/>
                                        <p:tgtEl>
                                          <p:spTgt spid="105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54"/>
                                        </p:tgtEl>
                                        <p:attrNameLst>
                                          <p:attrName>style.visibility</p:attrName>
                                        </p:attrNameLst>
                                      </p:cBhvr>
                                      <p:to>
                                        <p:strVal val="visible"/>
                                      </p:to>
                                    </p:set>
                                    <p:animEffect filter="fade" transition="in">
                                      <p:cBhvr>
                                        <p:cTn dur="1000"/>
                                        <p:tgtEl>
                                          <p:spTgt spid="1054"/>
                                        </p:tgtEl>
                                      </p:cBhvr>
                                    </p:animEffect>
                                  </p:childTnLst>
                                </p:cTn>
                              </p:par>
                              <p:par>
                                <p:cTn fill="hold" nodeType="withEffect" presetClass="entr" presetID="10" presetSubtype="0">
                                  <p:stCondLst>
                                    <p:cond delay="0"/>
                                  </p:stCondLst>
                                  <p:childTnLst>
                                    <p:set>
                                      <p:cBhvr>
                                        <p:cTn dur="1" fill="hold">
                                          <p:stCondLst>
                                            <p:cond delay="0"/>
                                          </p:stCondLst>
                                        </p:cTn>
                                        <p:tgtEl>
                                          <p:spTgt spid="1116"/>
                                        </p:tgtEl>
                                        <p:attrNameLst>
                                          <p:attrName>style.visibility</p:attrName>
                                        </p:attrNameLst>
                                      </p:cBhvr>
                                      <p:to>
                                        <p:strVal val="visible"/>
                                      </p:to>
                                    </p:set>
                                    <p:animEffect filter="fade" transition="in">
                                      <p:cBhvr>
                                        <p:cTn dur="1000"/>
                                        <p:tgtEl>
                                          <p:spTgt spid="1116"/>
                                        </p:tgtEl>
                                      </p:cBhvr>
                                    </p:animEffect>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1070"/>
                                        </p:tgtEl>
                                        <p:attrNameLst>
                                          <p:attrName>style.visibility</p:attrName>
                                        </p:attrNameLst>
                                      </p:cBhvr>
                                      <p:to>
                                        <p:strVal val="visible"/>
                                      </p:to>
                                    </p:set>
                                    <p:anim calcmode="lin" valueType="num">
                                      <p:cBhvr additive="base">
                                        <p:cTn dur="1000"/>
                                        <p:tgtEl>
                                          <p:spTgt spid="107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059"/>
                                        </p:tgtEl>
                                        <p:attrNameLst>
                                          <p:attrName>style.visibility</p:attrName>
                                        </p:attrNameLst>
                                      </p:cBhvr>
                                      <p:to>
                                        <p:strVal val="visible"/>
                                      </p:to>
                                    </p:set>
                                    <p:anim calcmode="lin" valueType="num">
                                      <p:cBhvr additive="base">
                                        <p:cTn dur="1000"/>
                                        <p:tgtEl>
                                          <p:spTgt spid="105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049"/>
                                        </p:tgtEl>
                                        <p:attrNameLst>
                                          <p:attrName>style.visibility</p:attrName>
                                        </p:attrNameLst>
                                      </p:cBhvr>
                                      <p:to>
                                        <p:strVal val="visible"/>
                                      </p:to>
                                    </p:set>
                                    <p:anim calcmode="lin" valueType="num">
                                      <p:cBhvr additive="base">
                                        <p:cTn dur="1000"/>
                                        <p:tgtEl>
                                          <p:spTgt spid="104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062"/>
                                        </p:tgtEl>
                                        <p:attrNameLst>
                                          <p:attrName>style.visibility</p:attrName>
                                        </p:attrNameLst>
                                      </p:cBhvr>
                                      <p:to>
                                        <p:strVal val="visible"/>
                                      </p:to>
                                    </p:set>
                                    <p:anim calcmode="lin" valueType="num">
                                      <p:cBhvr additive="base">
                                        <p:cTn dur="1000"/>
                                        <p:tgtEl>
                                          <p:spTgt spid="106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055"/>
                                        </p:tgtEl>
                                        <p:attrNameLst>
                                          <p:attrName>style.visibility</p:attrName>
                                        </p:attrNameLst>
                                      </p:cBhvr>
                                      <p:to>
                                        <p:strVal val="visible"/>
                                      </p:to>
                                    </p:set>
                                    <p:anim calcmode="lin" valueType="num">
                                      <p:cBhvr additive="base">
                                        <p:cTn dur="1000"/>
                                        <p:tgtEl>
                                          <p:spTgt spid="1055"/>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3" presetSubtype="16">
                                  <p:stCondLst>
                                    <p:cond delay="0"/>
                                  </p:stCondLst>
                                  <p:childTnLst>
                                    <p:set>
                                      <p:cBhvr>
                                        <p:cTn dur="1" fill="hold">
                                          <p:stCondLst>
                                            <p:cond delay="0"/>
                                          </p:stCondLst>
                                        </p:cTn>
                                        <p:tgtEl>
                                          <p:spTgt spid="1092"/>
                                        </p:tgtEl>
                                        <p:attrNameLst>
                                          <p:attrName>style.visibility</p:attrName>
                                        </p:attrNameLst>
                                      </p:cBhvr>
                                      <p:to>
                                        <p:strVal val="visible"/>
                                      </p:to>
                                    </p:set>
                                    <p:anim calcmode="lin" valueType="num">
                                      <p:cBhvr additive="base">
                                        <p:cTn dur="600"/>
                                        <p:tgtEl>
                                          <p:spTgt spid="1092"/>
                                        </p:tgtEl>
                                        <p:attrNameLst>
                                          <p:attrName>ppt_w</p:attrName>
                                        </p:attrNameLst>
                                      </p:cBhvr>
                                      <p:tavLst>
                                        <p:tav fmla="" tm="0">
                                          <p:val>
                                            <p:strVal val="0"/>
                                          </p:val>
                                        </p:tav>
                                        <p:tav fmla="" tm="100000">
                                          <p:val>
                                            <p:strVal val="#ppt_w"/>
                                          </p:val>
                                        </p:tav>
                                      </p:tavLst>
                                    </p:anim>
                                    <p:anim calcmode="lin" valueType="num">
                                      <p:cBhvr additive="base">
                                        <p:cTn dur="600"/>
                                        <p:tgtEl>
                                          <p:spTgt spid="109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097"/>
                                        </p:tgtEl>
                                        <p:attrNameLst>
                                          <p:attrName>style.visibility</p:attrName>
                                        </p:attrNameLst>
                                      </p:cBhvr>
                                      <p:to>
                                        <p:strVal val="visible"/>
                                      </p:to>
                                    </p:set>
                                    <p:anim calcmode="lin" valueType="num">
                                      <p:cBhvr additive="base">
                                        <p:cTn dur="600"/>
                                        <p:tgtEl>
                                          <p:spTgt spid="1097"/>
                                        </p:tgtEl>
                                        <p:attrNameLst>
                                          <p:attrName>ppt_w</p:attrName>
                                        </p:attrNameLst>
                                      </p:cBhvr>
                                      <p:tavLst>
                                        <p:tav fmla="" tm="0">
                                          <p:val>
                                            <p:strVal val="0"/>
                                          </p:val>
                                        </p:tav>
                                        <p:tav fmla="" tm="100000">
                                          <p:val>
                                            <p:strVal val="#ppt_w"/>
                                          </p:val>
                                        </p:tav>
                                      </p:tavLst>
                                    </p:anim>
                                    <p:anim calcmode="lin" valueType="num">
                                      <p:cBhvr additive="base">
                                        <p:cTn dur="600"/>
                                        <p:tgtEl>
                                          <p:spTgt spid="109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101"/>
                                        </p:tgtEl>
                                        <p:attrNameLst>
                                          <p:attrName>style.visibility</p:attrName>
                                        </p:attrNameLst>
                                      </p:cBhvr>
                                      <p:to>
                                        <p:strVal val="visible"/>
                                      </p:to>
                                    </p:set>
                                    <p:anim calcmode="lin" valueType="num">
                                      <p:cBhvr additive="base">
                                        <p:cTn dur="600"/>
                                        <p:tgtEl>
                                          <p:spTgt spid="1101"/>
                                        </p:tgtEl>
                                        <p:attrNameLst>
                                          <p:attrName>ppt_w</p:attrName>
                                        </p:attrNameLst>
                                      </p:cBhvr>
                                      <p:tavLst>
                                        <p:tav fmla="" tm="0">
                                          <p:val>
                                            <p:strVal val="0"/>
                                          </p:val>
                                        </p:tav>
                                        <p:tav fmla="" tm="100000">
                                          <p:val>
                                            <p:strVal val="#ppt_w"/>
                                          </p:val>
                                        </p:tav>
                                      </p:tavLst>
                                    </p:anim>
                                    <p:anim calcmode="lin" valueType="num">
                                      <p:cBhvr additive="base">
                                        <p:cTn dur="600"/>
                                        <p:tgtEl>
                                          <p:spTgt spid="110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117"/>
                                        </p:tgtEl>
                                        <p:attrNameLst>
                                          <p:attrName>style.visibility</p:attrName>
                                        </p:attrNameLst>
                                      </p:cBhvr>
                                      <p:to>
                                        <p:strVal val="visible"/>
                                      </p:to>
                                    </p:set>
                                    <p:anim calcmode="lin" valueType="num">
                                      <p:cBhvr additive="base">
                                        <p:cTn dur="600"/>
                                        <p:tgtEl>
                                          <p:spTgt spid="1117"/>
                                        </p:tgtEl>
                                        <p:attrNameLst>
                                          <p:attrName>ppt_w</p:attrName>
                                        </p:attrNameLst>
                                      </p:cBhvr>
                                      <p:tavLst>
                                        <p:tav fmla="" tm="0">
                                          <p:val>
                                            <p:strVal val="0"/>
                                          </p:val>
                                        </p:tav>
                                        <p:tav fmla="" tm="100000">
                                          <p:val>
                                            <p:strVal val="#ppt_w"/>
                                          </p:val>
                                        </p:tav>
                                      </p:tavLst>
                                    </p:anim>
                                    <p:anim calcmode="lin" valueType="num">
                                      <p:cBhvr additive="base">
                                        <p:cTn dur="600"/>
                                        <p:tgtEl>
                                          <p:spTgt spid="111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065"/>
                                        </p:tgtEl>
                                        <p:attrNameLst>
                                          <p:attrName>style.visibility</p:attrName>
                                        </p:attrNameLst>
                                      </p:cBhvr>
                                      <p:to>
                                        <p:strVal val="visible"/>
                                      </p:to>
                                    </p:set>
                                    <p:anim calcmode="lin" valueType="num">
                                      <p:cBhvr additive="base">
                                        <p:cTn dur="600"/>
                                        <p:tgtEl>
                                          <p:spTgt spid="1065"/>
                                        </p:tgtEl>
                                        <p:attrNameLst>
                                          <p:attrName>ppt_w</p:attrName>
                                        </p:attrNameLst>
                                      </p:cBhvr>
                                      <p:tavLst>
                                        <p:tav fmla="" tm="0">
                                          <p:val>
                                            <p:strVal val="0"/>
                                          </p:val>
                                        </p:tav>
                                        <p:tav fmla="" tm="100000">
                                          <p:val>
                                            <p:strVal val="#ppt_w"/>
                                          </p:val>
                                        </p:tav>
                                      </p:tavLst>
                                    </p:anim>
                                    <p:anim calcmode="lin" valueType="num">
                                      <p:cBhvr additive="base">
                                        <p:cTn dur="600"/>
                                        <p:tgtEl>
                                          <p:spTgt spid="1065"/>
                                        </p:tgtEl>
                                        <p:attrNameLst>
                                          <p:attrName>ppt_h</p:attrName>
                                        </p:attrNameLst>
                                      </p:cBhvr>
                                      <p:tavLst>
                                        <p:tav fmla="" tm="0">
                                          <p:val>
                                            <p:strVal val="0"/>
                                          </p:val>
                                        </p:tav>
                                        <p:tav fmla="" tm="100000">
                                          <p:val>
                                            <p:strVal val="#ppt_h"/>
                                          </p:val>
                                        </p:tav>
                                      </p:tavLst>
                                    </p:anim>
                                  </p:childTnLst>
                                </p:cTn>
                              </p:par>
                            </p:childTnLst>
                          </p:cTn>
                        </p:par>
                        <p:par>
                          <p:cTn fill="hold">
                            <p:stCondLst>
                              <p:cond delay="3600"/>
                            </p:stCondLst>
                            <p:childTnLst>
                              <p:par>
                                <p:cTn fill="hold" nodeType="afterEffect" presetClass="emph" presetID="8" presetSubtype="0">
                                  <p:stCondLst>
                                    <p:cond delay="0"/>
                                  </p:stCondLst>
                                  <p:childTnLst>
                                    <p:animRot by="-21600000">
                                      <p:cBhvr>
                                        <p:cTn dur="600" fill="hold"/>
                                        <p:tgtEl>
                                          <p:spTgt spid="1101"/>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2" name="Shape 1542"/>
        <p:cNvGrpSpPr/>
        <p:nvPr/>
      </p:nvGrpSpPr>
      <p:grpSpPr>
        <a:xfrm>
          <a:off x="0" y="0"/>
          <a:ext cx="0" cy="0"/>
          <a:chOff x="0" y="0"/>
          <a:chExt cx="0" cy="0"/>
        </a:xfrm>
      </p:grpSpPr>
      <p:sp>
        <p:nvSpPr>
          <p:cNvPr id="1543" name="Google Shape;1543;p60"/>
          <p:cNvSpPr txBox="1"/>
          <p:nvPr>
            <p:ph type="title"/>
          </p:nvPr>
        </p:nvSpPr>
        <p:spPr>
          <a:xfrm>
            <a:off x="290175" y="272725"/>
            <a:ext cx="6845400" cy="60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LOGISTIC REGRESSION MODEL</a:t>
            </a:r>
            <a:endParaRPr sz="2800"/>
          </a:p>
        </p:txBody>
      </p:sp>
      <p:grpSp>
        <p:nvGrpSpPr>
          <p:cNvPr id="1544" name="Google Shape;1544;p60"/>
          <p:cNvGrpSpPr/>
          <p:nvPr/>
        </p:nvGrpSpPr>
        <p:grpSpPr>
          <a:xfrm flipH="1">
            <a:off x="3619540" y="4291757"/>
            <a:ext cx="186655" cy="149254"/>
            <a:chOff x="2858987" y="3108507"/>
            <a:chExt cx="186655" cy="149254"/>
          </a:xfrm>
        </p:grpSpPr>
        <p:sp>
          <p:nvSpPr>
            <p:cNvPr id="1545" name="Google Shape;1545;p60"/>
            <p:cNvSpPr/>
            <p:nvPr/>
          </p:nvSpPr>
          <p:spPr>
            <a:xfrm>
              <a:off x="2870698" y="3108507"/>
              <a:ext cx="174944" cy="127045"/>
            </a:xfrm>
            <a:custGeom>
              <a:rect b="b" l="l" r="r" t="t"/>
              <a:pathLst>
                <a:path extrusionOk="0" h="4708" w="6483">
                  <a:moveTo>
                    <a:pt x="1852" y="0"/>
                  </a:moveTo>
                  <a:cubicBezTo>
                    <a:pt x="1698" y="0"/>
                    <a:pt x="1545" y="16"/>
                    <a:pt x="1393" y="51"/>
                  </a:cubicBezTo>
                  <a:cubicBezTo>
                    <a:pt x="799" y="165"/>
                    <a:pt x="251" y="644"/>
                    <a:pt x="206" y="1238"/>
                  </a:cubicBezTo>
                  <a:cubicBezTo>
                    <a:pt x="0" y="1512"/>
                    <a:pt x="137" y="2128"/>
                    <a:pt x="434" y="2584"/>
                  </a:cubicBezTo>
                  <a:cubicBezTo>
                    <a:pt x="754" y="3041"/>
                    <a:pt x="1233" y="3360"/>
                    <a:pt x="1712" y="3634"/>
                  </a:cubicBezTo>
                  <a:cubicBezTo>
                    <a:pt x="2648" y="4205"/>
                    <a:pt x="3698" y="4684"/>
                    <a:pt x="4817" y="4707"/>
                  </a:cubicBezTo>
                  <a:cubicBezTo>
                    <a:pt x="5273" y="4707"/>
                    <a:pt x="5775" y="4616"/>
                    <a:pt x="6072" y="4296"/>
                  </a:cubicBezTo>
                  <a:cubicBezTo>
                    <a:pt x="6414" y="3931"/>
                    <a:pt x="6483" y="3383"/>
                    <a:pt x="6323" y="2904"/>
                  </a:cubicBezTo>
                  <a:cubicBezTo>
                    <a:pt x="6140" y="2447"/>
                    <a:pt x="5821" y="2059"/>
                    <a:pt x="5456" y="1740"/>
                  </a:cubicBezTo>
                  <a:cubicBezTo>
                    <a:pt x="4771" y="1124"/>
                    <a:pt x="4018" y="644"/>
                    <a:pt x="3173" y="302"/>
                  </a:cubicBezTo>
                  <a:cubicBezTo>
                    <a:pt x="2749" y="132"/>
                    <a:pt x="2299" y="0"/>
                    <a:pt x="1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60"/>
            <p:cNvSpPr/>
            <p:nvPr/>
          </p:nvSpPr>
          <p:spPr>
            <a:xfrm>
              <a:off x="2858987" y="3135114"/>
              <a:ext cx="175564" cy="122647"/>
            </a:xfrm>
            <a:custGeom>
              <a:rect b="b" l="l" r="r" t="t"/>
              <a:pathLst>
                <a:path extrusionOk="0" h="4545" w="6506">
                  <a:moveTo>
                    <a:pt x="685" y="1"/>
                  </a:moveTo>
                  <a:lnTo>
                    <a:pt x="685" y="1"/>
                  </a:lnTo>
                  <a:cubicBezTo>
                    <a:pt x="1" y="754"/>
                    <a:pt x="206" y="2009"/>
                    <a:pt x="891" y="2785"/>
                  </a:cubicBezTo>
                  <a:cubicBezTo>
                    <a:pt x="1553" y="3538"/>
                    <a:pt x="2557" y="3927"/>
                    <a:pt x="3516" y="4246"/>
                  </a:cubicBezTo>
                  <a:cubicBezTo>
                    <a:pt x="3982" y="4395"/>
                    <a:pt x="4463" y="4544"/>
                    <a:pt x="4947" y="4544"/>
                  </a:cubicBezTo>
                  <a:cubicBezTo>
                    <a:pt x="5056" y="4544"/>
                    <a:pt x="5164" y="4537"/>
                    <a:pt x="5273" y="4520"/>
                  </a:cubicBezTo>
                  <a:cubicBezTo>
                    <a:pt x="5867" y="4429"/>
                    <a:pt x="6460" y="3972"/>
                    <a:pt x="6506" y="3379"/>
                  </a:cubicBezTo>
                  <a:cubicBezTo>
                    <a:pt x="6506" y="3356"/>
                    <a:pt x="6506" y="3333"/>
                    <a:pt x="6506" y="3333"/>
                  </a:cubicBezTo>
                  <a:cubicBezTo>
                    <a:pt x="6186" y="3630"/>
                    <a:pt x="5707" y="3721"/>
                    <a:pt x="5251" y="3721"/>
                  </a:cubicBezTo>
                  <a:cubicBezTo>
                    <a:pt x="4132" y="3698"/>
                    <a:pt x="3082" y="3219"/>
                    <a:pt x="2146" y="2648"/>
                  </a:cubicBezTo>
                  <a:cubicBezTo>
                    <a:pt x="1667" y="2374"/>
                    <a:pt x="1188" y="2055"/>
                    <a:pt x="868" y="1598"/>
                  </a:cubicBezTo>
                  <a:cubicBezTo>
                    <a:pt x="571" y="1142"/>
                    <a:pt x="434" y="526"/>
                    <a:pt x="640" y="252"/>
                  </a:cubicBezTo>
                  <a:cubicBezTo>
                    <a:pt x="640" y="160"/>
                    <a:pt x="663" y="92"/>
                    <a:pt x="6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60"/>
            <p:cNvSpPr/>
            <p:nvPr/>
          </p:nvSpPr>
          <p:spPr>
            <a:xfrm>
              <a:off x="2908261" y="3140052"/>
              <a:ext cx="104756" cy="65708"/>
            </a:xfrm>
            <a:custGeom>
              <a:rect b="b" l="l" r="r" t="t"/>
              <a:pathLst>
                <a:path extrusionOk="0" h="2435" w="3882">
                  <a:moveTo>
                    <a:pt x="1" y="0"/>
                  </a:moveTo>
                  <a:cubicBezTo>
                    <a:pt x="1119" y="799"/>
                    <a:pt x="2306" y="1552"/>
                    <a:pt x="3493" y="2306"/>
                  </a:cubicBezTo>
                  <a:cubicBezTo>
                    <a:pt x="3582" y="2377"/>
                    <a:pt x="3699" y="2434"/>
                    <a:pt x="3800" y="2434"/>
                  </a:cubicBezTo>
                  <a:cubicBezTo>
                    <a:pt x="3829" y="2434"/>
                    <a:pt x="3856" y="2430"/>
                    <a:pt x="3881" y="2420"/>
                  </a:cubicBezTo>
                  <a:cubicBezTo>
                    <a:pt x="3858" y="1940"/>
                    <a:pt x="3470" y="1575"/>
                    <a:pt x="3082" y="1301"/>
                  </a:cubicBezTo>
                  <a:cubicBezTo>
                    <a:pt x="2169" y="639"/>
                    <a:pt x="1119" y="183"/>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8" name="Google Shape;1548;p60"/>
          <p:cNvSpPr/>
          <p:nvPr/>
        </p:nvSpPr>
        <p:spPr>
          <a:xfrm flipH="1">
            <a:off x="8168000" y="947964"/>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60"/>
          <p:cNvSpPr/>
          <p:nvPr/>
        </p:nvSpPr>
        <p:spPr>
          <a:xfrm flipH="1">
            <a:off x="5140365" y="4180324"/>
            <a:ext cx="144154" cy="125102"/>
          </a:xfrm>
          <a:custGeom>
            <a:rect b="b" l="l" r="r" t="t"/>
            <a:pathLst>
              <a:path extrusionOk="0" h="4636" w="5342">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60"/>
          <p:cNvSpPr/>
          <p:nvPr/>
        </p:nvSpPr>
        <p:spPr>
          <a:xfrm flipH="1">
            <a:off x="5172369" y="4203612"/>
            <a:ext cx="83195" cy="76610"/>
          </a:xfrm>
          <a:custGeom>
            <a:rect b="b" l="l" r="r" t="t"/>
            <a:pathLst>
              <a:path extrusionOk="0" h="2839" w="3083">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60"/>
          <p:cNvSpPr/>
          <p:nvPr/>
        </p:nvSpPr>
        <p:spPr>
          <a:xfrm flipH="1">
            <a:off x="5153290" y="4214865"/>
            <a:ext cx="138001" cy="108992"/>
          </a:xfrm>
          <a:custGeom>
            <a:rect b="b" l="l" r="r" t="t"/>
            <a:pathLst>
              <a:path extrusionOk="0" h="4039" w="5114">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2" name="Google Shape;1552;p60"/>
          <p:cNvGrpSpPr/>
          <p:nvPr/>
        </p:nvGrpSpPr>
        <p:grpSpPr>
          <a:xfrm flipH="1">
            <a:off x="6141265" y="3490398"/>
            <a:ext cx="1109326" cy="2740462"/>
            <a:chOff x="1985590" y="3490398"/>
            <a:chExt cx="1109326" cy="2740462"/>
          </a:xfrm>
        </p:grpSpPr>
        <p:sp>
          <p:nvSpPr>
            <p:cNvPr id="1553" name="Google Shape;1553;p60"/>
            <p:cNvSpPr/>
            <p:nvPr/>
          </p:nvSpPr>
          <p:spPr>
            <a:xfrm>
              <a:off x="2299102" y="3490398"/>
              <a:ext cx="614745" cy="567414"/>
            </a:xfrm>
            <a:custGeom>
              <a:rect b="b" l="l" r="r" t="t"/>
              <a:pathLst>
                <a:path extrusionOk="0" h="21027" w="22781">
                  <a:moveTo>
                    <a:pt x="12014" y="1"/>
                  </a:moveTo>
                  <a:cubicBezTo>
                    <a:pt x="11821" y="1"/>
                    <a:pt x="11628" y="10"/>
                    <a:pt x="11436" y="28"/>
                  </a:cubicBezTo>
                  <a:cubicBezTo>
                    <a:pt x="9496" y="210"/>
                    <a:pt x="7715" y="1214"/>
                    <a:pt x="6186" y="2447"/>
                  </a:cubicBezTo>
                  <a:cubicBezTo>
                    <a:pt x="5410" y="3086"/>
                    <a:pt x="4657" y="3839"/>
                    <a:pt x="4337" y="4798"/>
                  </a:cubicBezTo>
                  <a:cubicBezTo>
                    <a:pt x="3858" y="6259"/>
                    <a:pt x="4520" y="7834"/>
                    <a:pt x="5159" y="9249"/>
                  </a:cubicBezTo>
                  <a:cubicBezTo>
                    <a:pt x="6026" y="11189"/>
                    <a:pt x="6917" y="13129"/>
                    <a:pt x="7807" y="15069"/>
                  </a:cubicBezTo>
                  <a:cubicBezTo>
                    <a:pt x="6483" y="13746"/>
                    <a:pt x="5182" y="12422"/>
                    <a:pt x="3881" y="11098"/>
                  </a:cubicBezTo>
                  <a:cubicBezTo>
                    <a:pt x="3289" y="10506"/>
                    <a:pt x="2600" y="9876"/>
                    <a:pt x="1795" y="9876"/>
                  </a:cubicBezTo>
                  <a:cubicBezTo>
                    <a:pt x="1730" y="9876"/>
                    <a:pt x="1664" y="9880"/>
                    <a:pt x="1598" y="9888"/>
                  </a:cubicBezTo>
                  <a:cubicBezTo>
                    <a:pt x="754" y="9979"/>
                    <a:pt x="137" y="10847"/>
                    <a:pt x="69" y="11691"/>
                  </a:cubicBezTo>
                  <a:cubicBezTo>
                    <a:pt x="1" y="12536"/>
                    <a:pt x="343" y="13380"/>
                    <a:pt x="754" y="14111"/>
                  </a:cubicBezTo>
                  <a:cubicBezTo>
                    <a:pt x="2899" y="18060"/>
                    <a:pt x="7168" y="20776"/>
                    <a:pt x="11664" y="21027"/>
                  </a:cubicBezTo>
                  <a:cubicBezTo>
                    <a:pt x="17485" y="20639"/>
                    <a:pt x="22506" y="15069"/>
                    <a:pt x="22735" y="8952"/>
                  </a:cubicBezTo>
                  <a:cubicBezTo>
                    <a:pt x="22780" y="7834"/>
                    <a:pt x="22643" y="6601"/>
                    <a:pt x="21890" y="5780"/>
                  </a:cubicBezTo>
                  <a:cubicBezTo>
                    <a:pt x="21485" y="5325"/>
                    <a:pt x="20848" y="5062"/>
                    <a:pt x="20247" y="5062"/>
                  </a:cubicBezTo>
                  <a:cubicBezTo>
                    <a:pt x="19731" y="5062"/>
                    <a:pt x="19241" y="5256"/>
                    <a:pt x="18946" y="5688"/>
                  </a:cubicBezTo>
                  <a:cubicBezTo>
                    <a:pt x="18558" y="6213"/>
                    <a:pt x="18580" y="6944"/>
                    <a:pt x="18580" y="7606"/>
                  </a:cubicBezTo>
                  <a:cubicBezTo>
                    <a:pt x="18535" y="9569"/>
                    <a:pt x="17964" y="11554"/>
                    <a:pt x="16960" y="13266"/>
                  </a:cubicBezTo>
                  <a:cubicBezTo>
                    <a:pt x="17097" y="11372"/>
                    <a:pt x="17211" y="9477"/>
                    <a:pt x="17348" y="7583"/>
                  </a:cubicBezTo>
                  <a:cubicBezTo>
                    <a:pt x="17462" y="5757"/>
                    <a:pt x="17553" y="3794"/>
                    <a:pt x="16572" y="2264"/>
                  </a:cubicBezTo>
                  <a:cubicBezTo>
                    <a:pt x="15604" y="761"/>
                    <a:pt x="13799" y="1"/>
                    <a:pt x="12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60"/>
            <p:cNvSpPr/>
            <p:nvPr/>
          </p:nvSpPr>
          <p:spPr>
            <a:xfrm>
              <a:off x="1985590" y="3902567"/>
              <a:ext cx="1109326" cy="2328293"/>
            </a:xfrm>
            <a:custGeom>
              <a:rect b="b" l="l" r="r" t="t"/>
              <a:pathLst>
                <a:path extrusionOk="0" h="86281" w="41109">
                  <a:moveTo>
                    <a:pt x="3600" y="39967"/>
                  </a:moveTo>
                  <a:cubicBezTo>
                    <a:pt x="2921" y="39967"/>
                    <a:pt x="2330" y="40561"/>
                    <a:pt x="1941" y="41155"/>
                  </a:cubicBezTo>
                  <a:cubicBezTo>
                    <a:pt x="320" y="43620"/>
                    <a:pt x="0" y="46747"/>
                    <a:pt x="183" y="49691"/>
                  </a:cubicBezTo>
                  <a:cubicBezTo>
                    <a:pt x="434" y="53983"/>
                    <a:pt x="1667" y="58228"/>
                    <a:pt x="3744" y="61994"/>
                  </a:cubicBezTo>
                  <a:cubicBezTo>
                    <a:pt x="5342" y="64916"/>
                    <a:pt x="7442" y="67541"/>
                    <a:pt x="9633" y="70074"/>
                  </a:cubicBezTo>
                  <a:cubicBezTo>
                    <a:pt x="8355" y="68294"/>
                    <a:pt x="7693" y="66514"/>
                    <a:pt x="7213" y="64802"/>
                  </a:cubicBezTo>
                  <a:cubicBezTo>
                    <a:pt x="5387" y="58479"/>
                    <a:pt x="4794" y="51791"/>
                    <a:pt x="5479" y="45241"/>
                  </a:cubicBezTo>
                  <a:cubicBezTo>
                    <a:pt x="5661" y="43551"/>
                    <a:pt x="5821" y="41611"/>
                    <a:pt x="4611" y="40424"/>
                  </a:cubicBezTo>
                  <a:cubicBezTo>
                    <a:pt x="4383" y="40219"/>
                    <a:pt x="4132" y="40036"/>
                    <a:pt x="3835" y="39991"/>
                  </a:cubicBezTo>
                  <a:cubicBezTo>
                    <a:pt x="3756" y="39974"/>
                    <a:pt x="3677" y="39967"/>
                    <a:pt x="3600" y="39967"/>
                  </a:cubicBezTo>
                  <a:close/>
                  <a:moveTo>
                    <a:pt x="27756" y="1"/>
                  </a:moveTo>
                  <a:cubicBezTo>
                    <a:pt x="26889" y="708"/>
                    <a:pt x="26250" y="1713"/>
                    <a:pt x="25976" y="2808"/>
                  </a:cubicBezTo>
                  <a:cubicBezTo>
                    <a:pt x="25907" y="1941"/>
                    <a:pt x="25770" y="982"/>
                    <a:pt x="25108" y="412"/>
                  </a:cubicBezTo>
                  <a:cubicBezTo>
                    <a:pt x="24881" y="216"/>
                    <a:pt x="24573" y="125"/>
                    <a:pt x="24268" y="125"/>
                  </a:cubicBezTo>
                  <a:cubicBezTo>
                    <a:pt x="23683" y="125"/>
                    <a:pt x="23107" y="458"/>
                    <a:pt x="23122" y="1028"/>
                  </a:cubicBezTo>
                  <a:cubicBezTo>
                    <a:pt x="23145" y="1827"/>
                    <a:pt x="24218" y="2375"/>
                    <a:pt x="24035" y="3151"/>
                  </a:cubicBezTo>
                  <a:cubicBezTo>
                    <a:pt x="24022" y="2561"/>
                    <a:pt x="23437" y="2227"/>
                    <a:pt x="22850" y="2227"/>
                  </a:cubicBezTo>
                  <a:cubicBezTo>
                    <a:pt x="22415" y="2227"/>
                    <a:pt x="21980" y="2410"/>
                    <a:pt x="21776" y="2808"/>
                  </a:cubicBezTo>
                  <a:cubicBezTo>
                    <a:pt x="21388" y="3630"/>
                    <a:pt x="22050" y="4657"/>
                    <a:pt x="22917" y="4885"/>
                  </a:cubicBezTo>
                  <a:cubicBezTo>
                    <a:pt x="22780" y="4870"/>
                    <a:pt x="22641" y="4860"/>
                    <a:pt x="22501" y="4860"/>
                  </a:cubicBezTo>
                  <a:cubicBezTo>
                    <a:pt x="22222" y="4860"/>
                    <a:pt x="21943" y="4901"/>
                    <a:pt x="21684" y="5022"/>
                  </a:cubicBezTo>
                  <a:cubicBezTo>
                    <a:pt x="21205" y="5251"/>
                    <a:pt x="20908" y="5958"/>
                    <a:pt x="21274" y="6369"/>
                  </a:cubicBezTo>
                  <a:cubicBezTo>
                    <a:pt x="21433" y="6529"/>
                    <a:pt x="21662" y="6597"/>
                    <a:pt x="21890" y="6666"/>
                  </a:cubicBezTo>
                  <a:cubicBezTo>
                    <a:pt x="22532" y="6835"/>
                    <a:pt x="23194" y="6941"/>
                    <a:pt x="23888" y="6941"/>
                  </a:cubicBezTo>
                  <a:cubicBezTo>
                    <a:pt x="24502" y="6941"/>
                    <a:pt x="25141" y="6859"/>
                    <a:pt x="25816" y="6666"/>
                  </a:cubicBezTo>
                  <a:lnTo>
                    <a:pt x="25816" y="6666"/>
                  </a:lnTo>
                  <a:cubicBezTo>
                    <a:pt x="26227" y="12783"/>
                    <a:pt x="25108" y="18832"/>
                    <a:pt x="23305" y="24721"/>
                  </a:cubicBezTo>
                  <a:cubicBezTo>
                    <a:pt x="23511" y="22164"/>
                    <a:pt x="23282" y="19471"/>
                    <a:pt x="22963" y="16846"/>
                  </a:cubicBezTo>
                  <a:cubicBezTo>
                    <a:pt x="22689" y="14586"/>
                    <a:pt x="22278" y="12190"/>
                    <a:pt x="20794" y="10455"/>
                  </a:cubicBezTo>
                  <a:cubicBezTo>
                    <a:pt x="20156" y="9694"/>
                    <a:pt x="19222" y="9062"/>
                    <a:pt x="18241" y="9062"/>
                  </a:cubicBezTo>
                  <a:cubicBezTo>
                    <a:pt x="18134" y="9062"/>
                    <a:pt x="18026" y="9070"/>
                    <a:pt x="17918" y="9085"/>
                  </a:cubicBezTo>
                  <a:cubicBezTo>
                    <a:pt x="16709" y="9268"/>
                    <a:pt x="15841" y="10478"/>
                    <a:pt x="15750" y="11710"/>
                  </a:cubicBezTo>
                  <a:cubicBezTo>
                    <a:pt x="15659" y="12920"/>
                    <a:pt x="16184" y="14130"/>
                    <a:pt x="16891" y="15111"/>
                  </a:cubicBezTo>
                  <a:cubicBezTo>
                    <a:pt x="17599" y="16115"/>
                    <a:pt x="18489" y="16983"/>
                    <a:pt x="19265" y="17919"/>
                  </a:cubicBezTo>
                  <a:cubicBezTo>
                    <a:pt x="21548" y="20795"/>
                    <a:pt x="22575" y="24584"/>
                    <a:pt x="22164" y="28213"/>
                  </a:cubicBezTo>
                  <a:cubicBezTo>
                    <a:pt x="21548" y="30039"/>
                    <a:pt x="20863" y="31842"/>
                    <a:pt x="20155" y="33622"/>
                  </a:cubicBezTo>
                  <a:cubicBezTo>
                    <a:pt x="17416" y="40607"/>
                    <a:pt x="14335" y="47523"/>
                    <a:pt x="12440" y="54759"/>
                  </a:cubicBezTo>
                  <a:cubicBezTo>
                    <a:pt x="11276" y="44350"/>
                    <a:pt x="18968" y="34079"/>
                    <a:pt x="16640" y="23899"/>
                  </a:cubicBezTo>
                  <a:cubicBezTo>
                    <a:pt x="16435" y="22963"/>
                    <a:pt x="16092" y="21982"/>
                    <a:pt x="15248" y="21525"/>
                  </a:cubicBezTo>
                  <a:cubicBezTo>
                    <a:pt x="14967" y="21367"/>
                    <a:pt x="14673" y="21296"/>
                    <a:pt x="14381" y="21296"/>
                  </a:cubicBezTo>
                  <a:cubicBezTo>
                    <a:pt x="13106" y="21296"/>
                    <a:pt x="11841" y="22644"/>
                    <a:pt x="11619" y="24036"/>
                  </a:cubicBezTo>
                  <a:cubicBezTo>
                    <a:pt x="11345" y="25748"/>
                    <a:pt x="11984" y="27437"/>
                    <a:pt x="12121" y="29172"/>
                  </a:cubicBezTo>
                  <a:cubicBezTo>
                    <a:pt x="12326" y="31796"/>
                    <a:pt x="11322" y="34353"/>
                    <a:pt x="10683" y="36909"/>
                  </a:cubicBezTo>
                  <a:cubicBezTo>
                    <a:pt x="9176" y="42935"/>
                    <a:pt x="9770" y="49486"/>
                    <a:pt x="12326" y="55147"/>
                  </a:cubicBezTo>
                  <a:cubicBezTo>
                    <a:pt x="11938" y="56699"/>
                    <a:pt x="11596" y="58274"/>
                    <a:pt x="11322" y="59872"/>
                  </a:cubicBezTo>
                  <a:cubicBezTo>
                    <a:pt x="10660" y="63706"/>
                    <a:pt x="10477" y="67678"/>
                    <a:pt x="10911" y="71558"/>
                  </a:cubicBezTo>
                  <a:cubicBezTo>
                    <a:pt x="10477" y="71056"/>
                    <a:pt x="10044" y="70577"/>
                    <a:pt x="9633" y="70074"/>
                  </a:cubicBezTo>
                  <a:lnTo>
                    <a:pt x="9633" y="70074"/>
                  </a:lnTo>
                  <a:cubicBezTo>
                    <a:pt x="9998" y="70599"/>
                    <a:pt x="10432" y="71124"/>
                    <a:pt x="10934" y="71649"/>
                  </a:cubicBezTo>
                  <a:cubicBezTo>
                    <a:pt x="11527" y="76990"/>
                    <a:pt x="13330" y="82103"/>
                    <a:pt x="16686" y="86280"/>
                  </a:cubicBezTo>
                  <a:cubicBezTo>
                    <a:pt x="17234" y="85664"/>
                    <a:pt x="16709" y="84705"/>
                    <a:pt x="16229" y="84021"/>
                  </a:cubicBezTo>
                  <a:cubicBezTo>
                    <a:pt x="11025" y="76694"/>
                    <a:pt x="10546" y="66879"/>
                    <a:pt x="12486" y="58091"/>
                  </a:cubicBezTo>
                  <a:cubicBezTo>
                    <a:pt x="13604" y="52955"/>
                    <a:pt x="15476" y="48025"/>
                    <a:pt x="17507" y="43163"/>
                  </a:cubicBezTo>
                  <a:cubicBezTo>
                    <a:pt x="24857" y="39626"/>
                    <a:pt x="30815" y="33645"/>
                    <a:pt x="34421" y="26455"/>
                  </a:cubicBezTo>
                  <a:cubicBezTo>
                    <a:pt x="34923" y="25428"/>
                    <a:pt x="35403" y="24355"/>
                    <a:pt x="35357" y="23214"/>
                  </a:cubicBezTo>
                  <a:cubicBezTo>
                    <a:pt x="35311" y="22073"/>
                    <a:pt x="34604" y="20886"/>
                    <a:pt x="33485" y="20658"/>
                  </a:cubicBezTo>
                  <a:cubicBezTo>
                    <a:pt x="33343" y="20628"/>
                    <a:pt x="33201" y="20614"/>
                    <a:pt x="33061" y="20614"/>
                  </a:cubicBezTo>
                  <a:cubicBezTo>
                    <a:pt x="32236" y="20614"/>
                    <a:pt x="31458" y="21096"/>
                    <a:pt x="30815" y="21662"/>
                  </a:cubicBezTo>
                  <a:cubicBezTo>
                    <a:pt x="28943" y="23328"/>
                    <a:pt x="27893" y="25725"/>
                    <a:pt x="26797" y="28007"/>
                  </a:cubicBezTo>
                  <a:cubicBezTo>
                    <a:pt x="24446" y="32801"/>
                    <a:pt x="21548" y="37366"/>
                    <a:pt x="18192" y="41520"/>
                  </a:cubicBezTo>
                  <a:cubicBezTo>
                    <a:pt x="19425" y="38621"/>
                    <a:pt x="20680" y="35745"/>
                    <a:pt x="21867" y="32824"/>
                  </a:cubicBezTo>
                  <a:cubicBezTo>
                    <a:pt x="23602" y="28464"/>
                    <a:pt x="25177" y="23945"/>
                    <a:pt x="26135" y="19357"/>
                  </a:cubicBezTo>
                  <a:cubicBezTo>
                    <a:pt x="29468" y="14084"/>
                    <a:pt x="35197" y="10432"/>
                    <a:pt x="39739" y="5867"/>
                  </a:cubicBezTo>
                  <a:cubicBezTo>
                    <a:pt x="40219" y="5388"/>
                    <a:pt x="40698" y="4863"/>
                    <a:pt x="40835" y="4201"/>
                  </a:cubicBezTo>
                  <a:cubicBezTo>
                    <a:pt x="41109" y="2877"/>
                    <a:pt x="39716" y="1667"/>
                    <a:pt x="38347" y="1621"/>
                  </a:cubicBezTo>
                  <a:cubicBezTo>
                    <a:pt x="38309" y="1620"/>
                    <a:pt x="38271" y="1620"/>
                    <a:pt x="38233" y="1620"/>
                  </a:cubicBezTo>
                  <a:cubicBezTo>
                    <a:pt x="36930" y="1620"/>
                    <a:pt x="35715" y="2376"/>
                    <a:pt x="34672" y="3196"/>
                  </a:cubicBezTo>
                  <a:cubicBezTo>
                    <a:pt x="31317" y="5821"/>
                    <a:pt x="28669" y="9314"/>
                    <a:pt x="27003" y="13240"/>
                  </a:cubicBezTo>
                  <a:cubicBezTo>
                    <a:pt x="27163" y="11025"/>
                    <a:pt x="27140" y="8811"/>
                    <a:pt x="26866" y="6597"/>
                  </a:cubicBezTo>
                  <a:cubicBezTo>
                    <a:pt x="28715" y="5730"/>
                    <a:pt x="30153" y="4018"/>
                    <a:pt x="30678" y="2055"/>
                  </a:cubicBezTo>
                  <a:cubicBezTo>
                    <a:pt x="30532" y="2031"/>
                    <a:pt x="30386" y="2019"/>
                    <a:pt x="30239" y="2019"/>
                  </a:cubicBezTo>
                  <a:cubicBezTo>
                    <a:pt x="29283" y="2019"/>
                    <a:pt x="28339" y="2522"/>
                    <a:pt x="27824" y="3333"/>
                  </a:cubicBezTo>
                  <a:cubicBezTo>
                    <a:pt x="28395" y="2329"/>
                    <a:pt x="28372" y="1005"/>
                    <a:pt x="2775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5" name="Google Shape;1555;p60"/>
          <p:cNvSpPr/>
          <p:nvPr/>
        </p:nvSpPr>
        <p:spPr>
          <a:xfrm flipH="1">
            <a:off x="1826627" y="3878551"/>
            <a:ext cx="904213" cy="1339697"/>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60"/>
          <p:cNvSpPr/>
          <p:nvPr/>
        </p:nvSpPr>
        <p:spPr>
          <a:xfrm flipH="1">
            <a:off x="7043617" y="3883813"/>
            <a:ext cx="1699407" cy="1359261"/>
          </a:xfrm>
          <a:custGeom>
            <a:rect b="b" l="l" r="r" t="t"/>
            <a:pathLst>
              <a:path extrusionOk="0" h="50371" w="62976">
                <a:moveTo>
                  <a:pt x="58341" y="1"/>
                </a:moveTo>
                <a:cubicBezTo>
                  <a:pt x="58190" y="1"/>
                  <a:pt x="58038" y="12"/>
                  <a:pt x="57886" y="34"/>
                </a:cubicBezTo>
                <a:cubicBezTo>
                  <a:pt x="56174" y="285"/>
                  <a:pt x="54964" y="1860"/>
                  <a:pt x="54371" y="3481"/>
                </a:cubicBezTo>
                <a:cubicBezTo>
                  <a:pt x="53503" y="5832"/>
                  <a:pt x="53595" y="8388"/>
                  <a:pt x="53435" y="10899"/>
                </a:cubicBezTo>
                <a:cubicBezTo>
                  <a:pt x="53275" y="13387"/>
                  <a:pt x="52750" y="16034"/>
                  <a:pt x="50992" y="17815"/>
                </a:cubicBezTo>
                <a:cubicBezTo>
                  <a:pt x="48984" y="19892"/>
                  <a:pt x="45857" y="20303"/>
                  <a:pt x="43255" y="21558"/>
                </a:cubicBezTo>
                <a:cubicBezTo>
                  <a:pt x="41109" y="22585"/>
                  <a:pt x="39283" y="24252"/>
                  <a:pt x="38051" y="26283"/>
                </a:cubicBezTo>
                <a:cubicBezTo>
                  <a:pt x="36270" y="29205"/>
                  <a:pt x="35745" y="32857"/>
                  <a:pt x="33600" y="35550"/>
                </a:cubicBezTo>
                <a:cubicBezTo>
                  <a:pt x="31751" y="37878"/>
                  <a:pt x="28829" y="39248"/>
                  <a:pt x="25862" y="39544"/>
                </a:cubicBezTo>
                <a:cubicBezTo>
                  <a:pt x="23762" y="39773"/>
                  <a:pt x="21616" y="39499"/>
                  <a:pt x="19539" y="39887"/>
                </a:cubicBezTo>
                <a:cubicBezTo>
                  <a:pt x="16047" y="40549"/>
                  <a:pt x="13194" y="42968"/>
                  <a:pt x="10341" y="45091"/>
                </a:cubicBezTo>
                <a:cubicBezTo>
                  <a:pt x="7671" y="47061"/>
                  <a:pt x="4608" y="48914"/>
                  <a:pt x="878" y="48914"/>
                </a:cubicBezTo>
                <a:cubicBezTo>
                  <a:pt x="589" y="48914"/>
                  <a:pt x="297" y="48903"/>
                  <a:pt x="1" y="48880"/>
                </a:cubicBezTo>
                <a:lnTo>
                  <a:pt x="1" y="48880"/>
                </a:lnTo>
                <a:cubicBezTo>
                  <a:pt x="1602" y="49874"/>
                  <a:pt x="3492" y="50371"/>
                  <a:pt x="5384" y="50371"/>
                </a:cubicBezTo>
                <a:cubicBezTo>
                  <a:pt x="7402" y="50371"/>
                  <a:pt x="9421" y="49806"/>
                  <a:pt x="11094" y="48675"/>
                </a:cubicBezTo>
                <a:cubicBezTo>
                  <a:pt x="12281" y="47853"/>
                  <a:pt x="13308" y="46803"/>
                  <a:pt x="14563" y="46072"/>
                </a:cubicBezTo>
                <a:cubicBezTo>
                  <a:pt x="16350" y="45060"/>
                  <a:pt x="18397" y="44844"/>
                  <a:pt x="20484" y="44844"/>
                </a:cubicBezTo>
                <a:cubicBezTo>
                  <a:pt x="21784" y="44844"/>
                  <a:pt x="23100" y="44928"/>
                  <a:pt x="24378" y="44954"/>
                </a:cubicBezTo>
                <a:cubicBezTo>
                  <a:pt x="24588" y="44958"/>
                  <a:pt x="24798" y="44959"/>
                  <a:pt x="25009" y="44959"/>
                </a:cubicBezTo>
                <a:cubicBezTo>
                  <a:pt x="28796" y="44959"/>
                  <a:pt x="32604" y="44364"/>
                  <a:pt x="36042" y="42786"/>
                </a:cubicBezTo>
                <a:cubicBezTo>
                  <a:pt x="39694" y="41119"/>
                  <a:pt x="42867" y="38312"/>
                  <a:pt x="44556" y="34705"/>
                </a:cubicBezTo>
                <a:cubicBezTo>
                  <a:pt x="45514" y="32674"/>
                  <a:pt x="46062" y="30323"/>
                  <a:pt x="47683" y="28771"/>
                </a:cubicBezTo>
                <a:cubicBezTo>
                  <a:pt x="49486" y="27059"/>
                  <a:pt x="52179" y="26739"/>
                  <a:pt x="54462" y="25712"/>
                </a:cubicBezTo>
                <a:cubicBezTo>
                  <a:pt x="57680" y="24252"/>
                  <a:pt x="60054" y="21261"/>
                  <a:pt x="61355" y="17975"/>
                </a:cubicBezTo>
                <a:cubicBezTo>
                  <a:pt x="62656" y="14688"/>
                  <a:pt x="62976" y="11081"/>
                  <a:pt x="62953" y="7543"/>
                </a:cubicBezTo>
                <a:cubicBezTo>
                  <a:pt x="62953" y="5832"/>
                  <a:pt x="62839" y="4051"/>
                  <a:pt x="62040" y="2522"/>
                </a:cubicBezTo>
                <a:cubicBezTo>
                  <a:pt x="61312" y="1129"/>
                  <a:pt x="59884" y="1"/>
                  <a:pt x="58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60"/>
          <p:cNvSpPr/>
          <p:nvPr/>
        </p:nvSpPr>
        <p:spPr>
          <a:xfrm>
            <a:off x="1013254" y="2548831"/>
            <a:ext cx="68096" cy="64973"/>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60"/>
          <p:cNvSpPr/>
          <p:nvPr/>
        </p:nvSpPr>
        <p:spPr>
          <a:xfrm>
            <a:off x="4273204" y="3764006"/>
            <a:ext cx="68096" cy="64973"/>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59" name="Google Shape;1559;p60"/>
          <p:cNvCxnSpPr/>
          <p:nvPr/>
        </p:nvCxnSpPr>
        <p:spPr>
          <a:xfrm flipH="1" rot="10800000">
            <a:off x="457125" y="810200"/>
            <a:ext cx="6511500" cy="17400"/>
          </a:xfrm>
          <a:prstGeom prst="straightConnector1">
            <a:avLst/>
          </a:prstGeom>
          <a:noFill/>
          <a:ln cap="flat" cmpd="sng" w="9525">
            <a:solidFill>
              <a:schemeClr val="dk1"/>
            </a:solidFill>
            <a:prstDash val="solid"/>
            <a:round/>
            <a:headEnd len="med" w="med" type="none"/>
            <a:tailEnd len="med" w="med" type="none"/>
          </a:ln>
        </p:spPr>
      </p:cxnSp>
      <p:grpSp>
        <p:nvGrpSpPr>
          <p:cNvPr id="1560" name="Google Shape;1560;p60"/>
          <p:cNvGrpSpPr/>
          <p:nvPr/>
        </p:nvGrpSpPr>
        <p:grpSpPr>
          <a:xfrm flipH="1">
            <a:off x="7043693" y="2054056"/>
            <a:ext cx="2583798" cy="3183776"/>
            <a:chOff x="-391330" y="1866819"/>
            <a:chExt cx="2933135" cy="3370858"/>
          </a:xfrm>
        </p:grpSpPr>
        <p:sp>
          <p:nvSpPr>
            <p:cNvPr id="1561" name="Google Shape;1561;p60"/>
            <p:cNvSpPr/>
            <p:nvPr/>
          </p:nvSpPr>
          <p:spPr>
            <a:xfrm>
              <a:off x="917551" y="1866819"/>
              <a:ext cx="680643" cy="553840"/>
            </a:xfrm>
            <a:custGeom>
              <a:rect b="b" l="l" r="r" t="t"/>
              <a:pathLst>
                <a:path extrusionOk="0" h="20524" w="25223">
                  <a:moveTo>
                    <a:pt x="13457" y="0"/>
                  </a:moveTo>
                  <a:cubicBezTo>
                    <a:pt x="13392" y="0"/>
                    <a:pt x="13327" y="1"/>
                    <a:pt x="13262" y="3"/>
                  </a:cubicBezTo>
                  <a:cubicBezTo>
                    <a:pt x="12143" y="26"/>
                    <a:pt x="11048" y="346"/>
                    <a:pt x="10089" y="939"/>
                  </a:cubicBezTo>
                  <a:cubicBezTo>
                    <a:pt x="8811" y="1715"/>
                    <a:pt x="7829" y="2948"/>
                    <a:pt x="6757" y="3998"/>
                  </a:cubicBezTo>
                  <a:cubicBezTo>
                    <a:pt x="5638" y="5116"/>
                    <a:pt x="4337" y="6098"/>
                    <a:pt x="3196" y="7193"/>
                  </a:cubicBezTo>
                  <a:cubicBezTo>
                    <a:pt x="2055" y="8312"/>
                    <a:pt x="1028" y="9613"/>
                    <a:pt x="571" y="11142"/>
                  </a:cubicBezTo>
                  <a:cubicBezTo>
                    <a:pt x="0" y="13037"/>
                    <a:pt x="366" y="15159"/>
                    <a:pt x="1393" y="16848"/>
                  </a:cubicBezTo>
                  <a:cubicBezTo>
                    <a:pt x="2397" y="18492"/>
                    <a:pt x="3972" y="19747"/>
                    <a:pt x="5730" y="20523"/>
                  </a:cubicBezTo>
                  <a:cubicBezTo>
                    <a:pt x="5707" y="20044"/>
                    <a:pt x="5821" y="19565"/>
                    <a:pt x="6186" y="19177"/>
                  </a:cubicBezTo>
                  <a:cubicBezTo>
                    <a:pt x="6595" y="18732"/>
                    <a:pt x="7160" y="18551"/>
                    <a:pt x="7765" y="18551"/>
                  </a:cubicBezTo>
                  <a:cubicBezTo>
                    <a:pt x="8340" y="18551"/>
                    <a:pt x="8950" y="18715"/>
                    <a:pt x="9496" y="18971"/>
                  </a:cubicBezTo>
                  <a:cubicBezTo>
                    <a:pt x="10021" y="18401"/>
                    <a:pt x="10432" y="17602"/>
                    <a:pt x="10158" y="16871"/>
                  </a:cubicBezTo>
                  <a:cubicBezTo>
                    <a:pt x="9838" y="16050"/>
                    <a:pt x="8697" y="15502"/>
                    <a:pt x="8902" y="14657"/>
                  </a:cubicBezTo>
                  <a:cubicBezTo>
                    <a:pt x="9016" y="14109"/>
                    <a:pt x="9610" y="13858"/>
                    <a:pt x="10066" y="13562"/>
                  </a:cubicBezTo>
                  <a:cubicBezTo>
                    <a:pt x="11002" y="12991"/>
                    <a:pt x="11664" y="12009"/>
                    <a:pt x="11870" y="10937"/>
                  </a:cubicBezTo>
                  <a:cubicBezTo>
                    <a:pt x="12006" y="10275"/>
                    <a:pt x="12052" y="9430"/>
                    <a:pt x="12668" y="9133"/>
                  </a:cubicBezTo>
                  <a:cubicBezTo>
                    <a:pt x="12802" y="9070"/>
                    <a:pt x="12937" y="9044"/>
                    <a:pt x="13073" y="9044"/>
                  </a:cubicBezTo>
                  <a:cubicBezTo>
                    <a:pt x="13755" y="9044"/>
                    <a:pt x="14467" y="9706"/>
                    <a:pt x="15209" y="9706"/>
                  </a:cubicBezTo>
                  <a:cubicBezTo>
                    <a:pt x="15230" y="9706"/>
                    <a:pt x="15250" y="9705"/>
                    <a:pt x="15270" y="9704"/>
                  </a:cubicBezTo>
                  <a:cubicBezTo>
                    <a:pt x="16243" y="9659"/>
                    <a:pt x="16879" y="8471"/>
                    <a:pt x="17845" y="8471"/>
                  </a:cubicBezTo>
                  <a:cubicBezTo>
                    <a:pt x="17854" y="8471"/>
                    <a:pt x="17863" y="8471"/>
                    <a:pt x="17873" y="8472"/>
                  </a:cubicBezTo>
                  <a:cubicBezTo>
                    <a:pt x="18565" y="8472"/>
                    <a:pt x="19141" y="9127"/>
                    <a:pt x="19815" y="9127"/>
                  </a:cubicBezTo>
                  <a:cubicBezTo>
                    <a:pt x="19874" y="9127"/>
                    <a:pt x="19934" y="9122"/>
                    <a:pt x="19995" y="9111"/>
                  </a:cubicBezTo>
                  <a:cubicBezTo>
                    <a:pt x="20552" y="9025"/>
                    <a:pt x="20988" y="8418"/>
                    <a:pt x="21548" y="8418"/>
                  </a:cubicBezTo>
                  <a:cubicBezTo>
                    <a:pt x="21585" y="8418"/>
                    <a:pt x="21623" y="8420"/>
                    <a:pt x="21662" y="8426"/>
                  </a:cubicBezTo>
                  <a:cubicBezTo>
                    <a:pt x="21958" y="8494"/>
                    <a:pt x="22187" y="8745"/>
                    <a:pt x="22369" y="8997"/>
                  </a:cubicBezTo>
                  <a:cubicBezTo>
                    <a:pt x="22894" y="9750"/>
                    <a:pt x="23168" y="10617"/>
                    <a:pt x="23419" y="11530"/>
                  </a:cubicBezTo>
                  <a:cubicBezTo>
                    <a:pt x="24538" y="10777"/>
                    <a:pt x="24948" y="9270"/>
                    <a:pt x="25085" y="7901"/>
                  </a:cubicBezTo>
                  <a:cubicBezTo>
                    <a:pt x="25222" y="6691"/>
                    <a:pt x="25222" y="5413"/>
                    <a:pt x="24811" y="4249"/>
                  </a:cubicBezTo>
                  <a:cubicBezTo>
                    <a:pt x="24423" y="3085"/>
                    <a:pt x="23556" y="2035"/>
                    <a:pt x="22392" y="1624"/>
                  </a:cubicBezTo>
                  <a:cubicBezTo>
                    <a:pt x="21616" y="1350"/>
                    <a:pt x="20771" y="1396"/>
                    <a:pt x="19927" y="1304"/>
                  </a:cubicBezTo>
                  <a:cubicBezTo>
                    <a:pt x="17732" y="1105"/>
                    <a:pt x="15666" y="0"/>
                    <a:pt x="13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60"/>
            <p:cNvSpPr/>
            <p:nvPr/>
          </p:nvSpPr>
          <p:spPr>
            <a:xfrm>
              <a:off x="1805114" y="3392416"/>
              <a:ext cx="57316" cy="35917"/>
            </a:xfrm>
            <a:custGeom>
              <a:rect b="b" l="l" r="r" t="t"/>
              <a:pathLst>
                <a:path extrusionOk="0" h="1331" w="2124">
                  <a:moveTo>
                    <a:pt x="1047" y="1"/>
                  </a:moveTo>
                  <a:cubicBezTo>
                    <a:pt x="1010" y="1"/>
                    <a:pt x="973" y="3"/>
                    <a:pt x="936" y="7"/>
                  </a:cubicBezTo>
                  <a:cubicBezTo>
                    <a:pt x="800" y="29"/>
                    <a:pt x="685" y="75"/>
                    <a:pt x="548" y="121"/>
                  </a:cubicBezTo>
                  <a:cubicBezTo>
                    <a:pt x="343" y="235"/>
                    <a:pt x="160" y="372"/>
                    <a:pt x="1" y="577"/>
                  </a:cubicBezTo>
                  <a:cubicBezTo>
                    <a:pt x="434" y="577"/>
                    <a:pt x="891" y="668"/>
                    <a:pt x="1279" y="851"/>
                  </a:cubicBezTo>
                  <a:cubicBezTo>
                    <a:pt x="1576" y="965"/>
                    <a:pt x="1827" y="1125"/>
                    <a:pt x="2055" y="1330"/>
                  </a:cubicBezTo>
                  <a:cubicBezTo>
                    <a:pt x="2123" y="1079"/>
                    <a:pt x="2101" y="805"/>
                    <a:pt x="1986" y="577"/>
                  </a:cubicBezTo>
                  <a:cubicBezTo>
                    <a:pt x="1819" y="222"/>
                    <a:pt x="1442" y="1"/>
                    <a:pt x="10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60"/>
            <p:cNvSpPr/>
            <p:nvPr/>
          </p:nvSpPr>
          <p:spPr>
            <a:xfrm>
              <a:off x="1781718" y="3351318"/>
              <a:ext cx="134925" cy="118896"/>
            </a:xfrm>
            <a:custGeom>
              <a:rect b="b" l="l" r="r" t="t"/>
              <a:pathLst>
                <a:path extrusionOk="0" h="4406" w="5000">
                  <a:moveTo>
                    <a:pt x="2876" y="0"/>
                  </a:moveTo>
                  <a:cubicBezTo>
                    <a:pt x="1918" y="708"/>
                    <a:pt x="959" y="1393"/>
                    <a:pt x="0" y="2100"/>
                  </a:cubicBezTo>
                  <a:lnTo>
                    <a:pt x="0" y="2191"/>
                  </a:lnTo>
                  <a:cubicBezTo>
                    <a:pt x="244" y="2135"/>
                    <a:pt x="489" y="2094"/>
                    <a:pt x="720" y="2094"/>
                  </a:cubicBezTo>
                  <a:cubicBezTo>
                    <a:pt x="770" y="2094"/>
                    <a:pt x="819" y="2096"/>
                    <a:pt x="868" y="2100"/>
                  </a:cubicBezTo>
                  <a:cubicBezTo>
                    <a:pt x="1027" y="1895"/>
                    <a:pt x="1210" y="1758"/>
                    <a:pt x="1415" y="1644"/>
                  </a:cubicBezTo>
                  <a:cubicBezTo>
                    <a:pt x="1552" y="1598"/>
                    <a:pt x="1667" y="1552"/>
                    <a:pt x="1803" y="1530"/>
                  </a:cubicBezTo>
                  <a:cubicBezTo>
                    <a:pt x="1840" y="1526"/>
                    <a:pt x="1877" y="1524"/>
                    <a:pt x="1914" y="1524"/>
                  </a:cubicBezTo>
                  <a:cubicBezTo>
                    <a:pt x="2309" y="1524"/>
                    <a:pt x="2686" y="1745"/>
                    <a:pt x="2853" y="2100"/>
                  </a:cubicBezTo>
                  <a:cubicBezTo>
                    <a:pt x="2968" y="2328"/>
                    <a:pt x="2990" y="2602"/>
                    <a:pt x="2922" y="2853"/>
                  </a:cubicBezTo>
                  <a:cubicBezTo>
                    <a:pt x="3424" y="3241"/>
                    <a:pt x="3812" y="3812"/>
                    <a:pt x="3995" y="4406"/>
                  </a:cubicBezTo>
                  <a:cubicBezTo>
                    <a:pt x="4702" y="3766"/>
                    <a:pt x="4999" y="2716"/>
                    <a:pt x="4725" y="1803"/>
                  </a:cubicBezTo>
                  <a:cubicBezTo>
                    <a:pt x="4474" y="936"/>
                    <a:pt x="3744" y="229"/>
                    <a:pt x="2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60"/>
            <p:cNvSpPr/>
            <p:nvPr/>
          </p:nvSpPr>
          <p:spPr>
            <a:xfrm>
              <a:off x="1337626" y="2875329"/>
              <a:ext cx="1204179" cy="950897"/>
            </a:xfrm>
            <a:custGeom>
              <a:rect b="b" l="l" r="r" t="t"/>
              <a:pathLst>
                <a:path extrusionOk="0" h="35238" w="44624">
                  <a:moveTo>
                    <a:pt x="12815" y="1"/>
                  </a:moveTo>
                  <a:cubicBezTo>
                    <a:pt x="12096" y="1"/>
                    <a:pt x="11359" y="46"/>
                    <a:pt x="10637" y="132"/>
                  </a:cubicBezTo>
                  <a:cubicBezTo>
                    <a:pt x="9108" y="292"/>
                    <a:pt x="8080" y="566"/>
                    <a:pt x="7122" y="1091"/>
                  </a:cubicBezTo>
                  <a:cubicBezTo>
                    <a:pt x="6620" y="1342"/>
                    <a:pt x="6163" y="1639"/>
                    <a:pt x="5729" y="1958"/>
                  </a:cubicBezTo>
                  <a:cubicBezTo>
                    <a:pt x="5729" y="1981"/>
                    <a:pt x="5707" y="2004"/>
                    <a:pt x="5707" y="2027"/>
                  </a:cubicBezTo>
                  <a:cubicBezTo>
                    <a:pt x="5707" y="2004"/>
                    <a:pt x="5684" y="2004"/>
                    <a:pt x="5684" y="2004"/>
                  </a:cubicBezTo>
                  <a:cubicBezTo>
                    <a:pt x="5478" y="2141"/>
                    <a:pt x="5273" y="2278"/>
                    <a:pt x="5090" y="2438"/>
                  </a:cubicBezTo>
                  <a:cubicBezTo>
                    <a:pt x="3219" y="3990"/>
                    <a:pt x="1826" y="6021"/>
                    <a:pt x="1073" y="8395"/>
                  </a:cubicBezTo>
                  <a:cubicBezTo>
                    <a:pt x="0" y="11705"/>
                    <a:pt x="594" y="15357"/>
                    <a:pt x="1826" y="18621"/>
                  </a:cubicBezTo>
                  <a:cubicBezTo>
                    <a:pt x="2032" y="19191"/>
                    <a:pt x="2260" y="19762"/>
                    <a:pt x="2534" y="20310"/>
                  </a:cubicBezTo>
                  <a:cubicBezTo>
                    <a:pt x="2899" y="21109"/>
                    <a:pt x="3310" y="21908"/>
                    <a:pt x="3766" y="22684"/>
                  </a:cubicBezTo>
                  <a:cubicBezTo>
                    <a:pt x="4542" y="22592"/>
                    <a:pt x="5341" y="22501"/>
                    <a:pt x="6117" y="22364"/>
                  </a:cubicBezTo>
                  <a:cubicBezTo>
                    <a:pt x="7464" y="22181"/>
                    <a:pt x="8788" y="21930"/>
                    <a:pt x="10112" y="21656"/>
                  </a:cubicBezTo>
                  <a:cubicBezTo>
                    <a:pt x="10157" y="21999"/>
                    <a:pt x="10203" y="22341"/>
                    <a:pt x="10272" y="22684"/>
                  </a:cubicBezTo>
                  <a:cubicBezTo>
                    <a:pt x="11116" y="22387"/>
                    <a:pt x="11755" y="21634"/>
                    <a:pt x="12372" y="20949"/>
                  </a:cubicBezTo>
                  <a:cubicBezTo>
                    <a:pt x="14243" y="18872"/>
                    <a:pt x="16526" y="17000"/>
                    <a:pt x="19265" y="16407"/>
                  </a:cubicBezTo>
                  <a:cubicBezTo>
                    <a:pt x="19356" y="16395"/>
                    <a:pt x="19453" y="16378"/>
                    <a:pt x="19547" y="16378"/>
                  </a:cubicBezTo>
                  <a:cubicBezTo>
                    <a:pt x="19641" y="16378"/>
                    <a:pt x="19733" y="16395"/>
                    <a:pt x="19813" y="16452"/>
                  </a:cubicBezTo>
                  <a:cubicBezTo>
                    <a:pt x="19995" y="16566"/>
                    <a:pt x="20018" y="16863"/>
                    <a:pt x="19927" y="17069"/>
                  </a:cubicBezTo>
                  <a:cubicBezTo>
                    <a:pt x="19813" y="17274"/>
                    <a:pt x="19630" y="17434"/>
                    <a:pt x="19447" y="17571"/>
                  </a:cubicBezTo>
                  <a:cubicBezTo>
                    <a:pt x="19402" y="17594"/>
                    <a:pt x="19379" y="17616"/>
                    <a:pt x="19333" y="17639"/>
                  </a:cubicBezTo>
                  <a:cubicBezTo>
                    <a:pt x="20201" y="17868"/>
                    <a:pt x="20931" y="18575"/>
                    <a:pt x="21182" y="19442"/>
                  </a:cubicBezTo>
                  <a:cubicBezTo>
                    <a:pt x="21456" y="20355"/>
                    <a:pt x="21159" y="21405"/>
                    <a:pt x="20452" y="22045"/>
                  </a:cubicBezTo>
                  <a:cubicBezTo>
                    <a:pt x="20475" y="22113"/>
                    <a:pt x="20497" y="22159"/>
                    <a:pt x="20497" y="22227"/>
                  </a:cubicBezTo>
                  <a:cubicBezTo>
                    <a:pt x="20566" y="22433"/>
                    <a:pt x="20611" y="22684"/>
                    <a:pt x="20520" y="22889"/>
                  </a:cubicBezTo>
                  <a:cubicBezTo>
                    <a:pt x="20456" y="23104"/>
                    <a:pt x="20269" y="23279"/>
                    <a:pt x="20057" y="23279"/>
                  </a:cubicBezTo>
                  <a:cubicBezTo>
                    <a:pt x="20044" y="23279"/>
                    <a:pt x="20031" y="23278"/>
                    <a:pt x="20018" y="23277"/>
                  </a:cubicBezTo>
                  <a:cubicBezTo>
                    <a:pt x="19950" y="23277"/>
                    <a:pt x="19881" y="23254"/>
                    <a:pt x="19835" y="23209"/>
                  </a:cubicBezTo>
                  <a:lnTo>
                    <a:pt x="19813" y="23231"/>
                  </a:lnTo>
                  <a:cubicBezTo>
                    <a:pt x="19881" y="23505"/>
                    <a:pt x="19927" y="23825"/>
                    <a:pt x="19721" y="24030"/>
                  </a:cubicBezTo>
                  <a:cubicBezTo>
                    <a:pt x="19630" y="24144"/>
                    <a:pt x="19470" y="24167"/>
                    <a:pt x="19310" y="24167"/>
                  </a:cubicBezTo>
                  <a:lnTo>
                    <a:pt x="19310" y="24213"/>
                  </a:lnTo>
                  <a:cubicBezTo>
                    <a:pt x="19447" y="24510"/>
                    <a:pt x="19539" y="24806"/>
                    <a:pt x="19493" y="25126"/>
                  </a:cubicBezTo>
                  <a:cubicBezTo>
                    <a:pt x="19470" y="25423"/>
                    <a:pt x="19265" y="25742"/>
                    <a:pt x="18968" y="25811"/>
                  </a:cubicBezTo>
                  <a:cubicBezTo>
                    <a:pt x="18918" y="25823"/>
                    <a:pt x="18868" y="25828"/>
                    <a:pt x="18820" y="25828"/>
                  </a:cubicBezTo>
                  <a:cubicBezTo>
                    <a:pt x="18316" y="25828"/>
                    <a:pt x="17889" y="25240"/>
                    <a:pt x="17347" y="25240"/>
                  </a:cubicBezTo>
                  <a:cubicBezTo>
                    <a:pt x="17337" y="25240"/>
                    <a:pt x="17326" y="25239"/>
                    <a:pt x="17316" y="25239"/>
                  </a:cubicBezTo>
                  <a:cubicBezTo>
                    <a:pt x="16808" y="25239"/>
                    <a:pt x="16451" y="25774"/>
                    <a:pt x="16161" y="26199"/>
                  </a:cubicBezTo>
                  <a:cubicBezTo>
                    <a:pt x="15133" y="27660"/>
                    <a:pt x="13376" y="28573"/>
                    <a:pt x="11595" y="28618"/>
                  </a:cubicBezTo>
                  <a:cubicBezTo>
                    <a:pt x="11618" y="28687"/>
                    <a:pt x="11641" y="28732"/>
                    <a:pt x="11641" y="28778"/>
                  </a:cubicBezTo>
                  <a:cubicBezTo>
                    <a:pt x="11230" y="29303"/>
                    <a:pt x="10819" y="29805"/>
                    <a:pt x="10363" y="30284"/>
                  </a:cubicBezTo>
                  <a:cubicBezTo>
                    <a:pt x="10751" y="30604"/>
                    <a:pt x="11162" y="30901"/>
                    <a:pt x="11550" y="31197"/>
                  </a:cubicBezTo>
                  <a:cubicBezTo>
                    <a:pt x="14061" y="33001"/>
                    <a:pt x="16868" y="34370"/>
                    <a:pt x="19835" y="35238"/>
                  </a:cubicBezTo>
                  <a:cubicBezTo>
                    <a:pt x="24789" y="34096"/>
                    <a:pt x="29171" y="31312"/>
                    <a:pt x="33188" y="28025"/>
                  </a:cubicBezTo>
                  <a:cubicBezTo>
                    <a:pt x="32983" y="27386"/>
                    <a:pt x="32937" y="26701"/>
                    <a:pt x="32983" y="26039"/>
                  </a:cubicBezTo>
                  <a:cubicBezTo>
                    <a:pt x="33074" y="25080"/>
                    <a:pt x="33348" y="24144"/>
                    <a:pt x="33622" y="23231"/>
                  </a:cubicBezTo>
                  <a:cubicBezTo>
                    <a:pt x="33668" y="23049"/>
                    <a:pt x="33759" y="22866"/>
                    <a:pt x="33941" y="22821"/>
                  </a:cubicBezTo>
                  <a:cubicBezTo>
                    <a:pt x="33964" y="22814"/>
                    <a:pt x="33986" y="22811"/>
                    <a:pt x="34008" y="22811"/>
                  </a:cubicBezTo>
                  <a:cubicBezTo>
                    <a:pt x="34205" y="22811"/>
                    <a:pt x="34359" y="23072"/>
                    <a:pt x="34421" y="23277"/>
                  </a:cubicBezTo>
                  <a:cubicBezTo>
                    <a:pt x="34740" y="24281"/>
                    <a:pt x="34923" y="25354"/>
                    <a:pt x="35083" y="26404"/>
                  </a:cubicBezTo>
                  <a:cubicBezTo>
                    <a:pt x="35128" y="24784"/>
                    <a:pt x="35334" y="23209"/>
                    <a:pt x="35699" y="21634"/>
                  </a:cubicBezTo>
                  <a:cubicBezTo>
                    <a:pt x="35722" y="21542"/>
                    <a:pt x="35767" y="21428"/>
                    <a:pt x="35836" y="21360"/>
                  </a:cubicBezTo>
                  <a:cubicBezTo>
                    <a:pt x="35891" y="21316"/>
                    <a:pt x="35949" y="21297"/>
                    <a:pt x="36008" y="21297"/>
                  </a:cubicBezTo>
                  <a:cubicBezTo>
                    <a:pt x="36196" y="21297"/>
                    <a:pt x="36388" y="21488"/>
                    <a:pt x="36475" y="21679"/>
                  </a:cubicBezTo>
                  <a:cubicBezTo>
                    <a:pt x="36932" y="22592"/>
                    <a:pt x="36817" y="23688"/>
                    <a:pt x="36977" y="24715"/>
                  </a:cubicBezTo>
                  <a:cubicBezTo>
                    <a:pt x="37000" y="24715"/>
                    <a:pt x="37000" y="24692"/>
                    <a:pt x="37023" y="24669"/>
                  </a:cubicBezTo>
                  <a:cubicBezTo>
                    <a:pt x="37000" y="23209"/>
                    <a:pt x="37160" y="21725"/>
                    <a:pt x="37502" y="20287"/>
                  </a:cubicBezTo>
                  <a:cubicBezTo>
                    <a:pt x="37548" y="20104"/>
                    <a:pt x="37616" y="19876"/>
                    <a:pt x="37799" y="19808"/>
                  </a:cubicBezTo>
                  <a:cubicBezTo>
                    <a:pt x="37830" y="19798"/>
                    <a:pt x="37860" y="19794"/>
                    <a:pt x="37890" y="19794"/>
                  </a:cubicBezTo>
                  <a:cubicBezTo>
                    <a:pt x="38086" y="19794"/>
                    <a:pt x="38271" y="19972"/>
                    <a:pt x="38370" y="20150"/>
                  </a:cubicBezTo>
                  <a:cubicBezTo>
                    <a:pt x="38598" y="20561"/>
                    <a:pt x="38643" y="21040"/>
                    <a:pt x="38666" y="21497"/>
                  </a:cubicBezTo>
                  <a:cubicBezTo>
                    <a:pt x="38689" y="22045"/>
                    <a:pt x="38712" y="22570"/>
                    <a:pt x="38712" y="23094"/>
                  </a:cubicBezTo>
                  <a:cubicBezTo>
                    <a:pt x="38780" y="23026"/>
                    <a:pt x="38849" y="22980"/>
                    <a:pt x="38895" y="22912"/>
                  </a:cubicBezTo>
                  <a:cubicBezTo>
                    <a:pt x="39100" y="21885"/>
                    <a:pt x="39305" y="20880"/>
                    <a:pt x="39534" y="19876"/>
                  </a:cubicBezTo>
                  <a:cubicBezTo>
                    <a:pt x="39556" y="19694"/>
                    <a:pt x="39602" y="19534"/>
                    <a:pt x="39716" y="19374"/>
                  </a:cubicBezTo>
                  <a:cubicBezTo>
                    <a:pt x="39800" y="19249"/>
                    <a:pt x="39940" y="19143"/>
                    <a:pt x="40103" y="19143"/>
                  </a:cubicBezTo>
                  <a:cubicBezTo>
                    <a:pt x="40119" y="19143"/>
                    <a:pt x="40134" y="19144"/>
                    <a:pt x="40150" y="19146"/>
                  </a:cubicBezTo>
                  <a:cubicBezTo>
                    <a:pt x="40355" y="19169"/>
                    <a:pt x="40515" y="19397"/>
                    <a:pt x="40584" y="19625"/>
                  </a:cubicBezTo>
                  <a:cubicBezTo>
                    <a:pt x="40743" y="20013"/>
                    <a:pt x="40789" y="20447"/>
                    <a:pt x="40812" y="20880"/>
                  </a:cubicBezTo>
                  <a:cubicBezTo>
                    <a:pt x="41177" y="20470"/>
                    <a:pt x="41519" y="20036"/>
                    <a:pt x="41839" y="19579"/>
                  </a:cubicBezTo>
                  <a:cubicBezTo>
                    <a:pt x="43186" y="17753"/>
                    <a:pt x="44190" y="15631"/>
                    <a:pt x="44441" y="13394"/>
                  </a:cubicBezTo>
                  <a:cubicBezTo>
                    <a:pt x="44624" y="11887"/>
                    <a:pt x="44441" y="10381"/>
                    <a:pt x="44076" y="8920"/>
                  </a:cubicBezTo>
                  <a:cubicBezTo>
                    <a:pt x="43756" y="7710"/>
                    <a:pt x="43300" y="6501"/>
                    <a:pt x="42592" y="5451"/>
                  </a:cubicBezTo>
                  <a:cubicBezTo>
                    <a:pt x="40749" y="2656"/>
                    <a:pt x="37325" y="1155"/>
                    <a:pt x="33962" y="1155"/>
                  </a:cubicBezTo>
                  <a:cubicBezTo>
                    <a:pt x="33534" y="1155"/>
                    <a:pt x="33108" y="1179"/>
                    <a:pt x="32686" y="1228"/>
                  </a:cubicBezTo>
                  <a:cubicBezTo>
                    <a:pt x="28920" y="1662"/>
                    <a:pt x="25519" y="3784"/>
                    <a:pt x="22940" y="6546"/>
                  </a:cubicBezTo>
                  <a:cubicBezTo>
                    <a:pt x="22757" y="4560"/>
                    <a:pt x="21456" y="2963"/>
                    <a:pt x="19858" y="1958"/>
                  </a:cubicBezTo>
                  <a:cubicBezTo>
                    <a:pt x="19425" y="1662"/>
                    <a:pt x="18991" y="1433"/>
                    <a:pt x="18580" y="1228"/>
                  </a:cubicBezTo>
                  <a:cubicBezTo>
                    <a:pt x="17484" y="703"/>
                    <a:pt x="16457" y="406"/>
                    <a:pt x="15111" y="178"/>
                  </a:cubicBezTo>
                  <a:cubicBezTo>
                    <a:pt x="14400" y="57"/>
                    <a:pt x="13619" y="1"/>
                    <a:pt x="128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60"/>
            <p:cNvSpPr/>
            <p:nvPr/>
          </p:nvSpPr>
          <p:spPr>
            <a:xfrm>
              <a:off x="1112194" y="2820981"/>
              <a:ext cx="276569" cy="676109"/>
            </a:xfrm>
            <a:custGeom>
              <a:rect b="b" l="l" r="r" t="t"/>
              <a:pathLst>
                <a:path extrusionOk="0" h="25055" w="10249">
                  <a:moveTo>
                    <a:pt x="8217" y="1"/>
                  </a:moveTo>
                  <a:cubicBezTo>
                    <a:pt x="8172" y="1"/>
                    <a:pt x="8126" y="24"/>
                    <a:pt x="8080" y="24"/>
                  </a:cubicBezTo>
                  <a:cubicBezTo>
                    <a:pt x="7099" y="457"/>
                    <a:pt x="6117" y="914"/>
                    <a:pt x="5113" y="1347"/>
                  </a:cubicBezTo>
                  <a:cubicBezTo>
                    <a:pt x="5364" y="1827"/>
                    <a:pt x="5615" y="2306"/>
                    <a:pt x="5843" y="2785"/>
                  </a:cubicBezTo>
                  <a:cubicBezTo>
                    <a:pt x="5935" y="2991"/>
                    <a:pt x="6049" y="3196"/>
                    <a:pt x="6095" y="3424"/>
                  </a:cubicBezTo>
                  <a:cubicBezTo>
                    <a:pt x="6186" y="3790"/>
                    <a:pt x="6117" y="4155"/>
                    <a:pt x="6026" y="4520"/>
                  </a:cubicBezTo>
                  <a:cubicBezTo>
                    <a:pt x="5729" y="5958"/>
                    <a:pt x="5250" y="7350"/>
                    <a:pt x="4793" y="8743"/>
                  </a:cubicBezTo>
                  <a:cubicBezTo>
                    <a:pt x="3036" y="14038"/>
                    <a:pt x="1438" y="19379"/>
                    <a:pt x="0" y="24766"/>
                  </a:cubicBezTo>
                  <a:cubicBezTo>
                    <a:pt x="1210" y="24903"/>
                    <a:pt x="2420" y="24994"/>
                    <a:pt x="3629" y="25017"/>
                  </a:cubicBezTo>
                  <a:cubicBezTo>
                    <a:pt x="4231" y="25044"/>
                    <a:pt x="4841" y="25055"/>
                    <a:pt x="5449" y="25055"/>
                  </a:cubicBezTo>
                  <a:cubicBezTo>
                    <a:pt x="5879" y="25055"/>
                    <a:pt x="6308" y="25049"/>
                    <a:pt x="6734" y="25040"/>
                  </a:cubicBezTo>
                  <a:cubicBezTo>
                    <a:pt x="6985" y="18329"/>
                    <a:pt x="7898" y="11642"/>
                    <a:pt x="8468" y="4954"/>
                  </a:cubicBezTo>
                  <a:cubicBezTo>
                    <a:pt x="8514" y="4634"/>
                    <a:pt x="8537" y="4315"/>
                    <a:pt x="8651" y="4018"/>
                  </a:cubicBezTo>
                  <a:cubicBezTo>
                    <a:pt x="8765" y="3744"/>
                    <a:pt x="8971" y="3516"/>
                    <a:pt x="9153" y="3288"/>
                  </a:cubicBezTo>
                  <a:cubicBezTo>
                    <a:pt x="9518" y="2831"/>
                    <a:pt x="9884" y="2397"/>
                    <a:pt x="10249" y="1941"/>
                  </a:cubicBezTo>
                  <a:cubicBezTo>
                    <a:pt x="9587" y="1347"/>
                    <a:pt x="8971" y="731"/>
                    <a:pt x="8377" y="92"/>
                  </a:cubicBezTo>
                  <a:cubicBezTo>
                    <a:pt x="8331" y="46"/>
                    <a:pt x="8286" y="1"/>
                    <a:pt x="82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60"/>
            <p:cNvSpPr/>
            <p:nvPr/>
          </p:nvSpPr>
          <p:spPr>
            <a:xfrm>
              <a:off x="132233" y="2641747"/>
              <a:ext cx="2186595" cy="1954173"/>
            </a:xfrm>
            <a:custGeom>
              <a:rect b="b" l="l" r="r" t="t"/>
              <a:pathLst>
                <a:path extrusionOk="0" h="72417" w="81030">
                  <a:moveTo>
                    <a:pt x="51106" y="2329"/>
                  </a:moveTo>
                  <a:lnTo>
                    <a:pt x="51106" y="2329"/>
                  </a:lnTo>
                  <a:cubicBezTo>
                    <a:pt x="51129" y="5113"/>
                    <a:pt x="50878" y="7875"/>
                    <a:pt x="50398" y="10614"/>
                  </a:cubicBezTo>
                  <a:cubicBezTo>
                    <a:pt x="50832" y="10295"/>
                    <a:pt x="51289" y="9998"/>
                    <a:pt x="51791" y="9747"/>
                  </a:cubicBezTo>
                  <a:cubicBezTo>
                    <a:pt x="52749" y="9222"/>
                    <a:pt x="53777" y="8948"/>
                    <a:pt x="55306" y="8788"/>
                  </a:cubicBezTo>
                  <a:cubicBezTo>
                    <a:pt x="56028" y="8702"/>
                    <a:pt x="56765" y="8657"/>
                    <a:pt x="57484" y="8657"/>
                  </a:cubicBezTo>
                  <a:cubicBezTo>
                    <a:pt x="58288" y="8657"/>
                    <a:pt x="59069" y="8713"/>
                    <a:pt x="59780" y="8834"/>
                  </a:cubicBezTo>
                  <a:cubicBezTo>
                    <a:pt x="61126" y="9062"/>
                    <a:pt x="62153" y="9359"/>
                    <a:pt x="63249" y="9884"/>
                  </a:cubicBezTo>
                  <a:cubicBezTo>
                    <a:pt x="62359" y="8697"/>
                    <a:pt x="61081" y="7784"/>
                    <a:pt x="59757" y="7122"/>
                  </a:cubicBezTo>
                  <a:cubicBezTo>
                    <a:pt x="57885" y="6141"/>
                    <a:pt x="55831" y="5547"/>
                    <a:pt x="53982" y="4543"/>
                  </a:cubicBezTo>
                  <a:cubicBezTo>
                    <a:pt x="52909" y="3972"/>
                    <a:pt x="51882" y="3242"/>
                    <a:pt x="51106" y="2329"/>
                  </a:cubicBezTo>
                  <a:close/>
                  <a:moveTo>
                    <a:pt x="38232" y="1"/>
                  </a:moveTo>
                  <a:cubicBezTo>
                    <a:pt x="37434" y="617"/>
                    <a:pt x="36475" y="1051"/>
                    <a:pt x="35516" y="1393"/>
                  </a:cubicBezTo>
                  <a:cubicBezTo>
                    <a:pt x="32229" y="2557"/>
                    <a:pt x="28737" y="3036"/>
                    <a:pt x="25382" y="4041"/>
                  </a:cubicBezTo>
                  <a:cubicBezTo>
                    <a:pt x="18192" y="6186"/>
                    <a:pt x="11641" y="10934"/>
                    <a:pt x="8217" y="17622"/>
                  </a:cubicBezTo>
                  <a:cubicBezTo>
                    <a:pt x="4793" y="24287"/>
                    <a:pt x="4885" y="32869"/>
                    <a:pt x="9222" y="38986"/>
                  </a:cubicBezTo>
                  <a:cubicBezTo>
                    <a:pt x="9952" y="40036"/>
                    <a:pt x="10819" y="41018"/>
                    <a:pt x="11778" y="41885"/>
                  </a:cubicBezTo>
                  <a:cubicBezTo>
                    <a:pt x="9291" y="43531"/>
                    <a:pt x="6302" y="44417"/>
                    <a:pt x="3304" y="44417"/>
                  </a:cubicBezTo>
                  <a:cubicBezTo>
                    <a:pt x="2312" y="44417"/>
                    <a:pt x="1319" y="44320"/>
                    <a:pt x="342" y="44122"/>
                  </a:cubicBezTo>
                  <a:lnTo>
                    <a:pt x="342" y="44122"/>
                  </a:lnTo>
                  <a:cubicBezTo>
                    <a:pt x="0" y="45400"/>
                    <a:pt x="822" y="46701"/>
                    <a:pt x="1644" y="47751"/>
                  </a:cubicBezTo>
                  <a:cubicBezTo>
                    <a:pt x="2739" y="49166"/>
                    <a:pt x="3949" y="50513"/>
                    <a:pt x="5250" y="51768"/>
                  </a:cubicBezTo>
                  <a:cubicBezTo>
                    <a:pt x="8149" y="54576"/>
                    <a:pt x="11527" y="56835"/>
                    <a:pt x="15384" y="57931"/>
                  </a:cubicBezTo>
                  <a:cubicBezTo>
                    <a:pt x="15643" y="58000"/>
                    <a:pt x="15915" y="58069"/>
                    <a:pt x="16180" y="58069"/>
                  </a:cubicBezTo>
                  <a:cubicBezTo>
                    <a:pt x="16266" y="58069"/>
                    <a:pt x="16351" y="58062"/>
                    <a:pt x="16434" y="58045"/>
                  </a:cubicBezTo>
                  <a:cubicBezTo>
                    <a:pt x="16800" y="57954"/>
                    <a:pt x="17096" y="57726"/>
                    <a:pt x="17370" y="57475"/>
                  </a:cubicBezTo>
                  <a:cubicBezTo>
                    <a:pt x="20817" y="54553"/>
                    <a:pt x="23784" y="51083"/>
                    <a:pt x="26135" y="47226"/>
                  </a:cubicBezTo>
                  <a:cubicBezTo>
                    <a:pt x="26797" y="47249"/>
                    <a:pt x="27482" y="47272"/>
                    <a:pt x="28167" y="47272"/>
                  </a:cubicBezTo>
                  <a:cubicBezTo>
                    <a:pt x="28496" y="47275"/>
                    <a:pt x="28827" y="47277"/>
                    <a:pt x="29159" y="47277"/>
                  </a:cubicBezTo>
                  <a:cubicBezTo>
                    <a:pt x="30872" y="47277"/>
                    <a:pt x="32608" y="47227"/>
                    <a:pt x="34329" y="47112"/>
                  </a:cubicBezTo>
                  <a:cubicBezTo>
                    <a:pt x="37046" y="46929"/>
                    <a:pt x="39739" y="46564"/>
                    <a:pt x="42364" y="45879"/>
                  </a:cubicBezTo>
                  <a:lnTo>
                    <a:pt x="42364" y="45879"/>
                  </a:lnTo>
                  <a:cubicBezTo>
                    <a:pt x="41999" y="46998"/>
                    <a:pt x="41588" y="48093"/>
                    <a:pt x="41177" y="49166"/>
                  </a:cubicBezTo>
                  <a:cubicBezTo>
                    <a:pt x="39488" y="53480"/>
                    <a:pt x="37456" y="57657"/>
                    <a:pt x="35105" y="61652"/>
                  </a:cubicBezTo>
                  <a:cubicBezTo>
                    <a:pt x="38347" y="63409"/>
                    <a:pt x="40378" y="66764"/>
                    <a:pt x="43254" y="69070"/>
                  </a:cubicBezTo>
                  <a:cubicBezTo>
                    <a:pt x="43642" y="69367"/>
                    <a:pt x="44007" y="69640"/>
                    <a:pt x="44418" y="69914"/>
                  </a:cubicBezTo>
                  <a:cubicBezTo>
                    <a:pt x="46888" y="71533"/>
                    <a:pt x="49855" y="72416"/>
                    <a:pt x="52818" y="72416"/>
                  </a:cubicBezTo>
                  <a:cubicBezTo>
                    <a:pt x="53031" y="72416"/>
                    <a:pt x="53244" y="72411"/>
                    <a:pt x="53457" y="72402"/>
                  </a:cubicBezTo>
                  <a:cubicBezTo>
                    <a:pt x="53868" y="72379"/>
                    <a:pt x="54324" y="72334"/>
                    <a:pt x="54553" y="71991"/>
                  </a:cubicBezTo>
                  <a:cubicBezTo>
                    <a:pt x="54804" y="71649"/>
                    <a:pt x="54690" y="71170"/>
                    <a:pt x="54575" y="70782"/>
                  </a:cubicBezTo>
                  <a:cubicBezTo>
                    <a:pt x="53480" y="66742"/>
                    <a:pt x="53913" y="62473"/>
                    <a:pt x="54324" y="58319"/>
                  </a:cubicBezTo>
                  <a:cubicBezTo>
                    <a:pt x="54872" y="53183"/>
                    <a:pt x="55397" y="48048"/>
                    <a:pt x="55922" y="42912"/>
                  </a:cubicBezTo>
                  <a:cubicBezTo>
                    <a:pt x="58452" y="44474"/>
                    <a:pt x="61450" y="45211"/>
                    <a:pt x="64467" y="45211"/>
                  </a:cubicBezTo>
                  <a:cubicBezTo>
                    <a:pt x="66214" y="45211"/>
                    <a:pt x="67967" y="44964"/>
                    <a:pt x="69640" y="44487"/>
                  </a:cubicBezTo>
                  <a:cubicBezTo>
                    <a:pt x="73977" y="43277"/>
                    <a:pt x="77812" y="40675"/>
                    <a:pt x="81030" y="37502"/>
                  </a:cubicBezTo>
                  <a:lnTo>
                    <a:pt x="81030" y="37502"/>
                  </a:lnTo>
                  <a:cubicBezTo>
                    <a:pt x="80916" y="37548"/>
                    <a:pt x="80802" y="37594"/>
                    <a:pt x="80688" y="37639"/>
                  </a:cubicBezTo>
                  <a:cubicBezTo>
                    <a:pt x="80331" y="37751"/>
                    <a:pt x="79953" y="37813"/>
                    <a:pt x="79575" y="37813"/>
                  </a:cubicBezTo>
                  <a:cubicBezTo>
                    <a:pt x="79106" y="37813"/>
                    <a:pt x="78640" y="37717"/>
                    <a:pt x="78222" y="37502"/>
                  </a:cubicBezTo>
                  <a:cubicBezTo>
                    <a:pt x="78063" y="37251"/>
                    <a:pt x="77949" y="36955"/>
                    <a:pt x="77857" y="36681"/>
                  </a:cubicBezTo>
                  <a:cubicBezTo>
                    <a:pt x="73840" y="39968"/>
                    <a:pt x="69458" y="42752"/>
                    <a:pt x="64504" y="43894"/>
                  </a:cubicBezTo>
                  <a:cubicBezTo>
                    <a:pt x="61537" y="43026"/>
                    <a:pt x="58730" y="41657"/>
                    <a:pt x="56219" y="39853"/>
                  </a:cubicBezTo>
                  <a:cubicBezTo>
                    <a:pt x="55831" y="39557"/>
                    <a:pt x="55420" y="39260"/>
                    <a:pt x="55032" y="38940"/>
                  </a:cubicBezTo>
                  <a:cubicBezTo>
                    <a:pt x="55488" y="38461"/>
                    <a:pt x="55899" y="37959"/>
                    <a:pt x="56310" y="37434"/>
                  </a:cubicBezTo>
                  <a:cubicBezTo>
                    <a:pt x="56287" y="37388"/>
                    <a:pt x="56287" y="37343"/>
                    <a:pt x="56264" y="37274"/>
                  </a:cubicBezTo>
                  <a:cubicBezTo>
                    <a:pt x="55717" y="35311"/>
                    <a:pt x="55283" y="33325"/>
                    <a:pt x="54941" y="31340"/>
                  </a:cubicBezTo>
                  <a:cubicBezTo>
                    <a:pt x="54872" y="30997"/>
                    <a:pt x="54826" y="30655"/>
                    <a:pt x="54781" y="30312"/>
                  </a:cubicBezTo>
                  <a:cubicBezTo>
                    <a:pt x="53457" y="30586"/>
                    <a:pt x="52133" y="30837"/>
                    <a:pt x="50786" y="31020"/>
                  </a:cubicBezTo>
                  <a:cubicBezTo>
                    <a:pt x="50010" y="31157"/>
                    <a:pt x="49211" y="31248"/>
                    <a:pt x="48435" y="31340"/>
                  </a:cubicBezTo>
                  <a:cubicBezTo>
                    <a:pt x="47979" y="30564"/>
                    <a:pt x="47568" y="29765"/>
                    <a:pt x="47203" y="28966"/>
                  </a:cubicBezTo>
                  <a:cubicBezTo>
                    <a:pt x="47020" y="29810"/>
                    <a:pt x="46860" y="30655"/>
                    <a:pt x="46678" y="31499"/>
                  </a:cubicBezTo>
                  <a:cubicBezTo>
                    <a:pt x="45468" y="31591"/>
                    <a:pt x="44258" y="31659"/>
                    <a:pt x="43049" y="31682"/>
                  </a:cubicBezTo>
                  <a:cubicBezTo>
                    <a:pt x="42623" y="31691"/>
                    <a:pt x="42194" y="31697"/>
                    <a:pt x="41764" y="31697"/>
                  </a:cubicBezTo>
                  <a:cubicBezTo>
                    <a:pt x="41156" y="31697"/>
                    <a:pt x="40546" y="31686"/>
                    <a:pt x="39944" y="31659"/>
                  </a:cubicBezTo>
                  <a:cubicBezTo>
                    <a:pt x="38735" y="31636"/>
                    <a:pt x="37525" y="31545"/>
                    <a:pt x="36315" y="31408"/>
                  </a:cubicBezTo>
                  <a:cubicBezTo>
                    <a:pt x="35037" y="31248"/>
                    <a:pt x="33759" y="31020"/>
                    <a:pt x="32549" y="30655"/>
                  </a:cubicBezTo>
                  <a:cubicBezTo>
                    <a:pt x="34512" y="23853"/>
                    <a:pt x="36041" y="16914"/>
                    <a:pt x="37091" y="9907"/>
                  </a:cubicBezTo>
                  <a:cubicBezTo>
                    <a:pt x="37114" y="9724"/>
                    <a:pt x="37137" y="9542"/>
                    <a:pt x="37160" y="9359"/>
                  </a:cubicBezTo>
                  <a:cubicBezTo>
                    <a:pt x="37616" y="6255"/>
                    <a:pt x="37981" y="3128"/>
                    <a:pt x="38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60"/>
            <p:cNvSpPr/>
            <p:nvPr/>
          </p:nvSpPr>
          <p:spPr>
            <a:xfrm>
              <a:off x="-391330" y="3913037"/>
              <a:ext cx="1722210" cy="1324640"/>
            </a:xfrm>
            <a:custGeom>
              <a:rect b="b" l="l" r="r" t="t"/>
              <a:pathLst>
                <a:path extrusionOk="0" h="49088" w="63821">
                  <a:moveTo>
                    <a:pt x="53731" y="1"/>
                  </a:moveTo>
                  <a:cubicBezTo>
                    <a:pt x="52010" y="116"/>
                    <a:pt x="50290" y="166"/>
                    <a:pt x="48569" y="166"/>
                  </a:cubicBezTo>
                  <a:cubicBezTo>
                    <a:pt x="48235" y="166"/>
                    <a:pt x="47902" y="164"/>
                    <a:pt x="47569" y="161"/>
                  </a:cubicBezTo>
                  <a:cubicBezTo>
                    <a:pt x="46884" y="161"/>
                    <a:pt x="46199" y="138"/>
                    <a:pt x="45537" y="115"/>
                  </a:cubicBezTo>
                  <a:cubicBezTo>
                    <a:pt x="43186" y="3972"/>
                    <a:pt x="40219" y="7442"/>
                    <a:pt x="36772" y="10364"/>
                  </a:cubicBezTo>
                  <a:cubicBezTo>
                    <a:pt x="36498" y="10615"/>
                    <a:pt x="36202" y="10843"/>
                    <a:pt x="35836" y="10934"/>
                  </a:cubicBezTo>
                  <a:cubicBezTo>
                    <a:pt x="35753" y="10951"/>
                    <a:pt x="35668" y="10958"/>
                    <a:pt x="35582" y="10958"/>
                  </a:cubicBezTo>
                  <a:cubicBezTo>
                    <a:pt x="35317" y="10958"/>
                    <a:pt x="35045" y="10889"/>
                    <a:pt x="34786" y="10820"/>
                  </a:cubicBezTo>
                  <a:cubicBezTo>
                    <a:pt x="30929" y="9724"/>
                    <a:pt x="27551" y="7465"/>
                    <a:pt x="24652" y="4657"/>
                  </a:cubicBezTo>
                  <a:cubicBezTo>
                    <a:pt x="20521" y="9222"/>
                    <a:pt x="15978" y="13422"/>
                    <a:pt x="11094" y="17143"/>
                  </a:cubicBezTo>
                  <a:cubicBezTo>
                    <a:pt x="8104" y="19425"/>
                    <a:pt x="4885" y="21571"/>
                    <a:pt x="1370" y="22712"/>
                  </a:cubicBezTo>
                  <a:cubicBezTo>
                    <a:pt x="1758" y="23945"/>
                    <a:pt x="1712" y="25383"/>
                    <a:pt x="1576" y="26684"/>
                  </a:cubicBezTo>
                  <a:cubicBezTo>
                    <a:pt x="1370" y="28875"/>
                    <a:pt x="1051" y="31020"/>
                    <a:pt x="640" y="33189"/>
                  </a:cubicBezTo>
                  <a:cubicBezTo>
                    <a:pt x="343" y="34809"/>
                    <a:pt x="1" y="36567"/>
                    <a:pt x="754" y="38028"/>
                  </a:cubicBezTo>
                  <a:cubicBezTo>
                    <a:pt x="1233" y="38964"/>
                    <a:pt x="2101" y="39626"/>
                    <a:pt x="2808" y="40402"/>
                  </a:cubicBezTo>
                  <a:cubicBezTo>
                    <a:pt x="4223" y="41954"/>
                    <a:pt x="4908" y="43917"/>
                    <a:pt x="5250" y="45994"/>
                  </a:cubicBezTo>
                  <a:cubicBezTo>
                    <a:pt x="5410" y="46998"/>
                    <a:pt x="5501" y="48002"/>
                    <a:pt x="5547" y="49030"/>
                  </a:cubicBezTo>
                  <a:cubicBezTo>
                    <a:pt x="7071" y="49062"/>
                    <a:pt x="8596" y="49087"/>
                    <a:pt x="10121" y="49087"/>
                  </a:cubicBezTo>
                  <a:cubicBezTo>
                    <a:pt x="13918" y="49087"/>
                    <a:pt x="17710" y="48931"/>
                    <a:pt x="21456" y="48345"/>
                  </a:cubicBezTo>
                  <a:cubicBezTo>
                    <a:pt x="31682" y="46793"/>
                    <a:pt x="41223" y="42113"/>
                    <a:pt x="49760" y="36247"/>
                  </a:cubicBezTo>
                  <a:cubicBezTo>
                    <a:pt x="55147" y="32550"/>
                    <a:pt x="60282" y="28236"/>
                    <a:pt x="63820" y="22803"/>
                  </a:cubicBezTo>
                  <a:cubicBezTo>
                    <a:pt x="63409" y="22529"/>
                    <a:pt x="63044" y="22256"/>
                    <a:pt x="62656" y="21959"/>
                  </a:cubicBezTo>
                  <a:cubicBezTo>
                    <a:pt x="59780" y="19653"/>
                    <a:pt x="57749" y="16298"/>
                    <a:pt x="54507" y="14541"/>
                  </a:cubicBezTo>
                  <a:cubicBezTo>
                    <a:pt x="56858" y="10546"/>
                    <a:pt x="58890" y="6369"/>
                    <a:pt x="60579" y="2055"/>
                  </a:cubicBezTo>
                  <a:cubicBezTo>
                    <a:pt x="58205" y="1644"/>
                    <a:pt x="55900" y="960"/>
                    <a:pt x="53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60"/>
            <p:cNvSpPr/>
            <p:nvPr/>
          </p:nvSpPr>
          <p:spPr>
            <a:xfrm>
              <a:off x="1071527" y="2093952"/>
              <a:ext cx="1368652" cy="1568206"/>
            </a:xfrm>
            <a:custGeom>
              <a:rect b="b" l="l" r="r" t="t"/>
              <a:pathLst>
                <a:path extrusionOk="0" h="58114" w="50719">
                  <a:moveTo>
                    <a:pt x="15842" y="1"/>
                  </a:moveTo>
                  <a:cubicBezTo>
                    <a:pt x="15282" y="1"/>
                    <a:pt x="14846" y="608"/>
                    <a:pt x="14289" y="694"/>
                  </a:cubicBezTo>
                  <a:cubicBezTo>
                    <a:pt x="14228" y="705"/>
                    <a:pt x="14168" y="710"/>
                    <a:pt x="14109" y="710"/>
                  </a:cubicBezTo>
                  <a:cubicBezTo>
                    <a:pt x="13435" y="710"/>
                    <a:pt x="12859" y="53"/>
                    <a:pt x="12167" y="32"/>
                  </a:cubicBezTo>
                  <a:cubicBezTo>
                    <a:pt x="11185" y="32"/>
                    <a:pt x="10546" y="1241"/>
                    <a:pt x="9564" y="1287"/>
                  </a:cubicBezTo>
                  <a:cubicBezTo>
                    <a:pt x="9544" y="1288"/>
                    <a:pt x="9524" y="1289"/>
                    <a:pt x="9503" y="1289"/>
                  </a:cubicBezTo>
                  <a:cubicBezTo>
                    <a:pt x="8761" y="1289"/>
                    <a:pt x="8049" y="627"/>
                    <a:pt x="7367" y="627"/>
                  </a:cubicBezTo>
                  <a:cubicBezTo>
                    <a:pt x="7231" y="627"/>
                    <a:pt x="7096" y="653"/>
                    <a:pt x="6962" y="716"/>
                  </a:cubicBezTo>
                  <a:cubicBezTo>
                    <a:pt x="6346" y="1013"/>
                    <a:pt x="6300" y="1858"/>
                    <a:pt x="6164" y="2520"/>
                  </a:cubicBezTo>
                  <a:cubicBezTo>
                    <a:pt x="5958" y="3592"/>
                    <a:pt x="5296" y="4574"/>
                    <a:pt x="4360" y="5145"/>
                  </a:cubicBezTo>
                  <a:cubicBezTo>
                    <a:pt x="3904" y="5441"/>
                    <a:pt x="3310" y="5692"/>
                    <a:pt x="3196" y="6240"/>
                  </a:cubicBezTo>
                  <a:cubicBezTo>
                    <a:pt x="2991" y="7085"/>
                    <a:pt x="4132" y="7633"/>
                    <a:pt x="4452" y="8454"/>
                  </a:cubicBezTo>
                  <a:cubicBezTo>
                    <a:pt x="4726" y="9185"/>
                    <a:pt x="4315" y="9984"/>
                    <a:pt x="3790" y="10531"/>
                  </a:cubicBezTo>
                  <a:cubicBezTo>
                    <a:pt x="3254" y="10280"/>
                    <a:pt x="2655" y="10122"/>
                    <a:pt x="2088" y="10122"/>
                  </a:cubicBezTo>
                  <a:cubicBezTo>
                    <a:pt x="1473" y="10122"/>
                    <a:pt x="896" y="10308"/>
                    <a:pt x="480" y="10760"/>
                  </a:cubicBezTo>
                  <a:cubicBezTo>
                    <a:pt x="115" y="11148"/>
                    <a:pt x="1" y="11627"/>
                    <a:pt x="24" y="12106"/>
                  </a:cubicBezTo>
                  <a:cubicBezTo>
                    <a:pt x="92" y="13202"/>
                    <a:pt x="1028" y="14343"/>
                    <a:pt x="2169" y="14640"/>
                  </a:cubicBezTo>
                  <a:cubicBezTo>
                    <a:pt x="2475" y="14723"/>
                    <a:pt x="2791" y="14763"/>
                    <a:pt x="3108" y="14763"/>
                  </a:cubicBezTo>
                  <a:cubicBezTo>
                    <a:pt x="3927" y="14763"/>
                    <a:pt x="4752" y="14495"/>
                    <a:pt x="5410" y="14001"/>
                  </a:cubicBezTo>
                  <a:lnTo>
                    <a:pt x="5410" y="14001"/>
                  </a:lnTo>
                  <a:cubicBezTo>
                    <a:pt x="5479" y="15804"/>
                    <a:pt x="5502" y="17744"/>
                    <a:pt x="4474" y="19228"/>
                  </a:cubicBezTo>
                  <a:cubicBezTo>
                    <a:pt x="4223" y="19570"/>
                    <a:pt x="3927" y="19890"/>
                    <a:pt x="3584" y="20186"/>
                  </a:cubicBezTo>
                  <a:cubicBezTo>
                    <a:pt x="5753" y="22127"/>
                    <a:pt x="7898" y="24135"/>
                    <a:pt x="9998" y="26167"/>
                  </a:cubicBezTo>
                  <a:lnTo>
                    <a:pt x="10021" y="26189"/>
                  </a:lnTo>
                  <a:cubicBezTo>
                    <a:pt x="12007" y="24866"/>
                    <a:pt x="13924" y="23428"/>
                    <a:pt x="15773" y="21944"/>
                  </a:cubicBezTo>
                  <a:cubicBezTo>
                    <a:pt x="15431" y="21442"/>
                    <a:pt x="15157" y="20894"/>
                    <a:pt x="14997" y="20301"/>
                  </a:cubicBezTo>
                  <a:cubicBezTo>
                    <a:pt x="14951" y="20141"/>
                    <a:pt x="14928" y="19981"/>
                    <a:pt x="14883" y="19821"/>
                  </a:cubicBezTo>
                  <a:cubicBezTo>
                    <a:pt x="14723" y="18977"/>
                    <a:pt x="14746" y="18109"/>
                    <a:pt x="14814" y="17219"/>
                  </a:cubicBezTo>
                  <a:cubicBezTo>
                    <a:pt x="16047" y="16785"/>
                    <a:pt x="17143" y="15987"/>
                    <a:pt x="17964" y="14959"/>
                  </a:cubicBezTo>
                  <a:cubicBezTo>
                    <a:pt x="19060" y="13567"/>
                    <a:pt x="19608" y="11764"/>
                    <a:pt x="19516" y="10006"/>
                  </a:cubicBezTo>
                  <a:cubicBezTo>
                    <a:pt x="19402" y="8021"/>
                    <a:pt x="18558" y="6195"/>
                    <a:pt x="18033" y="4277"/>
                  </a:cubicBezTo>
                  <a:cubicBezTo>
                    <a:pt x="17919" y="3889"/>
                    <a:pt x="17827" y="3501"/>
                    <a:pt x="17713" y="3113"/>
                  </a:cubicBezTo>
                  <a:cubicBezTo>
                    <a:pt x="17462" y="2200"/>
                    <a:pt x="17188" y="1333"/>
                    <a:pt x="16663" y="580"/>
                  </a:cubicBezTo>
                  <a:cubicBezTo>
                    <a:pt x="16481" y="328"/>
                    <a:pt x="16252" y="77"/>
                    <a:pt x="15956" y="9"/>
                  </a:cubicBezTo>
                  <a:cubicBezTo>
                    <a:pt x="15917" y="3"/>
                    <a:pt x="15879" y="1"/>
                    <a:pt x="15842" y="1"/>
                  </a:cubicBezTo>
                  <a:close/>
                  <a:moveTo>
                    <a:pt x="29408" y="45334"/>
                  </a:moveTo>
                  <a:cubicBezTo>
                    <a:pt x="29314" y="45334"/>
                    <a:pt x="29217" y="45351"/>
                    <a:pt x="29126" y="45363"/>
                  </a:cubicBezTo>
                  <a:cubicBezTo>
                    <a:pt x="26387" y="45956"/>
                    <a:pt x="24104" y="47828"/>
                    <a:pt x="22233" y="49905"/>
                  </a:cubicBezTo>
                  <a:cubicBezTo>
                    <a:pt x="21616" y="50590"/>
                    <a:pt x="20977" y="51343"/>
                    <a:pt x="20133" y="51640"/>
                  </a:cubicBezTo>
                  <a:cubicBezTo>
                    <a:pt x="20475" y="53625"/>
                    <a:pt x="20909" y="55611"/>
                    <a:pt x="21456" y="57574"/>
                  </a:cubicBezTo>
                  <a:cubicBezTo>
                    <a:pt x="23237" y="57529"/>
                    <a:pt x="24994" y="56616"/>
                    <a:pt x="26022" y="55155"/>
                  </a:cubicBezTo>
                  <a:cubicBezTo>
                    <a:pt x="26312" y="54730"/>
                    <a:pt x="26669" y="54195"/>
                    <a:pt x="27177" y="54195"/>
                  </a:cubicBezTo>
                  <a:cubicBezTo>
                    <a:pt x="27187" y="54195"/>
                    <a:pt x="27198" y="54196"/>
                    <a:pt x="27208" y="54196"/>
                  </a:cubicBezTo>
                  <a:cubicBezTo>
                    <a:pt x="27750" y="54196"/>
                    <a:pt x="28177" y="54784"/>
                    <a:pt x="28681" y="54784"/>
                  </a:cubicBezTo>
                  <a:cubicBezTo>
                    <a:pt x="28729" y="54784"/>
                    <a:pt x="28779" y="54779"/>
                    <a:pt x="28829" y="54767"/>
                  </a:cubicBezTo>
                  <a:cubicBezTo>
                    <a:pt x="29126" y="54698"/>
                    <a:pt x="29331" y="54379"/>
                    <a:pt x="29354" y="54082"/>
                  </a:cubicBezTo>
                  <a:cubicBezTo>
                    <a:pt x="29400" y="53762"/>
                    <a:pt x="29286" y="53466"/>
                    <a:pt x="29171" y="53169"/>
                  </a:cubicBezTo>
                  <a:lnTo>
                    <a:pt x="29171" y="53123"/>
                  </a:lnTo>
                  <a:cubicBezTo>
                    <a:pt x="29331" y="53123"/>
                    <a:pt x="29491" y="53100"/>
                    <a:pt x="29582" y="52986"/>
                  </a:cubicBezTo>
                  <a:cubicBezTo>
                    <a:pt x="29788" y="52781"/>
                    <a:pt x="29742" y="52461"/>
                    <a:pt x="29674" y="52187"/>
                  </a:cubicBezTo>
                  <a:lnTo>
                    <a:pt x="29696" y="52165"/>
                  </a:lnTo>
                  <a:cubicBezTo>
                    <a:pt x="29742" y="52210"/>
                    <a:pt x="29811" y="52233"/>
                    <a:pt x="29879" y="52233"/>
                  </a:cubicBezTo>
                  <a:cubicBezTo>
                    <a:pt x="29892" y="52234"/>
                    <a:pt x="29905" y="52235"/>
                    <a:pt x="29918" y="52235"/>
                  </a:cubicBezTo>
                  <a:cubicBezTo>
                    <a:pt x="30130" y="52235"/>
                    <a:pt x="30317" y="52060"/>
                    <a:pt x="30381" y="51845"/>
                  </a:cubicBezTo>
                  <a:cubicBezTo>
                    <a:pt x="30472" y="51640"/>
                    <a:pt x="30427" y="51389"/>
                    <a:pt x="30358" y="51183"/>
                  </a:cubicBezTo>
                  <a:cubicBezTo>
                    <a:pt x="30358" y="51115"/>
                    <a:pt x="30336" y="51069"/>
                    <a:pt x="30313" y="51001"/>
                  </a:cubicBezTo>
                  <a:cubicBezTo>
                    <a:pt x="30130" y="50407"/>
                    <a:pt x="29742" y="49836"/>
                    <a:pt x="29240" y="49448"/>
                  </a:cubicBezTo>
                  <a:cubicBezTo>
                    <a:pt x="29012" y="49243"/>
                    <a:pt x="28761" y="49083"/>
                    <a:pt x="28464" y="48969"/>
                  </a:cubicBezTo>
                  <a:cubicBezTo>
                    <a:pt x="28076" y="48786"/>
                    <a:pt x="27619" y="48695"/>
                    <a:pt x="27186" y="48695"/>
                  </a:cubicBezTo>
                  <a:cubicBezTo>
                    <a:pt x="27133" y="48691"/>
                    <a:pt x="27081" y="48689"/>
                    <a:pt x="27030" y="48689"/>
                  </a:cubicBezTo>
                  <a:cubicBezTo>
                    <a:pt x="26791" y="48689"/>
                    <a:pt x="26562" y="48730"/>
                    <a:pt x="26318" y="48786"/>
                  </a:cubicBezTo>
                  <a:lnTo>
                    <a:pt x="26318" y="48695"/>
                  </a:lnTo>
                  <a:cubicBezTo>
                    <a:pt x="27277" y="47988"/>
                    <a:pt x="28236" y="47303"/>
                    <a:pt x="29194" y="46595"/>
                  </a:cubicBezTo>
                  <a:cubicBezTo>
                    <a:pt x="29240" y="46572"/>
                    <a:pt x="29263" y="46550"/>
                    <a:pt x="29308" y="46527"/>
                  </a:cubicBezTo>
                  <a:cubicBezTo>
                    <a:pt x="29491" y="46390"/>
                    <a:pt x="29674" y="46230"/>
                    <a:pt x="29788" y="46025"/>
                  </a:cubicBezTo>
                  <a:cubicBezTo>
                    <a:pt x="29879" y="45819"/>
                    <a:pt x="29856" y="45522"/>
                    <a:pt x="29674" y="45408"/>
                  </a:cubicBezTo>
                  <a:cubicBezTo>
                    <a:pt x="29594" y="45351"/>
                    <a:pt x="29502" y="45334"/>
                    <a:pt x="29408" y="45334"/>
                  </a:cubicBezTo>
                  <a:close/>
                  <a:moveTo>
                    <a:pt x="49947" y="48099"/>
                  </a:moveTo>
                  <a:cubicBezTo>
                    <a:pt x="49801" y="48099"/>
                    <a:pt x="49659" y="48205"/>
                    <a:pt x="49554" y="48330"/>
                  </a:cubicBezTo>
                  <a:cubicBezTo>
                    <a:pt x="49463" y="48467"/>
                    <a:pt x="49417" y="48650"/>
                    <a:pt x="49395" y="48832"/>
                  </a:cubicBezTo>
                  <a:cubicBezTo>
                    <a:pt x="49166" y="49836"/>
                    <a:pt x="48961" y="50841"/>
                    <a:pt x="48756" y="51868"/>
                  </a:cubicBezTo>
                  <a:cubicBezTo>
                    <a:pt x="48710" y="52165"/>
                    <a:pt x="48641" y="52484"/>
                    <a:pt x="48596" y="52781"/>
                  </a:cubicBezTo>
                  <a:cubicBezTo>
                    <a:pt x="48573" y="52530"/>
                    <a:pt x="48573" y="52302"/>
                    <a:pt x="48573" y="52050"/>
                  </a:cubicBezTo>
                  <a:cubicBezTo>
                    <a:pt x="48573" y="51526"/>
                    <a:pt x="48550" y="51001"/>
                    <a:pt x="48527" y="50453"/>
                  </a:cubicBezTo>
                  <a:cubicBezTo>
                    <a:pt x="48504" y="49996"/>
                    <a:pt x="48459" y="49517"/>
                    <a:pt x="48231" y="49106"/>
                  </a:cubicBezTo>
                  <a:cubicBezTo>
                    <a:pt x="48132" y="48928"/>
                    <a:pt x="47947" y="48750"/>
                    <a:pt x="47751" y="48750"/>
                  </a:cubicBezTo>
                  <a:cubicBezTo>
                    <a:pt x="47721" y="48750"/>
                    <a:pt x="47691" y="48754"/>
                    <a:pt x="47660" y="48764"/>
                  </a:cubicBezTo>
                  <a:cubicBezTo>
                    <a:pt x="47477" y="48832"/>
                    <a:pt x="47409" y="49060"/>
                    <a:pt x="47363" y="49243"/>
                  </a:cubicBezTo>
                  <a:cubicBezTo>
                    <a:pt x="47021" y="50681"/>
                    <a:pt x="46861" y="52165"/>
                    <a:pt x="46884" y="53625"/>
                  </a:cubicBezTo>
                  <a:cubicBezTo>
                    <a:pt x="46884" y="53740"/>
                    <a:pt x="46884" y="53877"/>
                    <a:pt x="46884" y="53991"/>
                  </a:cubicBezTo>
                  <a:cubicBezTo>
                    <a:pt x="46861" y="53877"/>
                    <a:pt x="46838" y="53785"/>
                    <a:pt x="46838" y="53671"/>
                  </a:cubicBezTo>
                  <a:cubicBezTo>
                    <a:pt x="46656" y="52644"/>
                    <a:pt x="46793" y="51548"/>
                    <a:pt x="46336" y="50635"/>
                  </a:cubicBezTo>
                  <a:cubicBezTo>
                    <a:pt x="46249" y="50444"/>
                    <a:pt x="46057" y="50253"/>
                    <a:pt x="45869" y="50253"/>
                  </a:cubicBezTo>
                  <a:cubicBezTo>
                    <a:pt x="45810" y="50253"/>
                    <a:pt x="45752" y="50272"/>
                    <a:pt x="45697" y="50316"/>
                  </a:cubicBezTo>
                  <a:cubicBezTo>
                    <a:pt x="45628" y="50384"/>
                    <a:pt x="45583" y="50498"/>
                    <a:pt x="45560" y="50590"/>
                  </a:cubicBezTo>
                  <a:cubicBezTo>
                    <a:pt x="45195" y="52165"/>
                    <a:pt x="44989" y="53740"/>
                    <a:pt x="44944" y="55360"/>
                  </a:cubicBezTo>
                  <a:cubicBezTo>
                    <a:pt x="44784" y="54310"/>
                    <a:pt x="44601" y="53237"/>
                    <a:pt x="44282" y="52233"/>
                  </a:cubicBezTo>
                  <a:cubicBezTo>
                    <a:pt x="44220" y="52028"/>
                    <a:pt x="44066" y="51767"/>
                    <a:pt x="43869" y="51767"/>
                  </a:cubicBezTo>
                  <a:cubicBezTo>
                    <a:pt x="43847" y="51767"/>
                    <a:pt x="43825" y="51770"/>
                    <a:pt x="43802" y="51777"/>
                  </a:cubicBezTo>
                  <a:cubicBezTo>
                    <a:pt x="43620" y="51799"/>
                    <a:pt x="43529" y="52005"/>
                    <a:pt x="43483" y="52187"/>
                  </a:cubicBezTo>
                  <a:cubicBezTo>
                    <a:pt x="43209" y="53100"/>
                    <a:pt x="42935" y="54036"/>
                    <a:pt x="42844" y="54995"/>
                  </a:cubicBezTo>
                  <a:cubicBezTo>
                    <a:pt x="42798" y="55657"/>
                    <a:pt x="42844" y="56342"/>
                    <a:pt x="43049" y="56981"/>
                  </a:cubicBezTo>
                  <a:cubicBezTo>
                    <a:pt x="43141" y="57255"/>
                    <a:pt x="43255" y="57551"/>
                    <a:pt x="43414" y="57802"/>
                  </a:cubicBezTo>
                  <a:cubicBezTo>
                    <a:pt x="43832" y="58017"/>
                    <a:pt x="44298" y="58113"/>
                    <a:pt x="44767" y="58113"/>
                  </a:cubicBezTo>
                  <a:cubicBezTo>
                    <a:pt x="45145" y="58113"/>
                    <a:pt x="45523" y="58051"/>
                    <a:pt x="45880" y="57939"/>
                  </a:cubicBezTo>
                  <a:cubicBezTo>
                    <a:pt x="45994" y="57894"/>
                    <a:pt x="46108" y="57848"/>
                    <a:pt x="46222" y="57802"/>
                  </a:cubicBezTo>
                  <a:cubicBezTo>
                    <a:pt x="46884" y="57529"/>
                    <a:pt x="47477" y="57072"/>
                    <a:pt x="48002" y="56547"/>
                  </a:cubicBezTo>
                  <a:cubicBezTo>
                    <a:pt x="49737" y="54835"/>
                    <a:pt x="50719" y="52393"/>
                    <a:pt x="50673" y="49951"/>
                  </a:cubicBezTo>
                  <a:cubicBezTo>
                    <a:pt x="50673" y="49928"/>
                    <a:pt x="50673" y="49882"/>
                    <a:pt x="50673" y="49836"/>
                  </a:cubicBezTo>
                  <a:cubicBezTo>
                    <a:pt x="50650" y="49403"/>
                    <a:pt x="50604" y="48969"/>
                    <a:pt x="50445" y="48581"/>
                  </a:cubicBezTo>
                  <a:cubicBezTo>
                    <a:pt x="50376" y="48353"/>
                    <a:pt x="50216" y="48125"/>
                    <a:pt x="49988" y="48102"/>
                  </a:cubicBezTo>
                  <a:cubicBezTo>
                    <a:pt x="49974" y="48100"/>
                    <a:pt x="49960" y="48099"/>
                    <a:pt x="49947" y="48099"/>
                  </a:cubicBezTo>
                  <a:close/>
                </a:path>
              </a:pathLst>
            </a:custGeom>
            <a:solidFill>
              <a:srgbClr val="ED6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60"/>
            <p:cNvSpPr/>
            <p:nvPr/>
          </p:nvSpPr>
          <p:spPr>
            <a:xfrm>
              <a:off x="1010541" y="2638671"/>
              <a:ext cx="638762" cy="1329848"/>
            </a:xfrm>
            <a:custGeom>
              <a:rect b="b" l="l" r="r" t="t"/>
              <a:pathLst>
                <a:path extrusionOk="0" h="49281" w="23671">
                  <a:moveTo>
                    <a:pt x="5844" y="0"/>
                  </a:moveTo>
                  <a:cubicBezTo>
                    <a:pt x="5799" y="46"/>
                    <a:pt x="5730" y="69"/>
                    <a:pt x="5684" y="115"/>
                  </a:cubicBezTo>
                  <a:cubicBezTo>
                    <a:pt x="5433" y="3242"/>
                    <a:pt x="5068" y="6369"/>
                    <a:pt x="4612" y="9473"/>
                  </a:cubicBezTo>
                  <a:cubicBezTo>
                    <a:pt x="4589" y="9656"/>
                    <a:pt x="4566" y="9838"/>
                    <a:pt x="4543" y="10021"/>
                  </a:cubicBezTo>
                  <a:cubicBezTo>
                    <a:pt x="3493" y="17028"/>
                    <a:pt x="1964" y="23967"/>
                    <a:pt x="1" y="30769"/>
                  </a:cubicBezTo>
                  <a:cubicBezTo>
                    <a:pt x="1211" y="31134"/>
                    <a:pt x="2489" y="31362"/>
                    <a:pt x="3767" y="31522"/>
                  </a:cubicBezTo>
                  <a:cubicBezTo>
                    <a:pt x="5205" y="26135"/>
                    <a:pt x="6803" y="20794"/>
                    <a:pt x="8560" y="15499"/>
                  </a:cubicBezTo>
                  <a:cubicBezTo>
                    <a:pt x="9017" y="14106"/>
                    <a:pt x="9496" y="12714"/>
                    <a:pt x="9793" y="11276"/>
                  </a:cubicBezTo>
                  <a:cubicBezTo>
                    <a:pt x="9884" y="10911"/>
                    <a:pt x="9953" y="10546"/>
                    <a:pt x="9862" y="10180"/>
                  </a:cubicBezTo>
                  <a:cubicBezTo>
                    <a:pt x="9816" y="9952"/>
                    <a:pt x="9702" y="9747"/>
                    <a:pt x="9610" y="9541"/>
                  </a:cubicBezTo>
                  <a:cubicBezTo>
                    <a:pt x="9382" y="9062"/>
                    <a:pt x="9131" y="8583"/>
                    <a:pt x="8880" y="8103"/>
                  </a:cubicBezTo>
                  <a:cubicBezTo>
                    <a:pt x="9884" y="7670"/>
                    <a:pt x="10866" y="7213"/>
                    <a:pt x="11847" y="6780"/>
                  </a:cubicBezTo>
                  <a:cubicBezTo>
                    <a:pt x="11893" y="6780"/>
                    <a:pt x="11939" y="6757"/>
                    <a:pt x="11984" y="6757"/>
                  </a:cubicBezTo>
                  <a:cubicBezTo>
                    <a:pt x="12053" y="6757"/>
                    <a:pt x="12098" y="6802"/>
                    <a:pt x="12144" y="6848"/>
                  </a:cubicBezTo>
                  <a:cubicBezTo>
                    <a:pt x="12738" y="7487"/>
                    <a:pt x="13354" y="8103"/>
                    <a:pt x="14016" y="8697"/>
                  </a:cubicBezTo>
                  <a:cubicBezTo>
                    <a:pt x="13651" y="9153"/>
                    <a:pt x="13285" y="9587"/>
                    <a:pt x="12920" y="10044"/>
                  </a:cubicBezTo>
                  <a:cubicBezTo>
                    <a:pt x="12738" y="10272"/>
                    <a:pt x="12532" y="10500"/>
                    <a:pt x="12418" y="10774"/>
                  </a:cubicBezTo>
                  <a:cubicBezTo>
                    <a:pt x="12304" y="11071"/>
                    <a:pt x="12281" y="11390"/>
                    <a:pt x="12235" y="11710"/>
                  </a:cubicBezTo>
                  <a:cubicBezTo>
                    <a:pt x="11665" y="18398"/>
                    <a:pt x="10752" y="25085"/>
                    <a:pt x="10501" y="31796"/>
                  </a:cubicBezTo>
                  <a:cubicBezTo>
                    <a:pt x="11710" y="31773"/>
                    <a:pt x="12920" y="31705"/>
                    <a:pt x="14130" y="31613"/>
                  </a:cubicBezTo>
                  <a:cubicBezTo>
                    <a:pt x="14312" y="30769"/>
                    <a:pt x="14472" y="29924"/>
                    <a:pt x="14655" y="29080"/>
                  </a:cubicBezTo>
                  <a:cubicBezTo>
                    <a:pt x="14381" y="28532"/>
                    <a:pt x="14153" y="27961"/>
                    <a:pt x="13947" y="27391"/>
                  </a:cubicBezTo>
                  <a:cubicBezTo>
                    <a:pt x="12715" y="24127"/>
                    <a:pt x="12121" y="20475"/>
                    <a:pt x="13194" y="17165"/>
                  </a:cubicBezTo>
                  <a:cubicBezTo>
                    <a:pt x="13947" y="14791"/>
                    <a:pt x="15340" y="12760"/>
                    <a:pt x="17211" y="11208"/>
                  </a:cubicBezTo>
                  <a:cubicBezTo>
                    <a:pt x="17394" y="11048"/>
                    <a:pt x="17599" y="10911"/>
                    <a:pt x="17805" y="10774"/>
                  </a:cubicBezTo>
                  <a:cubicBezTo>
                    <a:pt x="17805" y="10751"/>
                    <a:pt x="17828" y="10751"/>
                    <a:pt x="17850" y="10728"/>
                  </a:cubicBezTo>
                  <a:cubicBezTo>
                    <a:pt x="18330" y="7989"/>
                    <a:pt x="18581" y="5227"/>
                    <a:pt x="18558" y="2443"/>
                  </a:cubicBezTo>
                  <a:cubicBezTo>
                    <a:pt x="18375" y="2214"/>
                    <a:pt x="18193" y="1986"/>
                    <a:pt x="18033" y="1758"/>
                  </a:cubicBezTo>
                  <a:cubicBezTo>
                    <a:pt x="16184" y="3242"/>
                    <a:pt x="14267" y="4680"/>
                    <a:pt x="12281" y="6003"/>
                  </a:cubicBezTo>
                  <a:lnTo>
                    <a:pt x="12258" y="5981"/>
                  </a:lnTo>
                  <a:cubicBezTo>
                    <a:pt x="10158" y="3949"/>
                    <a:pt x="8013" y="1941"/>
                    <a:pt x="5844" y="0"/>
                  </a:cubicBezTo>
                  <a:close/>
                  <a:moveTo>
                    <a:pt x="22484" y="39054"/>
                  </a:moveTo>
                  <a:cubicBezTo>
                    <a:pt x="22050" y="39511"/>
                    <a:pt x="21594" y="39945"/>
                    <a:pt x="21114" y="40355"/>
                  </a:cubicBezTo>
                  <a:cubicBezTo>
                    <a:pt x="18238" y="42866"/>
                    <a:pt x="14655" y="44624"/>
                    <a:pt x="10957" y="45697"/>
                  </a:cubicBezTo>
                  <a:cubicBezTo>
                    <a:pt x="10569" y="45811"/>
                    <a:pt x="10204" y="45902"/>
                    <a:pt x="9816" y="45993"/>
                  </a:cubicBezTo>
                  <a:cubicBezTo>
                    <a:pt x="7191" y="46678"/>
                    <a:pt x="4498" y="47043"/>
                    <a:pt x="1781" y="47226"/>
                  </a:cubicBezTo>
                  <a:cubicBezTo>
                    <a:pt x="3950" y="48185"/>
                    <a:pt x="6255" y="48869"/>
                    <a:pt x="8629" y="49280"/>
                  </a:cubicBezTo>
                  <a:cubicBezTo>
                    <a:pt x="8720" y="49052"/>
                    <a:pt x="8789" y="48824"/>
                    <a:pt x="8880" y="48595"/>
                  </a:cubicBezTo>
                  <a:cubicBezTo>
                    <a:pt x="17211" y="47317"/>
                    <a:pt x="21548" y="44875"/>
                    <a:pt x="23306" y="43619"/>
                  </a:cubicBezTo>
                  <a:cubicBezTo>
                    <a:pt x="23328" y="43414"/>
                    <a:pt x="23351" y="43231"/>
                    <a:pt x="23374" y="43026"/>
                  </a:cubicBezTo>
                  <a:cubicBezTo>
                    <a:pt x="23465" y="41999"/>
                    <a:pt x="23580" y="40995"/>
                    <a:pt x="23671" y="39967"/>
                  </a:cubicBezTo>
                  <a:cubicBezTo>
                    <a:pt x="23283" y="39671"/>
                    <a:pt x="22872" y="39374"/>
                    <a:pt x="22484" y="3905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60"/>
            <p:cNvSpPr/>
            <p:nvPr/>
          </p:nvSpPr>
          <p:spPr>
            <a:xfrm>
              <a:off x="1133134" y="2803738"/>
              <a:ext cx="357875" cy="137381"/>
            </a:xfrm>
            <a:custGeom>
              <a:rect b="b" l="l" r="r" t="t"/>
              <a:pathLst>
                <a:path extrusionOk="0" h="5091" w="13262">
                  <a:moveTo>
                    <a:pt x="7578" y="1"/>
                  </a:moveTo>
                  <a:cubicBezTo>
                    <a:pt x="7533" y="1"/>
                    <a:pt x="7464" y="46"/>
                    <a:pt x="7396" y="69"/>
                  </a:cubicBezTo>
                  <a:cubicBezTo>
                    <a:pt x="6323" y="617"/>
                    <a:pt x="5204" y="1028"/>
                    <a:pt x="4109" y="1484"/>
                  </a:cubicBezTo>
                  <a:cubicBezTo>
                    <a:pt x="2716" y="2009"/>
                    <a:pt x="1324" y="2580"/>
                    <a:pt x="69" y="3356"/>
                  </a:cubicBezTo>
                  <a:cubicBezTo>
                    <a:pt x="46" y="3539"/>
                    <a:pt x="23" y="3721"/>
                    <a:pt x="0" y="3904"/>
                  </a:cubicBezTo>
                  <a:cubicBezTo>
                    <a:pt x="1438" y="3265"/>
                    <a:pt x="2899" y="2625"/>
                    <a:pt x="4337" y="1986"/>
                  </a:cubicBezTo>
                  <a:cubicBezTo>
                    <a:pt x="5341" y="1553"/>
                    <a:pt x="6323" y="1096"/>
                    <a:pt x="7304" y="663"/>
                  </a:cubicBezTo>
                  <a:cubicBezTo>
                    <a:pt x="7350" y="663"/>
                    <a:pt x="7396" y="640"/>
                    <a:pt x="7441" y="640"/>
                  </a:cubicBezTo>
                  <a:cubicBezTo>
                    <a:pt x="7510" y="640"/>
                    <a:pt x="7555" y="685"/>
                    <a:pt x="7601" y="731"/>
                  </a:cubicBezTo>
                  <a:cubicBezTo>
                    <a:pt x="8195" y="1370"/>
                    <a:pt x="8811" y="1986"/>
                    <a:pt x="9473" y="2580"/>
                  </a:cubicBezTo>
                  <a:cubicBezTo>
                    <a:pt x="10477" y="3493"/>
                    <a:pt x="11550" y="4337"/>
                    <a:pt x="12668" y="5091"/>
                  </a:cubicBezTo>
                  <a:cubicBezTo>
                    <a:pt x="12851" y="4931"/>
                    <a:pt x="13056" y="4794"/>
                    <a:pt x="13262" y="4657"/>
                  </a:cubicBezTo>
                  <a:cubicBezTo>
                    <a:pt x="12166" y="3744"/>
                    <a:pt x="11071" y="2854"/>
                    <a:pt x="9998" y="1941"/>
                  </a:cubicBezTo>
                  <a:cubicBezTo>
                    <a:pt x="9267" y="1324"/>
                    <a:pt x="8514" y="708"/>
                    <a:pt x="7784" y="115"/>
                  </a:cubicBezTo>
                  <a:cubicBezTo>
                    <a:pt x="7738" y="69"/>
                    <a:pt x="7692" y="23"/>
                    <a:pt x="76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60"/>
            <p:cNvSpPr/>
            <p:nvPr/>
          </p:nvSpPr>
          <p:spPr>
            <a:xfrm>
              <a:off x="1268626" y="2531486"/>
              <a:ext cx="204519" cy="99683"/>
            </a:xfrm>
            <a:custGeom>
              <a:rect b="b" l="l" r="r" t="t"/>
              <a:pathLst>
                <a:path extrusionOk="0" h="3694" w="7579">
                  <a:moveTo>
                    <a:pt x="1" y="1"/>
                  </a:moveTo>
                  <a:lnTo>
                    <a:pt x="1" y="1"/>
                  </a:lnTo>
                  <a:cubicBezTo>
                    <a:pt x="823" y="1393"/>
                    <a:pt x="2101" y="2512"/>
                    <a:pt x="3562" y="3128"/>
                  </a:cubicBezTo>
                  <a:cubicBezTo>
                    <a:pt x="4480" y="3505"/>
                    <a:pt x="5458" y="3694"/>
                    <a:pt x="6435" y="3694"/>
                  </a:cubicBezTo>
                  <a:cubicBezTo>
                    <a:pt x="6818" y="3694"/>
                    <a:pt x="7200" y="3665"/>
                    <a:pt x="7579" y="3607"/>
                  </a:cubicBezTo>
                  <a:cubicBezTo>
                    <a:pt x="7419" y="2763"/>
                    <a:pt x="7442" y="1895"/>
                    <a:pt x="7510" y="1005"/>
                  </a:cubicBezTo>
                  <a:lnTo>
                    <a:pt x="7510" y="1005"/>
                  </a:lnTo>
                  <a:cubicBezTo>
                    <a:pt x="7077" y="1165"/>
                    <a:pt x="6620" y="1279"/>
                    <a:pt x="6164" y="1348"/>
                  </a:cubicBezTo>
                  <a:cubicBezTo>
                    <a:pt x="5848" y="1390"/>
                    <a:pt x="5533" y="1408"/>
                    <a:pt x="5218" y="1408"/>
                  </a:cubicBezTo>
                  <a:cubicBezTo>
                    <a:pt x="4508" y="1408"/>
                    <a:pt x="3801" y="1314"/>
                    <a:pt x="3105" y="1188"/>
                  </a:cubicBezTo>
                  <a:cubicBezTo>
                    <a:pt x="2009" y="982"/>
                    <a:pt x="891" y="663"/>
                    <a:pt x="1" y="1"/>
                  </a:cubicBezTo>
                  <a:close/>
                </a:path>
              </a:pathLst>
            </a:custGeom>
            <a:solidFill>
              <a:srgbClr val="ED6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60"/>
            <p:cNvSpPr/>
            <p:nvPr/>
          </p:nvSpPr>
          <p:spPr>
            <a:xfrm>
              <a:off x="1240291" y="2114298"/>
              <a:ext cx="286446" cy="141833"/>
            </a:xfrm>
            <a:custGeom>
              <a:rect b="b" l="l" r="r" t="t"/>
              <a:pathLst>
                <a:path extrusionOk="0" h="5256" w="10615">
                  <a:moveTo>
                    <a:pt x="9634" y="1"/>
                  </a:moveTo>
                  <a:cubicBezTo>
                    <a:pt x="9525" y="1"/>
                    <a:pt x="9418" y="12"/>
                    <a:pt x="9314" y="31"/>
                  </a:cubicBezTo>
                  <a:cubicBezTo>
                    <a:pt x="8811" y="99"/>
                    <a:pt x="8355" y="282"/>
                    <a:pt x="7944" y="579"/>
                  </a:cubicBezTo>
                  <a:cubicBezTo>
                    <a:pt x="7693" y="761"/>
                    <a:pt x="7465" y="990"/>
                    <a:pt x="7396" y="1286"/>
                  </a:cubicBezTo>
                  <a:cubicBezTo>
                    <a:pt x="7351" y="1469"/>
                    <a:pt x="7396" y="1720"/>
                    <a:pt x="7579" y="1743"/>
                  </a:cubicBezTo>
                  <a:cubicBezTo>
                    <a:pt x="7598" y="1748"/>
                    <a:pt x="7617" y="1751"/>
                    <a:pt x="7635" y="1751"/>
                  </a:cubicBezTo>
                  <a:cubicBezTo>
                    <a:pt x="7771" y="1751"/>
                    <a:pt x="7889" y="1612"/>
                    <a:pt x="7990" y="1492"/>
                  </a:cubicBezTo>
                  <a:cubicBezTo>
                    <a:pt x="8241" y="1241"/>
                    <a:pt x="8560" y="1081"/>
                    <a:pt x="8903" y="1035"/>
                  </a:cubicBezTo>
                  <a:cubicBezTo>
                    <a:pt x="9154" y="1081"/>
                    <a:pt x="9587" y="1081"/>
                    <a:pt x="9998" y="1081"/>
                  </a:cubicBezTo>
                  <a:cubicBezTo>
                    <a:pt x="10043" y="1085"/>
                    <a:pt x="10088" y="1088"/>
                    <a:pt x="10132" y="1088"/>
                  </a:cubicBezTo>
                  <a:cubicBezTo>
                    <a:pt x="10318" y="1088"/>
                    <a:pt x="10495" y="1041"/>
                    <a:pt x="10569" y="875"/>
                  </a:cubicBezTo>
                  <a:cubicBezTo>
                    <a:pt x="10592" y="807"/>
                    <a:pt x="10615" y="716"/>
                    <a:pt x="10592" y="647"/>
                  </a:cubicBezTo>
                  <a:cubicBezTo>
                    <a:pt x="10546" y="396"/>
                    <a:pt x="10341" y="168"/>
                    <a:pt x="10090" y="77"/>
                  </a:cubicBezTo>
                  <a:cubicBezTo>
                    <a:pt x="9943" y="23"/>
                    <a:pt x="9788" y="1"/>
                    <a:pt x="9634" y="1"/>
                  </a:cubicBezTo>
                  <a:close/>
                  <a:moveTo>
                    <a:pt x="2613" y="2645"/>
                  </a:moveTo>
                  <a:cubicBezTo>
                    <a:pt x="2422" y="2645"/>
                    <a:pt x="2234" y="2680"/>
                    <a:pt x="2055" y="2724"/>
                  </a:cubicBezTo>
                  <a:cubicBezTo>
                    <a:pt x="1302" y="2930"/>
                    <a:pt x="594" y="3455"/>
                    <a:pt x="183" y="4139"/>
                  </a:cubicBezTo>
                  <a:cubicBezTo>
                    <a:pt x="92" y="4322"/>
                    <a:pt x="1" y="4528"/>
                    <a:pt x="1" y="4733"/>
                  </a:cubicBezTo>
                  <a:cubicBezTo>
                    <a:pt x="1" y="4961"/>
                    <a:pt x="115" y="5167"/>
                    <a:pt x="320" y="5235"/>
                  </a:cubicBezTo>
                  <a:cubicBezTo>
                    <a:pt x="362" y="5249"/>
                    <a:pt x="406" y="5255"/>
                    <a:pt x="450" y="5255"/>
                  </a:cubicBezTo>
                  <a:cubicBezTo>
                    <a:pt x="623" y="5255"/>
                    <a:pt x="805" y="5157"/>
                    <a:pt x="914" y="5030"/>
                  </a:cubicBezTo>
                  <a:cubicBezTo>
                    <a:pt x="1074" y="4847"/>
                    <a:pt x="1165" y="4642"/>
                    <a:pt x="1302" y="4459"/>
                  </a:cubicBezTo>
                  <a:cubicBezTo>
                    <a:pt x="1530" y="4117"/>
                    <a:pt x="1895" y="3866"/>
                    <a:pt x="2306" y="3751"/>
                  </a:cubicBezTo>
                  <a:cubicBezTo>
                    <a:pt x="2512" y="3751"/>
                    <a:pt x="2877" y="3706"/>
                    <a:pt x="3265" y="3683"/>
                  </a:cubicBezTo>
                  <a:cubicBezTo>
                    <a:pt x="3356" y="3660"/>
                    <a:pt x="3425" y="3660"/>
                    <a:pt x="3493" y="3615"/>
                  </a:cubicBezTo>
                  <a:cubicBezTo>
                    <a:pt x="3607" y="3523"/>
                    <a:pt x="3630" y="3341"/>
                    <a:pt x="3562" y="3181"/>
                  </a:cubicBezTo>
                  <a:cubicBezTo>
                    <a:pt x="3447" y="2930"/>
                    <a:pt x="3196" y="2747"/>
                    <a:pt x="2922" y="2679"/>
                  </a:cubicBezTo>
                  <a:cubicBezTo>
                    <a:pt x="2819" y="2655"/>
                    <a:pt x="2716" y="2645"/>
                    <a:pt x="2613" y="264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60"/>
            <p:cNvSpPr/>
            <p:nvPr/>
          </p:nvSpPr>
          <p:spPr>
            <a:xfrm>
              <a:off x="907701" y="2785253"/>
              <a:ext cx="167550" cy="599337"/>
            </a:xfrm>
            <a:custGeom>
              <a:rect b="b" l="l" r="r" t="t"/>
              <a:pathLst>
                <a:path extrusionOk="0" h="22210" w="6209">
                  <a:moveTo>
                    <a:pt x="6209" y="1"/>
                  </a:moveTo>
                  <a:lnTo>
                    <a:pt x="1073" y="5821"/>
                  </a:lnTo>
                  <a:cubicBezTo>
                    <a:pt x="1004" y="5913"/>
                    <a:pt x="913" y="6027"/>
                    <a:pt x="913" y="6141"/>
                  </a:cubicBezTo>
                  <a:cubicBezTo>
                    <a:pt x="913" y="6255"/>
                    <a:pt x="1004" y="6369"/>
                    <a:pt x="1096" y="6438"/>
                  </a:cubicBezTo>
                  <a:cubicBezTo>
                    <a:pt x="1849" y="7214"/>
                    <a:pt x="2625" y="7967"/>
                    <a:pt x="3378" y="8720"/>
                  </a:cubicBezTo>
                  <a:cubicBezTo>
                    <a:pt x="2442" y="10135"/>
                    <a:pt x="1301" y="11391"/>
                    <a:pt x="0" y="12463"/>
                  </a:cubicBezTo>
                  <a:cubicBezTo>
                    <a:pt x="1233" y="15545"/>
                    <a:pt x="1895" y="18877"/>
                    <a:pt x="1917" y="22210"/>
                  </a:cubicBezTo>
                  <a:cubicBezTo>
                    <a:pt x="2351" y="19288"/>
                    <a:pt x="2328" y="16298"/>
                    <a:pt x="1849" y="13376"/>
                  </a:cubicBezTo>
                  <a:cubicBezTo>
                    <a:pt x="1803" y="13125"/>
                    <a:pt x="1758" y="12851"/>
                    <a:pt x="1849" y="12600"/>
                  </a:cubicBezTo>
                  <a:cubicBezTo>
                    <a:pt x="1917" y="12418"/>
                    <a:pt x="2077" y="12281"/>
                    <a:pt x="2237" y="12144"/>
                  </a:cubicBezTo>
                  <a:cubicBezTo>
                    <a:pt x="3241" y="11208"/>
                    <a:pt x="4154" y="10204"/>
                    <a:pt x="4976" y="9108"/>
                  </a:cubicBezTo>
                  <a:cubicBezTo>
                    <a:pt x="5067" y="8971"/>
                    <a:pt x="5182" y="8834"/>
                    <a:pt x="5182" y="8674"/>
                  </a:cubicBezTo>
                  <a:cubicBezTo>
                    <a:pt x="5159" y="8469"/>
                    <a:pt x="4999" y="8309"/>
                    <a:pt x="4839" y="8172"/>
                  </a:cubicBezTo>
                  <a:cubicBezTo>
                    <a:pt x="4314" y="7716"/>
                    <a:pt x="3789" y="7236"/>
                    <a:pt x="3264" y="6780"/>
                  </a:cubicBezTo>
                  <a:cubicBezTo>
                    <a:pt x="3104" y="6643"/>
                    <a:pt x="2922" y="6460"/>
                    <a:pt x="2922" y="6232"/>
                  </a:cubicBezTo>
                  <a:cubicBezTo>
                    <a:pt x="2922" y="6118"/>
                    <a:pt x="2990" y="5981"/>
                    <a:pt x="3059" y="5867"/>
                  </a:cubicBezTo>
                  <a:cubicBezTo>
                    <a:pt x="4132" y="3927"/>
                    <a:pt x="5204" y="2009"/>
                    <a:pt x="62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60"/>
            <p:cNvSpPr/>
            <p:nvPr/>
          </p:nvSpPr>
          <p:spPr>
            <a:xfrm>
              <a:off x="1336385" y="3998040"/>
              <a:ext cx="250718" cy="238143"/>
            </a:xfrm>
            <a:custGeom>
              <a:rect b="b" l="l" r="r" t="t"/>
              <a:pathLst>
                <a:path extrusionOk="0" h="8825" w="9291">
                  <a:moveTo>
                    <a:pt x="1439" y="1"/>
                  </a:moveTo>
                  <a:cubicBezTo>
                    <a:pt x="206" y="1439"/>
                    <a:pt x="1" y="2968"/>
                    <a:pt x="92" y="4406"/>
                  </a:cubicBezTo>
                  <a:cubicBezTo>
                    <a:pt x="183" y="5456"/>
                    <a:pt x="411" y="6552"/>
                    <a:pt x="1073" y="7396"/>
                  </a:cubicBezTo>
                  <a:cubicBezTo>
                    <a:pt x="1808" y="8346"/>
                    <a:pt x="3014" y="8824"/>
                    <a:pt x="4229" y="8824"/>
                  </a:cubicBezTo>
                  <a:cubicBezTo>
                    <a:pt x="4940" y="8824"/>
                    <a:pt x="5654" y="8661"/>
                    <a:pt x="6278" y="8332"/>
                  </a:cubicBezTo>
                  <a:cubicBezTo>
                    <a:pt x="7989" y="7465"/>
                    <a:pt x="9039" y="5593"/>
                    <a:pt x="9290" y="3698"/>
                  </a:cubicBezTo>
                  <a:cubicBezTo>
                    <a:pt x="6666" y="2466"/>
                    <a:pt x="4063" y="1233"/>
                    <a:pt x="143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60"/>
            <p:cNvSpPr/>
            <p:nvPr/>
          </p:nvSpPr>
          <p:spPr>
            <a:xfrm>
              <a:off x="-249658" y="4223473"/>
              <a:ext cx="1308287" cy="951059"/>
            </a:xfrm>
            <a:custGeom>
              <a:rect b="b" l="l" r="r" t="t"/>
              <a:pathLst>
                <a:path extrusionOk="0" h="35244" w="48482">
                  <a:moveTo>
                    <a:pt x="48481" y="1"/>
                  </a:moveTo>
                  <a:lnTo>
                    <a:pt x="45035" y="1051"/>
                  </a:lnTo>
                  <a:cubicBezTo>
                    <a:pt x="44008" y="4087"/>
                    <a:pt x="42045" y="6711"/>
                    <a:pt x="40104" y="9268"/>
                  </a:cubicBezTo>
                  <a:cubicBezTo>
                    <a:pt x="35425" y="15385"/>
                    <a:pt x="30563" y="21548"/>
                    <a:pt x="24264" y="25976"/>
                  </a:cubicBezTo>
                  <a:cubicBezTo>
                    <a:pt x="17165" y="30929"/>
                    <a:pt x="8628" y="33394"/>
                    <a:pt x="0" y="34490"/>
                  </a:cubicBezTo>
                  <a:cubicBezTo>
                    <a:pt x="46" y="34741"/>
                    <a:pt x="92" y="34992"/>
                    <a:pt x="115" y="35243"/>
                  </a:cubicBezTo>
                  <a:cubicBezTo>
                    <a:pt x="42136" y="30678"/>
                    <a:pt x="48481" y="1"/>
                    <a:pt x="48481" y="1"/>
                  </a:cubicBezTo>
                  <a:close/>
                </a:path>
              </a:pathLst>
            </a:custGeom>
            <a:solidFill>
              <a:schemeClr val="lt1">
                <a:alpha val="432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60"/>
            <p:cNvSpPr/>
            <p:nvPr/>
          </p:nvSpPr>
          <p:spPr>
            <a:xfrm>
              <a:off x="280057" y="3341468"/>
              <a:ext cx="1371729" cy="576076"/>
            </a:xfrm>
            <a:custGeom>
              <a:rect b="b" l="l" r="r" t="t"/>
              <a:pathLst>
                <a:path extrusionOk="0" h="21348" w="50833">
                  <a:moveTo>
                    <a:pt x="388" y="0"/>
                  </a:moveTo>
                  <a:lnTo>
                    <a:pt x="388" y="0"/>
                  </a:lnTo>
                  <a:cubicBezTo>
                    <a:pt x="0" y="4588"/>
                    <a:pt x="1073" y="9290"/>
                    <a:pt x="3744" y="13056"/>
                  </a:cubicBezTo>
                  <a:cubicBezTo>
                    <a:pt x="4474" y="14106"/>
                    <a:pt x="5341" y="15088"/>
                    <a:pt x="6300" y="15955"/>
                  </a:cubicBezTo>
                  <a:cubicBezTo>
                    <a:pt x="8788" y="18237"/>
                    <a:pt x="11892" y="19858"/>
                    <a:pt x="15179" y="20611"/>
                  </a:cubicBezTo>
                  <a:cubicBezTo>
                    <a:pt x="16982" y="21045"/>
                    <a:pt x="18808" y="21205"/>
                    <a:pt x="20657" y="21296"/>
                  </a:cubicBezTo>
                  <a:cubicBezTo>
                    <a:pt x="21319" y="21319"/>
                    <a:pt x="22004" y="21342"/>
                    <a:pt x="22689" y="21342"/>
                  </a:cubicBezTo>
                  <a:cubicBezTo>
                    <a:pt x="23022" y="21345"/>
                    <a:pt x="23355" y="21347"/>
                    <a:pt x="23689" y="21347"/>
                  </a:cubicBezTo>
                  <a:cubicBezTo>
                    <a:pt x="25410" y="21347"/>
                    <a:pt x="27130" y="21297"/>
                    <a:pt x="28851" y="21182"/>
                  </a:cubicBezTo>
                  <a:cubicBezTo>
                    <a:pt x="31568" y="20999"/>
                    <a:pt x="34261" y="20634"/>
                    <a:pt x="36886" y="19949"/>
                  </a:cubicBezTo>
                  <a:cubicBezTo>
                    <a:pt x="37274" y="19858"/>
                    <a:pt x="37639" y="19767"/>
                    <a:pt x="38027" y="19653"/>
                  </a:cubicBezTo>
                  <a:cubicBezTo>
                    <a:pt x="41725" y="18580"/>
                    <a:pt x="45308" y="16822"/>
                    <a:pt x="48184" y="14311"/>
                  </a:cubicBezTo>
                  <a:cubicBezTo>
                    <a:pt x="48664" y="13901"/>
                    <a:pt x="49120" y="13467"/>
                    <a:pt x="49554" y="13010"/>
                  </a:cubicBezTo>
                  <a:cubicBezTo>
                    <a:pt x="50010" y="12531"/>
                    <a:pt x="50421" y="12029"/>
                    <a:pt x="50832" y="11504"/>
                  </a:cubicBezTo>
                  <a:cubicBezTo>
                    <a:pt x="50809" y="11458"/>
                    <a:pt x="50809" y="11413"/>
                    <a:pt x="50786" y="11344"/>
                  </a:cubicBezTo>
                  <a:cubicBezTo>
                    <a:pt x="50672" y="10933"/>
                    <a:pt x="50558" y="10522"/>
                    <a:pt x="50467" y="10089"/>
                  </a:cubicBezTo>
                  <a:cubicBezTo>
                    <a:pt x="49919" y="10591"/>
                    <a:pt x="48869" y="11481"/>
                    <a:pt x="47294" y="12508"/>
                  </a:cubicBezTo>
                  <a:cubicBezTo>
                    <a:pt x="43626" y="14947"/>
                    <a:pt x="37142" y="18051"/>
                    <a:pt x="28067" y="18051"/>
                  </a:cubicBezTo>
                  <a:cubicBezTo>
                    <a:pt x="27203" y="18051"/>
                    <a:pt x="26315" y="18023"/>
                    <a:pt x="25405" y="17964"/>
                  </a:cubicBezTo>
                  <a:cubicBezTo>
                    <a:pt x="9838" y="16936"/>
                    <a:pt x="2922" y="11344"/>
                    <a:pt x="38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60"/>
            <p:cNvSpPr/>
            <p:nvPr/>
          </p:nvSpPr>
          <p:spPr>
            <a:xfrm>
              <a:off x="255420" y="2175149"/>
              <a:ext cx="1844749" cy="2905124"/>
            </a:xfrm>
            <a:custGeom>
              <a:rect b="b" l="l" r="r" t="t"/>
              <a:pathLst>
                <a:path extrusionOk="0" h="107657" w="68362">
                  <a:moveTo>
                    <a:pt x="47171" y="1901"/>
                  </a:moveTo>
                  <a:cubicBezTo>
                    <a:pt x="47159" y="1901"/>
                    <a:pt x="47147" y="1903"/>
                    <a:pt x="47134" y="1907"/>
                  </a:cubicBezTo>
                  <a:cubicBezTo>
                    <a:pt x="47066" y="1907"/>
                    <a:pt x="47020" y="1976"/>
                    <a:pt x="47043" y="2044"/>
                  </a:cubicBezTo>
                  <a:cubicBezTo>
                    <a:pt x="47112" y="2341"/>
                    <a:pt x="46861" y="2638"/>
                    <a:pt x="46587" y="2729"/>
                  </a:cubicBezTo>
                  <a:cubicBezTo>
                    <a:pt x="46482" y="2762"/>
                    <a:pt x="46377" y="2776"/>
                    <a:pt x="46275" y="2776"/>
                  </a:cubicBezTo>
                  <a:cubicBezTo>
                    <a:pt x="46021" y="2776"/>
                    <a:pt x="45784" y="2690"/>
                    <a:pt x="45605" y="2592"/>
                  </a:cubicBezTo>
                  <a:cubicBezTo>
                    <a:pt x="45594" y="2586"/>
                    <a:pt x="45579" y="2584"/>
                    <a:pt x="45564" y="2584"/>
                  </a:cubicBezTo>
                  <a:cubicBezTo>
                    <a:pt x="45518" y="2584"/>
                    <a:pt x="45462" y="2609"/>
                    <a:pt x="45445" y="2661"/>
                  </a:cubicBezTo>
                  <a:cubicBezTo>
                    <a:pt x="45423" y="2706"/>
                    <a:pt x="45445" y="2798"/>
                    <a:pt x="45491" y="2820"/>
                  </a:cubicBezTo>
                  <a:cubicBezTo>
                    <a:pt x="45696" y="2934"/>
                    <a:pt x="45993" y="3026"/>
                    <a:pt x="46290" y="3026"/>
                  </a:cubicBezTo>
                  <a:cubicBezTo>
                    <a:pt x="46404" y="3026"/>
                    <a:pt x="46541" y="3003"/>
                    <a:pt x="46655" y="2980"/>
                  </a:cubicBezTo>
                  <a:cubicBezTo>
                    <a:pt x="47020" y="2843"/>
                    <a:pt x="47386" y="2455"/>
                    <a:pt x="47294" y="1999"/>
                  </a:cubicBezTo>
                  <a:cubicBezTo>
                    <a:pt x="47275" y="1942"/>
                    <a:pt x="47226" y="1901"/>
                    <a:pt x="47171" y="1901"/>
                  </a:cubicBezTo>
                  <a:close/>
                  <a:moveTo>
                    <a:pt x="46769" y="241"/>
                  </a:moveTo>
                  <a:cubicBezTo>
                    <a:pt x="46838" y="241"/>
                    <a:pt x="46883" y="241"/>
                    <a:pt x="46952" y="264"/>
                  </a:cubicBezTo>
                  <a:cubicBezTo>
                    <a:pt x="47226" y="287"/>
                    <a:pt x="47477" y="355"/>
                    <a:pt x="47682" y="447"/>
                  </a:cubicBezTo>
                  <a:cubicBezTo>
                    <a:pt x="47842" y="538"/>
                    <a:pt x="48002" y="675"/>
                    <a:pt x="48139" y="835"/>
                  </a:cubicBezTo>
                  <a:cubicBezTo>
                    <a:pt x="48801" y="1565"/>
                    <a:pt x="48915" y="2752"/>
                    <a:pt x="48413" y="3574"/>
                  </a:cubicBezTo>
                  <a:cubicBezTo>
                    <a:pt x="48013" y="4216"/>
                    <a:pt x="47258" y="4607"/>
                    <a:pt x="46517" y="4607"/>
                  </a:cubicBezTo>
                  <a:cubicBezTo>
                    <a:pt x="46284" y="4607"/>
                    <a:pt x="46052" y="4569"/>
                    <a:pt x="45833" y="4487"/>
                  </a:cubicBezTo>
                  <a:cubicBezTo>
                    <a:pt x="44898" y="4167"/>
                    <a:pt x="44350" y="3094"/>
                    <a:pt x="44441" y="2341"/>
                  </a:cubicBezTo>
                  <a:cubicBezTo>
                    <a:pt x="44487" y="1748"/>
                    <a:pt x="44806" y="1177"/>
                    <a:pt x="45263" y="789"/>
                  </a:cubicBezTo>
                  <a:cubicBezTo>
                    <a:pt x="45696" y="447"/>
                    <a:pt x="46221" y="241"/>
                    <a:pt x="46769" y="241"/>
                  </a:cubicBezTo>
                  <a:close/>
                  <a:moveTo>
                    <a:pt x="40675" y="5012"/>
                  </a:moveTo>
                  <a:cubicBezTo>
                    <a:pt x="40606" y="5012"/>
                    <a:pt x="40561" y="5057"/>
                    <a:pt x="40561" y="5126"/>
                  </a:cubicBezTo>
                  <a:cubicBezTo>
                    <a:pt x="40515" y="5468"/>
                    <a:pt x="40264" y="5765"/>
                    <a:pt x="39922" y="5833"/>
                  </a:cubicBezTo>
                  <a:cubicBezTo>
                    <a:pt x="39876" y="5843"/>
                    <a:pt x="39830" y="5848"/>
                    <a:pt x="39784" y="5848"/>
                  </a:cubicBezTo>
                  <a:cubicBezTo>
                    <a:pt x="39503" y="5848"/>
                    <a:pt x="39214" y="5677"/>
                    <a:pt x="39077" y="5422"/>
                  </a:cubicBezTo>
                  <a:cubicBezTo>
                    <a:pt x="39060" y="5371"/>
                    <a:pt x="39017" y="5345"/>
                    <a:pt x="38968" y="5345"/>
                  </a:cubicBezTo>
                  <a:cubicBezTo>
                    <a:pt x="38952" y="5345"/>
                    <a:pt x="38934" y="5348"/>
                    <a:pt x="38917" y="5354"/>
                  </a:cubicBezTo>
                  <a:cubicBezTo>
                    <a:pt x="38849" y="5400"/>
                    <a:pt x="38826" y="5468"/>
                    <a:pt x="38849" y="5537"/>
                  </a:cubicBezTo>
                  <a:cubicBezTo>
                    <a:pt x="39031" y="5879"/>
                    <a:pt x="39419" y="6107"/>
                    <a:pt x="39785" y="6107"/>
                  </a:cubicBezTo>
                  <a:cubicBezTo>
                    <a:pt x="39853" y="6107"/>
                    <a:pt x="39922" y="6084"/>
                    <a:pt x="39967" y="6084"/>
                  </a:cubicBezTo>
                  <a:cubicBezTo>
                    <a:pt x="40401" y="5993"/>
                    <a:pt x="40766" y="5605"/>
                    <a:pt x="40789" y="5149"/>
                  </a:cubicBezTo>
                  <a:cubicBezTo>
                    <a:pt x="40812" y="5080"/>
                    <a:pt x="40743" y="5034"/>
                    <a:pt x="40675" y="5012"/>
                  </a:cubicBezTo>
                  <a:close/>
                  <a:moveTo>
                    <a:pt x="43615" y="4113"/>
                  </a:moveTo>
                  <a:cubicBezTo>
                    <a:pt x="43599" y="4113"/>
                    <a:pt x="43585" y="4116"/>
                    <a:pt x="43574" y="4121"/>
                  </a:cubicBezTo>
                  <a:cubicBezTo>
                    <a:pt x="43505" y="4167"/>
                    <a:pt x="43482" y="4235"/>
                    <a:pt x="43505" y="4304"/>
                  </a:cubicBezTo>
                  <a:cubicBezTo>
                    <a:pt x="43870" y="4966"/>
                    <a:pt x="44601" y="5400"/>
                    <a:pt x="45331" y="5468"/>
                  </a:cubicBezTo>
                  <a:cubicBezTo>
                    <a:pt x="45194" y="5742"/>
                    <a:pt x="45012" y="6016"/>
                    <a:pt x="44829" y="6267"/>
                  </a:cubicBezTo>
                  <a:cubicBezTo>
                    <a:pt x="44783" y="6335"/>
                    <a:pt x="44783" y="6404"/>
                    <a:pt x="44852" y="6450"/>
                  </a:cubicBezTo>
                  <a:cubicBezTo>
                    <a:pt x="44875" y="6472"/>
                    <a:pt x="44898" y="6472"/>
                    <a:pt x="44920" y="6472"/>
                  </a:cubicBezTo>
                  <a:cubicBezTo>
                    <a:pt x="44966" y="6472"/>
                    <a:pt x="44989" y="6450"/>
                    <a:pt x="45012" y="6427"/>
                  </a:cubicBezTo>
                  <a:cubicBezTo>
                    <a:pt x="45263" y="6107"/>
                    <a:pt x="45468" y="5765"/>
                    <a:pt x="45651" y="5400"/>
                  </a:cubicBezTo>
                  <a:cubicBezTo>
                    <a:pt x="45651" y="5354"/>
                    <a:pt x="45651" y="5308"/>
                    <a:pt x="45628" y="5263"/>
                  </a:cubicBezTo>
                  <a:cubicBezTo>
                    <a:pt x="45605" y="5240"/>
                    <a:pt x="45559" y="5217"/>
                    <a:pt x="45537" y="5217"/>
                  </a:cubicBezTo>
                  <a:cubicBezTo>
                    <a:pt x="45518" y="5218"/>
                    <a:pt x="45500" y="5218"/>
                    <a:pt x="45481" y="5218"/>
                  </a:cubicBezTo>
                  <a:cubicBezTo>
                    <a:pt x="44770" y="5218"/>
                    <a:pt x="44067" y="4791"/>
                    <a:pt x="43733" y="4190"/>
                  </a:cubicBezTo>
                  <a:cubicBezTo>
                    <a:pt x="43716" y="4138"/>
                    <a:pt x="43661" y="4113"/>
                    <a:pt x="43615" y="4113"/>
                  </a:cubicBezTo>
                  <a:close/>
                  <a:moveTo>
                    <a:pt x="39830" y="3368"/>
                  </a:moveTo>
                  <a:cubicBezTo>
                    <a:pt x="40332" y="3368"/>
                    <a:pt x="40835" y="3528"/>
                    <a:pt x="41223" y="3825"/>
                  </a:cubicBezTo>
                  <a:cubicBezTo>
                    <a:pt x="41816" y="4304"/>
                    <a:pt x="42159" y="5080"/>
                    <a:pt x="42067" y="5833"/>
                  </a:cubicBezTo>
                  <a:cubicBezTo>
                    <a:pt x="41976" y="6586"/>
                    <a:pt x="41497" y="7271"/>
                    <a:pt x="40812" y="7614"/>
                  </a:cubicBezTo>
                  <a:cubicBezTo>
                    <a:pt x="40355" y="7819"/>
                    <a:pt x="39830" y="7888"/>
                    <a:pt x="39351" y="7910"/>
                  </a:cubicBezTo>
                  <a:cubicBezTo>
                    <a:pt x="39260" y="7922"/>
                    <a:pt x="39168" y="7927"/>
                    <a:pt x="39077" y="7927"/>
                  </a:cubicBezTo>
                  <a:cubicBezTo>
                    <a:pt x="38986" y="7927"/>
                    <a:pt x="38894" y="7922"/>
                    <a:pt x="38803" y="7910"/>
                  </a:cubicBezTo>
                  <a:cubicBezTo>
                    <a:pt x="38506" y="7865"/>
                    <a:pt x="38210" y="7705"/>
                    <a:pt x="37936" y="7477"/>
                  </a:cubicBezTo>
                  <a:cubicBezTo>
                    <a:pt x="37228" y="6883"/>
                    <a:pt x="36954" y="5879"/>
                    <a:pt x="37228" y="5012"/>
                  </a:cubicBezTo>
                  <a:cubicBezTo>
                    <a:pt x="37525" y="4121"/>
                    <a:pt x="38438" y="3711"/>
                    <a:pt x="39100" y="3482"/>
                  </a:cubicBezTo>
                  <a:cubicBezTo>
                    <a:pt x="39328" y="3391"/>
                    <a:pt x="39579" y="3368"/>
                    <a:pt x="39830" y="3368"/>
                  </a:cubicBezTo>
                  <a:close/>
                  <a:moveTo>
                    <a:pt x="46740" y="1"/>
                  </a:moveTo>
                  <a:cubicBezTo>
                    <a:pt x="46153" y="1"/>
                    <a:pt x="45566" y="221"/>
                    <a:pt x="45103" y="583"/>
                  </a:cubicBezTo>
                  <a:cubicBezTo>
                    <a:pt x="44601" y="1017"/>
                    <a:pt x="44258" y="1656"/>
                    <a:pt x="44190" y="2318"/>
                  </a:cubicBezTo>
                  <a:cubicBezTo>
                    <a:pt x="44167" y="2546"/>
                    <a:pt x="44190" y="2798"/>
                    <a:pt x="44258" y="3049"/>
                  </a:cubicBezTo>
                  <a:cubicBezTo>
                    <a:pt x="43368" y="3186"/>
                    <a:pt x="42547" y="3574"/>
                    <a:pt x="41885" y="4167"/>
                  </a:cubicBezTo>
                  <a:cubicBezTo>
                    <a:pt x="41748" y="3962"/>
                    <a:pt x="41565" y="3802"/>
                    <a:pt x="41382" y="3642"/>
                  </a:cubicBezTo>
                  <a:cubicBezTo>
                    <a:pt x="40943" y="3294"/>
                    <a:pt x="40393" y="3106"/>
                    <a:pt x="39839" y="3106"/>
                  </a:cubicBezTo>
                  <a:cubicBezTo>
                    <a:pt x="39559" y="3106"/>
                    <a:pt x="39277" y="3154"/>
                    <a:pt x="39009" y="3254"/>
                  </a:cubicBezTo>
                  <a:cubicBezTo>
                    <a:pt x="38301" y="3505"/>
                    <a:pt x="37320" y="3939"/>
                    <a:pt x="37000" y="4920"/>
                  </a:cubicBezTo>
                  <a:cubicBezTo>
                    <a:pt x="36863" y="5354"/>
                    <a:pt x="36840" y="5810"/>
                    <a:pt x="36932" y="6244"/>
                  </a:cubicBezTo>
                  <a:cubicBezTo>
                    <a:pt x="35950" y="6541"/>
                    <a:pt x="34969" y="6883"/>
                    <a:pt x="34033" y="7317"/>
                  </a:cubicBezTo>
                  <a:cubicBezTo>
                    <a:pt x="33987" y="7340"/>
                    <a:pt x="33941" y="7408"/>
                    <a:pt x="33987" y="7477"/>
                  </a:cubicBezTo>
                  <a:cubicBezTo>
                    <a:pt x="33987" y="7522"/>
                    <a:pt x="34033" y="7545"/>
                    <a:pt x="34078" y="7545"/>
                  </a:cubicBezTo>
                  <a:lnTo>
                    <a:pt x="34147" y="7545"/>
                  </a:lnTo>
                  <a:cubicBezTo>
                    <a:pt x="35060" y="7134"/>
                    <a:pt x="36018" y="6769"/>
                    <a:pt x="37000" y="6472"/>
                  </a:cubicBezTo>
                  <a:cubicBezTo>
                    <a:pt x="37137" y="6952"/>
                    <a:pt x="37411" y="7363"/>
                    <a:pt x="37776" y="7682"/>
                  </a:cubicBezTo>
                  <a:cubicBezTo>
                    <a:pt x="38073" y="7933"/>
                    <a:pt x="38415" y="8093"/>
                    <a:pt x="38758" y="8161"/>
                  </a:cubicBezTo>
                  <a:lnTo>
                    <a:pt x="39374" y="8161"/>
                  </a:lnTo>
                  <a:cubicBezTo>
                    <a:pt x="39876" y="8116"/>
                    <a:pt x="40424" y="8070"/>
                    <a:pt x="40903" y="7819"/>
                  </a:cubicBezTo>
                  <a:cubicBezTo>
                    <a:pt x="41679" y="7477"/>
                    <a:pt x="42227" y="6701"/>
                    <a:pt x="42318" y="5856"/>
                  </a:cubicBezTo>
                  <a:cubicBezTo>
                    <a:pt x="42364" y="5354"/>
                    <a:pt x="42250" y="4829"/>
                    <a:pt x="41999" y="4372"/>
                  </a:cubicBezTo>
                  <a:cubicBezTo>
                    <a:pt x="42661" y="3802"/>
                    <a:pt x="43482" y="3414"/>
                    <a:pt x="44327" y="3277"/>
                  </a:cubicBezTo>
                  <a:cubicBezTo>
                    <a:pt x="44578" y="3893"/>
                    <a:pt x="45057" y="4487"/>
                    <a:pt x="45765" y="4738"/>
                  </a:cubicBezTo>
                  <a:cubicBezTo>
                    <a:pt x="45993" y="4806"/>
                    <a:pt x="46244" y="4852"/>
                    <a:pt x="46495" y="4852"/>
                  </a:cubicBezTo>
                  <a:cubicBezTo>
                    <a:pt x="47340" y="4852"/>
                    <a:pt x="48162" y="4418"/>
                    <a:pt x="48618" y="3711"/>
                  </a:cubicBezTo>
                  <a:cubicBezTo>
                    <a:pt x="49189" y="2798"/>
                    <a:pt x="49052" y="1474"/>
                    <a:pt x="48321" y="675"/>
                  </a:cubicBezTo>
                  <a:cubicBezTo>
                    <a:pt x="48162" y="492"/>
                    <a:pt x="47979" y="332"/>
                    <a:pt x="47796" y="241"/>
                  </a:cubicBezTo>
                  <a:cubicBezTo>
                    <a:pt x="47568" y="104"/>
                    <a:pt x="47294" y="36"/>
                    <a:pt x="46975" y="13"/>
                  </a:cubicBezTo>
                  <a:cubicBezTo>
                    <a:pt x="46896" y="5"/>
                    <a:pt x="46818" y="1"/>
                    <a:pt x="46740" y="1"/>
                  </a:cubicBezTo>
                  <a:close/>
                  <a:moveTo>
                    <a:pt x="41183" y="8193"/>
                  </a:moveTo>
                  <a:cubicBezTo>
                    <a:pt x="41159" y="8193"/>
                    <a:pt x="41134" y="8199"/>
                    <a:pt x="41109" y="8207"/>
                  </a:cubicBezTo>
                  <a:cubicBezTo>
                    <a:pt x="41063" y="8253"/>
                    <a:pt x="41040" y="8321"/>
                    <a:pt x="41086" y="8390"/>
                  </a:cubicBezTo>
                  <a:cubicBezTo>
                    <a:pt x="41451" y="8915"/>
                    <a:pt x="42067" y="9234"/>
                    <a:pt x="42706" y="9280"/>
                  </a:cubicBezTo>
                  <a:lnTo>
                    <a:pt x="42820" y="9280"/>
                  </a:lnTo>
                  <a:cubicBezTo>
                    <a:pt x="43437" y="9280"/>
                    <a:pt x="44030" y="9029"/>
                    <a:pt x="44441" y="8572"/>
                  </a:cubicBezTo>
                  <a:cubicBezTo>
                    <a:pt x="44487" y="8527"/>
                    <a:pt x="44464" y="8435"/>
                    <a:pt x="44418" y="8390"/>
                  </a:cubicBezTo>
                  <a:cubicBezTo>
                    <a:pt x="44398" y="8369"/>
                    <a:pt x="44373" y="8358"/>
                    <a:pt x="44347" y="8358"/>
                  </a:cubicBezTo>
                  <a:cubicBezTo>
                    <a:pt x="44316" y="8358"/>
                    <a:pt x="44284" y="8375"/>
                    <a:pt x="44258" y="8413"/>
                  </a:cubicBezTo>
                  <a:cubicBezTo>
                    <a:pt x="43901" y="8791"/>
                    <a:pt x="43388" y="9034"/>
                    <a:pt x="42863" y="9034"/>
                  </a:cubicBezTo>
                  <a:cubicBezTo>
                    <a:pt x="42819" y="9034"/>
                    <a:pt x="42774" y="9032"/>
                    <a:pt x="42729" y="9029"/>
                  </a:cubicBezTo>
                  <a:cubicBezTo>
                    <a:pt x="42159" y="9006"/>
                    <a:pt x="41611" y="8709"/>
                    <a:pt x="41291" y="8253"/>
                  </a:cubicBezTo>
                  <a:cubicBezTo>
                    <a:pt x="41262" y="8209"/>
                    <a:pt x="41224" y="8193"/>
                    <a:pt x="41183" y="8193"/>
                  </a:cubicBezTo>
                  <a:close/>
                  <a:moveTo>
                    <a:pt x="56160" y="33492"/>
                  </a:moveTo>
                  <a:cubicBezTo>
                    <a:pt x="56105" y="33492"/>
                    <a:pt x="56055" y="33532"/>
                    <a:pt x="56036" y="33589"/>
                  </a:cubicBezTo>
                  <a:cubicBezTo>
                    <a:pt x="55991" y="33908"/>
                    <a:pt x="56128" y="34228"/>
                    <a:pt x="56379" y="34433"/>
                  </a:cubicBezTo>
                  <a:cubicBezTo>
                    <a:pt x="56538" y="34547"/>
                    <a:pt x="56744" y="34593"/>
                    <a:pt x="56926" y="34593"/>
                  </a:cubicBezTo>
                  <a:cubicBezTo>
                    <a:pt x="57041" y="34593"/>
                    <a:pt x="57178" y="34570"/>
                    <a:pt x="57292" y="34547"/>
                  </a:cubicBezTo>
                  <a:cubicBezTo>
                    <a:pt x="57566" y="34433"/>
                    <a:pt x="57794" y="34182"/>
                    <a:pt x="57908" y="33886"/>
                  </a:cubicBezTo>
                  <a:cubicBezTo>
                    <a:pt x="57931" y="33840"/>
                    <a:pt x="57908" y="33749"/>
                    <a:pt x="57839" y="33726"/>
                  </a:cubicBezTo>
                  <a:cubicBezTo>
                    <a:pt x="57827" y="33722"/>
                    <a:pt x="57815" y="33720"/>
                    <a:pt x="57803" y="33720"/>
                  </a:cubicBezTo>
                  <a:cubicBezTo>
                    <a:pt x="57748" y="33720"/>
                    <a:pt x="57698" y="33761"/>
                    <a:pt x="57680" y="33817"/>
                  </a:cubicBezTo>
                  <a:cubicBezTo>
                    <a:pt x="57588" y="34045"/>
                    <a:pt x="57406" y="34228"/>
                    <a:pt x="57200" y="34296"/>
                  </a:cubicBezTo>
                  <a:cubicBezTo>
                    <a:pt x="57109" y="34333"/>
                    <a:pt x="57014" y="34351"/>
                    <a:pt x="56921" y="34351"/>
                  </a:cubicBezTo>
                  <a:cubicBezTo>
                    <a:pt x="56782" y="34351"/>
                    <a:pt x="56648" y="34310"/>
                    <a:pt x="56538" y="34228"/>
                  </a:cubicBezTo>
                  <a:cubicBezTo>
                    <a:pt x="56333" y="34091"/>
                    <a:pt x="56242" y="33840"/>
                    <a:pt x="56287" y="33634"/>
                  </a:cubicBezTo>
                  <a:cubicBezTo>
                    <a:pt x="56287" y="33566"/>
                    <a:pt x="56265" y="33497"/>
                    <a:pt x="56196" y="33497"/>
                  </a:cubicBezTo>
                  <a:cubicBezTo>
                    <a:pt x="56184" y="33493"/>
                    <a:pt x="56172" y="33492"/>
                    <a:pt x="56160" y="33492"/>
                  </a:cubicBezTo>
                  <a:close/>
                  <a:moveTo>
                    <a:pt x="66627" y="34022"/>
                  </a:moveTo>
                  <a:cubicBezTo>
                    <a:pt x="66559" y="34022"/>
                    <a:pt x="66490" y="34068"/>
                    <a:pt x="66490" y="34137"/>
                  </a:cubicBezTo>
                  <a:cubicBezTo>
                    <a:pt x="66445" y="34456"/>
                    <a:pt x="66604" y="34799"/>
                    <a:pt x="66901" y="34958"/>
                  </a:cubicBezTo>
                  <a:cubicBezTo>
                    <a:pt x="67038" y="35027"/>
                    <a:pt x="67198" y="35072"/>
                    <a:pt x="67358" y="35072"/>
                  </a:cubicBezTo>
                  <a:cubicBezTo>
                    <a:pt x="67517" y="35072"/>
                    <a:pt x="67677" y="35027"/>
                    <a:pt x="67837" y="34935"/>
                  </a:cubicBezTo>
                  <a:cubicBezTo>
                    <a:pt x="68065" y="34821"/>
                    <a:pt x="68271" y="34593"/>
                    <a:pt x="68339" y="34319"/>
                  </a:cubicBezTo>
                  <a:cubicBezTo>
                    <a:pt x="68362" y="34251"/>
                    <a:pt x="68316" y="34182"/>
                    <a:pt x="68248" y="34159"/>
                  </a:cubicBezTo>
                  <a:cubicBezTo>
                    <a:pt x="68240" y="34155"/>
                    <a:pt x="68231" y="34153"/>
                    <a:pt x="68222" y="34153"/>
                  </a:cubicBezTo>
                  <a:cubicBezTo>
                    <a:pt x="68179" y="34153"/>
                    <a:pt x="68130" y="34194"/>
                    <a:pt x="68111" y="34251"/>
                  </a:cubicBezTo>
                  <a:cubicBezTo>
                    <a:pt x="68042" y="34456"/>
                    <a:pt x="67905" y="34639"/>
                    <a:pt x="67723" y="34730"/>
                  </a:cubicBezTo>
                  <a:cubicBezTo>
                    <a:pt x="67609" y="34787"/>
                    <a:pt x="67483" y="34816"/>
                    <a:pt x="67363" y="34816"/>
                  </a:cubicBezTo>
                  <a:cubicBezTo>
                    <a:pt x="67244" y="34816"/>
                    <a:pt x="67129" y="34787"/>
                    <a:pt x="67038" y="34730"/>
                  </a:cubicBezTo>
                  <a:cubicBezTo>
                    <a:pt x="66833" y="34616"/>
                    <a:pt x="66696" y="34388"/>
                    <a:pt x="66741" y="34159"/>
                  </a:cubicBezTo>
                  <a:cubicBezTo>
                    <a:pt x="66741" y="34091"/>
                    <a:pt x="66696" y="34045"/>
                    <a:pt x="66627" y="34022"/>
                  </a:cubicBezTo>
                  <a:close/>
                  <a:moveTo>
                    <a:pt x="6913" y="28056"/>
                  </a:moveTo>
                  <a:cubicBezTo>
                    <a:pt x="6882" y="28056"/>
                    <a:pt x="6850" y="28073"/>
                    <a:pt x="6825" y="28111"/>
                  </a:cubicBezTo>
                  <a:cubicBezTo>
                    <a:pt x="4771" y="30736"/>
                    <a:pt x="2648" y="33475"/>
                    <a:pt x="1575" y="36739"/>
                  </a:cubicBezTo>
                  <a:cubicBezTo>
                    <a:pt x="1552" y="36807"/>
                    <a:pt x="1598" y="36876"/>
                    <a:pt x="1644" y="36898"/>
                  </a:cubicBezTo>
                  <a:lnTo>
                    <a:pt x="1689" y="36898"/>
                  </a:lnTo>
                  <a:cubicBezTo>
                    <a:pt x="1735" y="36898"/>
                    <a:pt x="1781" y="36876"/>
                    <a:pt x="1803" y="36807"/>
                  </a:cubicBezTo>
                  <a:cubicBezTo>
                    <a:pt x="2853" y="33589"/>
                    <a:pt x="4976" y="30873"/>
                    <a:pt x="7008" y="28248"/>
                  </a:cubicBezTo>
                  <a:cubicBezTo>
                    <a:pt x="7053" y="28202"/>
                    <a:pt x="7053" y="28134"/>
                    <a:pt x="6985" y="28088"/>
                  </a:cubicBezTo>
                  <a:cubicBezTo>
                    <a:pt x="6964" y="28067"/>
                    <a:pt x="6939" y="28056"/>
                    <a:pt x="6913" y="28056"/>
                  </a:cubicBezTo>
                  <a:close/>
                  <a:moveTo>
                    <a:pt x="60710" y="36593"/>
                  </a:moveTo>
                  <a:cubicBezTo>
                    <a:pt x="60661" y="36593"/>
                    <a:pt x="60618" y="36619"/>
                    <a:pt x="60601" y="36670"/>
                  </a:cubicBezTo>
                  <a:cubicBezTo>
                    <a:pt x="60487" y="36921"/>
                    <a:pt x="60579" y="37241"/>
                    <a:pt x="60784" y="37423"/>
                  </a:cubicBezTo>
                  <a:cubicBezTo>
                    <a:pt x="60906" y="37545"/>
                    <a:pt x="61088" y="37606"/>
                    <a:pt x="61271" y="37606"/>
                  </a:cubicBezTo>
                  <a:cubicBezTo>
                    <a:pt x="61362" y="37606"/>
                    <a:pt x="61453" y="37591"/>
                    <a:pt x="61537" y="37560"/>
                  </a:cubicBezTo>
                  <a:cubicBezTo>
                    <a:pt x="61628" y="37515"/>
                    <a:pt x="61720" y="37446"/>
                    <a:pt x="61811" y="37355"/>
                  </a:cubicBezTo>
                  <a:cubicBezTo>
                    <a:pt x="61834" y="37469"/>
                    <a:pt x="61880" y="37560"/>
                    <a:pt x="61971" y="37652"/>
                  </a:cubicBezTo>
                  <a:cubicBezTo>
                    <a:pt x="62085" y="37720"/>
                    <a:pt x="62199" y="37766"/>
                    <a:pt x="62336" y="37766"/>
                  </a:cubicBezTo>
                  <a:cubicBezTo>
                    <a:pt x="62519" y="37766"/>
                    <a:pt x="62678" y="37697"/>
                    <a:pt x="62815" y="37606"/>
                  </a:cubicBezTo>
                  <a:cubicBezTo>
                    <a:pt x="63044" y="37446"/>
                    <a:pt x="63158" y="37218"/>
                    <a:pt x="63135" y="37013"/>
                  </a:cubicBezTo>
                  <a:cubicBezTo>
                    <a:pt x="63135" y="36944"/>
                    <a:pt x="63066" y="36898"/>
                    <a:pt x="62998" y="36898"/>
                  </a:cubicBezTo>
                  <a:cubicBezTo>
                    <a:pt x="62930" y="36898"/>
                    <a:pt x="62884" y="36967"/>
                    <a:pt x="62884" y="37035"/>
                  </a:cubicBezTo>
                  <a:cubicBezTo>
                    <a:pt x="62907" y="37172"/>
                    <a:pt x="62793" y="37309"/>
                    <a:pt x="62678" y="37401"/>
                  </a:cubicBezTo>
                  <a:cubicBezTo>
                    <a:pt x="62582" y="37470"/>
                    <a:pt x="62451" y="37522"/>
                    <a:pt x="62333" y="37522"/>
                  </a:cubicBezTo>
                  <a:cubicBezTo>
                    <a:pt x="62256" y="37522"/>
                    <a:pt x="62185" y="37500"/>
                    <a:pt x="62131" y="37446"/>
                  </a:cubicBezTo>
                  <a:cubicBezTo>
                    <a:pt x="62017" y="37355"/>
                    <a:pt x="61994" y="37127"/>
                    <a:pt x="61994" y="36921"/>
                  </a:cubicBezTo>
                  <a:cubicBezTo>
                    <a:pt x="61994" y="36853"/>
                    <a:pt x="61948" y="36807"/>
                    <a:pt x="61880" y="36807"/>
                  </a:cubicBezTo>
                  <a:cubicBezTo>
                    <a:pt x="61811" y="36807"/>
                    <a:pt x="61765" y="36853"/>
                    <a:pt x="61743" y="36898"/>
                  </a:cubicBezTo>
                  <a:cubicBezTo>
                    <a:pt x="61720" y="37081"/>
                    <a:pt x="61606" y="37264"/>
                    <a:pt x="61446" y="37332"/>
                  </a:cubicBezTo>
                  <a:cubicBezTo>
                    <a:pt x="61395" y="37354"/>
                    <a:pt x="61339" y="37364"/>
                    <a:pt x="61282" y="37364"/>
                  </a:cubicBezTo>
                  <a:cubicBezTo>
                    <a:pt x="61161" y="37364"/>
                    <a:pt x="61037" y="37318"/>
                    <a:pt x="60944" y="37241"/>
                  </a:cubicBezTo>
                  <a:cubicBezTo>
                    <a:pt x="60807" y="37127"/>
                    <a:pt x="60761" y="36921"/>
                    <a:pt x="60830" y="36761"/>
                  </a:cubicBezTo>
                  <a:cubicBezTo>
                    <a:pt x="60852" y="36693"/>
                    <a:pt x="60830" y="36625"/>
                    <a:pt x="60761" y="36602"/>
                  </a:cubicBezTo>
                  <a:cubicBezTo>
                    <a:pt x="60744" y="36596"/>
                    <a:pt x="60727" y="36593"/>
                    <a:pt x="60710" y="36593"/>
                  </a:cubicBezTo>
                  <a:close/>
                  <a:moveTo>
                    <a:pt x="1182" y="37986"/>
                  </a:moveTo>
                  <a:cubicBezTo>
                    <a:pt x="1133" y="37986"/>
                    <a:pt x="1090" y="38011"/>
                    <a:pt x="1073" y="38063"/>
                  </a:cubicBezTo>
                  <a:cubicBezTo>
                    <a:pt x="388" y="39774"/>
                    <a:pt x="23" y="41669"/>
                    <a:pt x="0" y="43518"/>
                  </a:cubicBezTo>
                  <a:cubicBezTo>
                    <a:pt x="0" y="43586"/>
                    <a:pt x="69" y="43632"/>
                    <a:pt x="137" y="43632"/>
                  </a:cubicBezTo>
                  <a:cubicBezTo>
                    <a:pt x="206" y="43632"/>
                    <a:pt x="251" y="43586"/>
                    <a:pt x="251" y="43518"/>
                  </a:cubicBezTo>
                  <a:cubicBezTo>
                    <a:pt x="274" y="41692"/>
                    <a:pt x="616" y="39843"/>
                    <a:pt x="1301" y="38154"/>
                  </a:cubicBezTo>
                  <a:cubicBezTo>
                    <a:pt x="1324" y="38085"/>
                    <a:pt x="1301" y="38017"/>
                    <a:pt x="1233" y="37994"/>
                  </a:cubicBezTo>
                  <a:cubicBezTo>
                    <a:pt x="1216" y="37988"/>
                    <a:pt x="1198" y="37986"/>
                    <a:pt x="1182" y="37986"/>
                  </a:cubicBezTo>
                  <a:close/>
                  <a:moveTo>
                    <a:pt x="57429" y="45549"/>
                  </a:moveTo>
                  <a:cubicBezTo>
                    <a:pt x="57132" y="45549"/>
                    <a:pt x="56835" y="45595"/>
                    <a:pt x="56538" y="45663"/>
                  </a:cubicBezTo>
                  <a:cubicBezTo>
                    <a:pt x="56242" y="45732"/>
                    <a:pt x="55991" y="45823"/>
                    <a:pt x="55740" y="45960"/>
                  </a:cubicBezTo>
                  <a:cubicBezTo>
                    <a:pt x="55671" y="46006"/>
                    <a:pt x="55648" y="46074"/>
                    <a:pt x="55694" y="46143"/>
                  </a:cubicBezTo>
                  <a:cubicBezTo>
                    <a:pt x="55711" y="46176"/>
                    <a:pt x="55764" y="46197"/>
                    <a:pt x="55809" y="46197"/>
                  </a:cubicBezTo>
                  <a:cubicBezTo>
                    <a:pt x="55826" y="46197"/>
                    <a:pt x="55841" y="46194"/>
                    <a:pt x="55854" y="46188"/>
                  </a:cubicBezTo>
                  <a:cubicBezTo>
                    <a:pt x="56082" y="46051"/>
                    <a:pt x="56333" y="45960"/>
                    <a:pt x="56607" y="45892"/>
                  </a:cubicBezTo>
                  <a:cubicBezTo>
                    <a:pt x="56881" y="45823"/>
                    <a:pt x="57155" y="45800"/>
                    <a:pt x="57429" y="45800"/>
                  </a:cubicBezTo>
                  <a:cubicBezTo>
                    <a:pt x="57862" y="45800"/>
                    <a:pt x="58296" y="45892"/>
                    <a:pt x="58661" y="46074"/>
                  </a:cubicBezTo>
                  <a:cubicBezTo>
                    <a:pt x="58935" y="46188"/>
                    <a:pt x="59186" y="46348"/>
                    <a:pt x="59414" y="46531"/>
                  </a:cubicBezTo>
                  <a:cubicBezTo>
                    <a:pt x="59894" y="46919"/>
                    <a:pt x="60259" y="47467"/>
                    <a:pt x="60442" y="48037"/>
                  </a:cubicBezTo>
                  <a:cubicBezTo>
                    <a:pt x="60464" y="48083"/>
                    <a:pt x="60487" y="48151"/>
                    <a:pt x="60487" y="48197"/>
                  </a:cubicBezTo>
                  <a:cubicBezTo>
                    <a:pt x="60556" y="48448"/>
                    <a:pt x="60556" y="48631"/>
                    <a:pt x="60510" y="48790"/>
                  </a:cubicBezTo>
                  <a:cubicBezTo>
                    <a:pt x="60464" y="48950"/>
                    <a:pt x="60305" y="49110"/>
                    <a:pt x="60145" y="49110"/>
                  </a:cubicBezTo>
                  <a:cubicBezTo>
                    <a:pt x="60076" y="49087"/>
                    <a:pt x="60031" y="49087"/>
                    <a:pt x="59985" y="49064"/>
                  </a:cubicBezTo>
                  <a:cubicBezTo>
                    <a:pt x="59871" y="48973"/>
                    <a:pt x="59757" y="48836"/>
                    <a:pt x="59666" y="48676"/>
                  </a:cubicBezTo>
                  <a:cubicBezTo>
                    <a:pt x="59643" y="48653"/>
                    <a:pt x="59620" y="48608"/>
                    <a:pt x="59597" y="48585"/>
                  </a:cubicBezTo>
                  <a:cubicBezTo>
                    <a:pt x="59323" y="48220"/>
                    <a:pt x="58958" y="47923"/>
                    <a:pt x="58524" y="47786"/>
                  </a:cubicBezTo>
                  <a:cubicBezTo>
                    <a:pt x="58512" y="47782"/>
                    <a:pt x="58499" y="47780"/>
                    <a:pt x="58487" y="47780"/>
                  </a:cubicBezTo>
                  <a:cubicBezTo>
                    <a:pt x="58432" y="47780"/>
                    <a:pt x="58383" y="47817"/>
                    <a:pt x="58364" y="47855"/>
                  </a:cubicBezTo>
                  <a:cubicBezTo>
                    <a:pt x="58342" y="47923"/>
                    <a:pt x="58387" y="47992"/>
                    <a:pt x="58433" y="48014"/>
                  </a:cubicBezTo>
                  <a:cubicBezTo>
                    <a:pt x="58821" y="48151"/>
                    <a:pt x="59163" y="48402"/>
                    <a:pt x="59392" y="48722"/>
                  </a:cubicBezTo>
                  <a:cubicBezTo>
                    <a:pt x="59414" y="48768"/>
                    <a:pt x="59437" y="48790"/>
                    <a:pt x="59460" y="48836"/>
                  </a:cubicBezTo>
                  <a:cubicBezTo>
                    <a:pt x="59551" y="48973"/>
                    <a:pt x="59666" y="49110"/>
                    <a:pt x="59802" y="49224"/>
                  </a:cubicBezTo>
                  <a:cubicBezTo>
                    <a:pt x="59848" y="49475"/>
                    <a:pt x="59894" y="49726"/>
                    <a:pt x="59734" y="49886"/>
                  </a:cubicBezTo>
                  <a:cubicBezTo>
                    <a:pt x="59664" y="49956"/>
                    <a:pt x="59568" y="49986"/>
                    <a:pt x="59496" y="49986"/>
                  </a:cubicBezTo>
                  <a:cubicBezTo>
                    <a:pt x="59473" y="49986"/>
                    <a:pt x="59453" y="49983"/>
                    <a:pt x="59437" y="49977"/>
                  </a:cubicBezTo>
                  <a:cubicBezTo>
                    <a:pt x="59323" y="49977"/>
                    <a:pt x="59232" y="49932"/>
                    <a:pt x="59141" y="49886"/>
                  </a:cubicBezTo>
                  <a:cubicBezTo>
                    <a:pt x="58981" y="49795"/>
                    <a:pt x="58867" y="49658"/>
                    <a:pt x="58753" y="49544"/>
                  </a:cubicBezTo>
                  <a:cubicBezTo>
                    <a:pt x="58684" y="49475"/>
                    <a:pt x="58616" y="49407"/>
                    <a:pt x="58547" y="49338"/>
                  </a:cubicBezTo>
                  <a:cubicBezTo>
                    <a:pt x="58312" y="49103"/>
                    <a:pt x="58061" y="48986"/>
                    <a:pt x="57821" y="48986"/>
                  </a:cubicBezTo>
                  <a:cubicBezTo>
                    <a:pt x="57781" y="48986"/>
                    <a:pt x="57742" y="48989"/>
                    <a:pt x="57703" y="48996"/>
                  </a:cubicBezTo>
                  <a:cubicBezTo>
                    <a:pt x="57634" y="49019"/>
                    <a:pt x="57588" y="49087"/>
                    <a:pt x="57611" y="49156"/>
                  </a:cubicBezTo>
                  <a:cubicBezTo>
                    <a:pt x="57630" y="49212"/>
                    <a:pt x="57664" y="49253"/>
                    <a:pt x="57714" y="49253"/>
                  </a:cubicBezTo>
                  <a:cubicBezTo>
                    <a:pt x="57725" y="49253"/>
                    <a:pt x="57736" y="49251"/>
                    <a:pt x="57748" y="49247"/>
                  </a:cubicBezTo>
                  <a:cubicBezTo>
                    <a:pt x="57777" y="49242"/>
                    <a:pt x="57806" y="49240"/>
                    <a:pt x="57834" y="49240"/>
                  </a:cubicBezTo>
                  <a:cubicBezTo>
                    <a:pt x="58070" y="49240"/>
                    <a:pt x="58265" y="49398"/>
                    <a:pt x="58387" y="49521"/>
                  </a:cubicBezTo>
                  <a:cubicBezTo>
                    <a:pt x="58456" y="49566"/>
                    <a:pt x="58501" y="49635"/>
                    <a:pt x="58570" y="49703"/>
                  </a:cubicBezTo>
                  <a:cubicBezTo>
                    <a:pt x="58707" y="49840"/>
                    <a:pt x="58821" y="50000"/>
                    <a:pt x="59004" y="50091"/>
                  </a:cubicBezTo>
                  <a:cubicBezTo>
                    <a:pt x="59118" y="50183"/>
                    <a:pt x="59277" y="50228"/>
                    <a:pt x="59414" y="50228"/>
                  </a:cubicBezTo>
                  <a:lnTo>
                    <a:pt x="59483" y="50228"/>
                  </a:lnTo>
                  <a:cubicBezTo>
                    <a:pt x="59666" y="50228"/>
                    <a:pt x="59802" y="50183"/>
                    <a:pt x="59917" y="50046"/>
                  </a:cubicBezTo>
                  <a:cubicBezTo>
                    <a:pt x="60099" y="49863"/>
                    <a:pt x="60122" y="49612"/>
                    <a:pt x="60076" y="49338"/>
                  </a:cubicBezTo>
                  <a:cubicBezTo>
                    <a:pt x="60099" y="49338"/>
                    <a:pt x="60099" y="49338"/>
                    <a:pt x="60122" y="49361"/>
                  </a:cubicBezTo>
                  <a:lnTo>
                    <a:pt x="60145" y="49361"/>
                  </a:lnTo>
                  <a:cubicBezTo>
                    <a:pt x="60442" y="49361"/>
                    <a:pt x="60670" y="49110"/>
                    <a:pt x="60761" y="48882"/>
                  </a:cubicBezTo>
                  <a:cubicBezTo>
                    <a:pt x="60830" y="48608"/>
                    <a:pt x="60784" y="48334"/>
                    <a:pt x="60738" y="48128"/>
                  </a:cubicBezTo>
                  <a:cubicBezTo>
                    <a:pt x="60715" y="48083"/>
                    <a:pt x="60693" y="48014"/>
                    <a:pt x="60693" y="47969"/>
                  </a:cubicBezTo>
                  <a:cubicBezTo>
                    <a:pt x="60487" y="47330"/>
                    <a:pt x="60076" y="46759"/>
                    <a:pt x="59574" y="46325"/>
                  </a:cubicBezTo>
                  <a:cubicBezTo>
                    <a:pt x="59323" y="46143"/>
                    <a:pt x="59049" y="45960"/>
                    <a:pt x="58753" y="45846"/>
                  </a:cubicBezTo>
                  <a:cubicBezTo>
                    <a:pt x="58364" y="45663"/>
                    <a:pt x="57885" y="45572"/>
                    <a:pt x="57429" y="45549"/>
                  </a:cubicBezTo>
                  <a:close/>
                  <a:moveTo>
                    <a:pt x="49851" y="54063"/>
                  </a:moveTo>
                  <a:cubicBezTo>
                    <a:pt x="50079" y="54063"/>
                    <a:pt x="50307" y="54223"/>
                    <a:pt x="50376" y="54428"/>
                  </a:cubicBezTo>
                  <a:cubicBezTo>
                    <a:pt x="50421" y="54588"/>
                    <a:pt x="50376" y="54748"/>
                    <a:pt x="50284" y="54885"/>
                  </a:cubicBezTo>
                  <a:cubicBezTo>
                    <a:pt x="50239" y="54999"/>
                    <a:pt x="50147" y="55045"/>
                    <a:pt x="50056" y="55067"/>
                  </a:cubicBezTo>
                  <a:cubicBezTo>
                    <a:pt x="49990" y="55073"/>
                    <a:pt x="49920" y="55078"/>
                    <a:pt x="49850" y="55078"/>
                  </a:cubicBezTo>
                  <a:cubicBezTo>
                    <a:pt x="49652" y="55078"/>
                    <a:pt x="49456" y="55042"/>
                    <a:pt x="49371" y="54908"/>
                  </a:cubicBezTo>
                  <a:cubicBezTo>
                    <a:pt x="49326" y="54862"/>
                    <a:pt x="49303" y="54793"/>
                    <a:pt x="49303" y="54702"/>
                  </a:cubicBezTo>
                  <a:cubicBezTo>
                    <a:pt x="49280" y="54428"/>
                    <a:pt x="49463" y="54154"/>
                    <a:pt x="49737" y="54086"/>
                  </a:cubicBezTo>
                  <a:cubicBezTo>
                    <a:pt x="49759" y="54086"/>
                    <a:pt x="49805" y="54063"/>
                    <a:pt x="49851" y="54063"/>
                  </a:cubicBezTo>
                  <a:close/>
                  <a:moveTo>
                    <a:pt x="49833" y="53816"/>
                  </a:moveTo>
                  <a:cubicBezTo>
                    <a:pt x="49777" y="53816"/>
                    <a:pt x="49722" y="53822"/>
                    <a:pt x="49668" y="53835"/>
                  </a:cubicBezTo>
                  <a:cubicBezTo>
                    <a:pt x="49280" y="53949"/>
                    <a:pt x="49006" y="54314"/>
                    <a:pt x="49052" y="54725"/>
                  </a:cubicBezTo>
                  <a:cubicBezTo>
                    <a:pt x="49052" y="54862"/>
                    <a:pt x="49097" y="54976"/>
                    <a:pt x="49166" y="55067"/>
                  </a:cubicBezTo>
                  <a:cubicBezTo>
                    <a:pt x="49303" y="55273"/>
                    <a:pt x="49554" y="55318"/>
                    <a:pt x="49805" y="55318"/>
                  </a:cubicBezTo>
                  <a:cubicBezTo>
                    <a:pt x="49896" y="55318"/>
                    <a:pt x="50010" y="55318"/>
                    <a:pt x="50102" y="55296"/>
                  </a:cubicBezTo>
                  <a:cubicBezTo>
                    <a:pt x="50261" y="55296"/>
                    <a:pt x="50398" y="55181"/>
                    <a:pt x="50513" y="55022"/>
                  </a:cubicBezTo>
                  <a:cubicBezTo>
                    <a:pt x="50627" y="54839"/>
                    <a:pt x="50672" y="54588"/>
                    <a:pt x="50604" y="54360"/>
                  </a:cubicBezTo>
                  <a:cubicBezTo>
                    <a:pt x="50506" y="54046"/>
                    <a:pt x="50171" y="53816"/>
                    <a:pt x="49833" y="53816"/>
                  </a:cubicBezTo>
                  <a:close/>
                  <a:moveTo>
                    <a:pt x="18900" y="39318"/>
                  </a:moveTo>
                  <a:cubicBezTo>
                    <a:pt x="18831" y="39341"/>
                    <a:pt x="18785" y="39409"/>
                    <a:pt x="18808" y="39478"/>
                  </a:cubicBezTo>
                  <a:cubicBezTo>
                    <a:pt x="19470" y="42605"/>
                    <a:pt x="21912" y="45435"/>
                    <a:pt x="25336" y="47079"/>
                  </a:cubicBezTo>
                  <a:cubicBezTo>
                    <a:pt x="26135" y="47467"/>
                    <a:pt x="27025" y="47786"/>
                    <a:pt x="27938" y="48060"/>
                  </a:cubicBezTo>
                  <a:cubicBezTo>
                    <a:pt x="29102" y="48402"/>
                    <a:pt x="30358" y="48653"/>
                    <a:pt x="31750" y="48813"/>
                  </a:cubicBezTo>
                  <a:cubicBezTo>
                    <a:pt x="32823" y="48950"/>
                    <a:pt x="34010" y="49041"/>
                    <a:pt x="35379" y="49087"/>
                  </a:cubicBezTo>
                  <a:cubicBezTo>
                    <a:pt x="35996" y="49110"/>
                    <a:pt x="36612" y="49110"/>
                    <a:pt x="37228" y="49110"/>
                  </a:cubicBezTo>
                  <a:cubicBezTo>
                    <a:pt x="37639" y="49110"/>
                    <a:pt x="38073" y="49110"/>
                    <a:pt x="38484" y="49087"/>
                  </a:cubicBezTo>
                  <a:cubicBezTo>
                    <a:pt x="39693" y="49064"/>
                    <a:pt x="40926" y="49019"/>
                    <a:pt x="42136" y="48905"/>
                  </a:cubicBezTo>
                  <a:cubicBezTo>
                    <a:pt x="42683" y="48859"/>
                    <a:pt x="43254" y="48813"/>
                    <a:pt x="43870" y="48745"/>
                  </a:cubicBezTo>
                  <a:cubicBezTo>
                    <a:pt x="44624" y="48676"/>
                    <a:pt x="45377" y="48562"/>
                    <a:pt x="46107" y="48471"/>
                  </a:cubicBezTo>
                  <a:cubicBezTo>
                    <a:pt x="46495" y="51598"/>
                    <a:pt x="47454" y="54725"/>
                    <a:pt x="48938" y="57510"/>
                  </a:cubicBezTo>
                  <a:cubicBezTo>
                    <a:pt x="46267" y="59792"/>
                    <a:pt x="42798" y="61618"/>
                    <a:pt x="38894" y="62759"/>
                  </a:cubicBezTo>
                  <a:cubicBezTo>
                    <a:pt x="38506" y="62851"/>
                    <a:pt x="38141" y="62965"/>
                    <a:pt x="37776" y="63056"/>
                  </a:cubicBezTo>
                  <a:cubicBezTo>
                    <a:pt x="37730" y="63056"/>
                    <a:pt x="32914" y="64152"/>
                    <a:pt x="29742" y="64289"/>
                  </a:cubicBezTo>
                  <a:cubicBezTo>
                    <a:pt x="27838" y="64371"/>
                    <a:pt x="25293" y="64387"/>
                    <a:pt x="23552" y="64387"/>
                  </a:cubicBezTo>
                  <a:cubicBezTo>
                    <a:pt x="22392" y="64387"/>
                    <a:pt x="21588" y="64380"/>
                    <a:pt x="21570" y="64380"/>
                  </a:cubicBezTo>
                  <a:cubicBezTo>
                    <a:pt x="19425" y="64312"/>
                    <a:pt x="17713" y="64083"/>
                    <a:pt x="16115" y="63718"/>
                  </a:cubicBezTo>
                  <a:cubicBezTo>
                    <a:pt x="12828" y="62965"/>
                    <a:pt x="9769" y="61344"/>
                    <a:pt x="7304" y="59085"/>
                  </a:cubicBezTo>
                  <a:cubicBezTo>
                    <a:pt x="7281" y="59062"/>
                    <a:pt x="7247" y="59050"/>
                    <a:pt x="7213" y="59050"/>
                  </a:cubicBezTo>
                  <a:cubicBezTo>
                    <a:pt x="7179" y="59050"/>
                    <a:pt x="7144" y="59062"/>
                    <a:pt x="7122" y="59085"/>
                  </a:cubicBezTo>
                  <a:cubicBezTo>
                    <a:pt x="7076" y="59153"/>
                    <a:pt x="7076" y="59222"/>
                    <a:pt x="7144" y="59267"/>
                  </a:cubicBezTo>
                  <a:cubicBezTo>
                    <a:pt x="9632" y="61573"/>
                    <a:pt x="12714" y="63193"/>
                    <a:pt x="16069" y="63969"/>
                  </a:cubicBezTo>
                  <a:cubicBezTo>
                    <a:pt x="17667" y="64334"/>
                    <a:pt x="19402" y="64540"/>
                    <a:pt x="21570" y="64631"/>
                  </a:cubicBezTo>
                  <a:lnTo>
                    <a:pt x="23077" y="64631"/>
                  </a:lnTo>
                  <a:cubicBezTo>
                    <a:pt x="24811" y="64631"/>
                    <a:pt x="27664" y="64631"/>
                    <a:pt x="29764" y="64540"/>
                  </a:cubicBezTo>
                  <a:cubicBezTo>
                    <a:pt x="32960" y="64380"/>
                    <a:pt x="37776" y="63307"/>
                    <a:pt x="37845" y="63307"/>
                  </a:cubicBezTo>
                  <a:cubicBezTo>
                    <a:pt x="38210" y="63193"/>
                    <a:pt x="38575" y="63102"/>
                    <a:pt x="38963" y="62988"/>
                  </a:cubicBezTo>
                  <a:cubicBezTo>
                    <a:pt x="42957" y="61824"/>
                    <a:pt x="46472" y="59975"/>
                    <a:pt x="49166" y="57624"/>
                  </a:cubicBezTo>
                  <a:cubicBezTo>
                    <a:pt x="49645" y="57213"/>
                    <a:pt x="50125" y="56779"/>
                    <a:pt x="50558" y="56323"/>
                  </a:cubicBezTo>
                  <a:cubicBezTo>
                    <a:pt x="50604" y="56254"/>
                    <a:pt x="50604" y="56186"/>
                    <a:pt x="50558" y="56140"/>
                  </a:cubicBezTo>
                  <a:cubicBezTo>
                    <a:pt x="50524" y="56117"/>
                    <a:pt x="50490" y="56106"/>
                    <a:pt x="50458" y="56106"/>
                  </a:cubicBezTo>
                  <a:cubicBezTo>
                    <a:pt x="50427" y="56106"/>
                    <a:pt x="50398" y="56117"/>
                    <a:pt x="50376" y="56140"/>
                  </a:cubicBezTo>
                  <a:cubicBezTo>
                    <a:pt x="49988" y="56551"/>
                    <a:pt x="49554" y="56962"/>
                    <a:pt x="49120" y="57350"/>
                  </a:cubicBezTo>
                  <a:cubicBezTo>
                    <a:pt x="47682" y="54588"/>
                    <a:pt x="46724" y="51507"/>
                    <a:pt x="46358" y="48425"/>
                  </a:cubicBezTo>
                  <a:cubicBezTo>
                    <a:pt x="47659" y="48220"/>
                    <a:pt x="48960" y="47992"/>
                    <a:pt x="50239" y="47718"/>
                  </a:cubicBezTo>
                  <a:cubicBezTo>
                    <a:pt x="50307" y="47695"/>
                    <a:pt x="50330" y="47626"/>
                    <a:pt x="50330" y="47558"/>
                  </a:cubicBezTo>
                  <a:cubicBezTo>
                    <a:pt x="50307" y="47512"/>
                    <a:pt x="50239" y="47467"/>
                    <a:pt x="50170" y="47467"/>
                  </a:cubicBezTo>
                  <a:cubicBezTo>
                    <a:pt x="48869" y="47763"/>
                    <a:pt x="47545" y="47992"/>
                    <a:pt x="46199" y="48197"/>
                  </a:cubicBezTo>
                  <a:cubicBezTo>
                    <a:pt x="45423" y="48311"/>
                    <a:pt x="44624" y="48425"/>
                    <a:pt x="43848" y="48494"/>
                  </a:cubicBezTo>
                  <a:cubicBezTo>
                    <a:pt x="43231" y="48562"/>
                    <a:pt x="42661" y="48631"/>
                    <a:pt x="42113" y="48653"/>
                  </a:cubicBezTo>
                  <a:cubicBezTo>
                    <a:pt x="40903" y="48768"/>
                    <a:pt x="39693" y="48813"/>
                    <a:pt x="38484" y="48859"/>
                  </a:cubicBezTo>
                  <a:cubicBezTo>
                    <a:pt x="37456" y="48859"/>
                    <a:pt x="36407" y="48859"/>
                    <a:pt x="35379" y="48836"/>
                  </a:cubicBezTo>
                  <a:cubicBezTo>
                    <a:pt x="34033" y="48790"/>
                    <a:pt x="32846" y="48699"/>
                    <a:pt x="31773" y="48585"/>
                  </a:cubicBezTo>
                  <a:cubicBezTo>
                    <a:pt x="30381" y="48402"/>
                    <a:pt x="29171" y="48151"/>
                    <a:pt x="28007" y="47832"/>
                  </a:cubicBezTo>
                  <a:cubicBezTo>
                    <a:pt x="27094" y="47558"/>
                    <a:pt x="26226" y="47238"/>
                    <a:pt x="25450" y="46850"/>
                  </a:cubicBezTo>
                  <a:cubicBezTo>
                    <a:pt x="22095" y="45252"/>
                    <a:pt x="19698" y="42468"/>
                    <a:pt x="19036" y="39432"/>
                  </a:cubicBezTo>
                  <a:cubicBezTo>
                    <a:pt x="19036" y="39364"/>
                    <a:pt x="18968" y="39318"/>
                    <a:pt x="18900" y="39318"/>
                  </a:cubicBezTo>
                  <a:close/>
                  <a:moveTo>
                    <a:pt x="40367" y="90479"/>
                  </a:moveTo>
                  <a:cubicBezTo>
                    <a:pt x="40331" y="90479"/>
                    <a:pt x="40293" y="90494"/>
                    <a:pt x="40264" y="90538"/>
                  </a:cubicBezTo>
                  <a:cubicBezTo>
                    <a:pt x="36726" y="95742"/>
                    <a:pt x="31887" y="99942"/>
                    <a:pt x="26226" y="102681"/>
                  </a:cubicBezTo>
                  <a:cubicBezTo>
                    <a:pt x="26158" y="102704"/>
                    <a:pt x="26135" y="102772"/>
                    <a:pt x="26158" y="102841"/>
                  </a:cubicBezTo>
                  <a:cubicBezTo>
                    <a:pt x="26181" y="102886"/>
                    <a:pt x="26226" y="102909"/>
                    <a:pt x="26272" y="102909"/>
                  </a:cubicBezTo>
                  <a:lnTo>
                    <a:pt x="26341" y="102909"/>
                  </a:lnTo>
                  <a:cubicBezTo>
                    <a:pt x="32024" y="100147"/>
                    <a:pt x="36909" y="95902"/>
                    <a:pt x="40469" y="90675"/>
                  </a:cubicBezTo>
                  <a:cubicBezTo>
                    <a:pt x="40515" y="90629"/>
                    <a:pt x="40492" y="90538"/>
                    <a:pt x="40424" y="90492"/>
                  </a:cubicBezTo>
                  <a:cubicBezTo>
                    <a:pt x="40407" y="90484"/>
                    <a:pt x="40387" y="90479"/>
                    <a:pt x="40367" y="90479"/>
                  </a:cubicBezTo>
                  <a:close/>
                  <a:moveTo>
                    <a:pt x="22749" y="105191"/>
                  </a:moveTo>
                  <a:cubicBezTo>
                    <a:pt x="22727" y="105191"/>
                    <a:pt x="22705" y="105198"/>
                    <a:pt x="22689" y="105214"/>
                  </a:cubicBezTo>
                  <a:lnTo>
                    <a:pt x="18740" y="107429"/>
                  </a:lnTo>
                  <a:cubicBezTo>
                    <a:pt x="18671" y="107451"/>
                    <a:pt x="18648" y="107543"/>
                    <a:pt x="18694" y="107588"/>
                  </a:cubicBezTo>
                  <a:cubicBezTo>
                    <a:pt x="18717" y="107634"/>
                    <a:pt x="18763" y="107657"/>
                    <a:pt x="18808" y="107657"/>
                  </a:cubicBezTo>
                  <a:cubicBezTo>
                    <a:pt x="18831" y="107657"/>
                    <a:pt x="18854" y="107657"/>
                    <a:pt x="18854" y="107634"/>
                  </a:cubicBezTo>
                  <a:lnTo>
                    <a:pt x="22803" y="105420"/>
                  </a:lnTo>
                  <a:cubicBezTo>
                    <a:pt x="22871" y="105397"/>
                    <a:pt x="22894" y="105306"/>
                    <a:pt x="22848" y="105260"/>
                  </a:cubicBezTo>
                  <a:cubicBezTo>
                    <a:pt x="22834" y="105216"/>
                    <a:pt x="22790" y="105191"/>
                    <a:pt x="22749" y="10519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60"/>
            <p:cNvSpPr/>
            <p:nvPr/>
          </p:nvSpPr>
          <p:spPr>
            <a:xfrm>
              <a:off x="1060436" y="2435420"/>
              <a:ext cx="545772" cy="1060052"/>
            </a:xfrm>
            <a:custGeom>
              <a:rect b="b" l="l" r="r" t="t"/>
              <a:pathLst>
                <a:path extrusionOk="0" h="39283" w="20225">
                  <a:moveTo>
                    <a:pt x="18900" y="1529"/>
                  </a:moveTo>
                  <a:cubicBezTo>
                    <a:pt x="18786" y="1712"/>
                    <a:pt x="18672" y="1895"/>
                    <a:pt x="18558" y="2077"/>
                  </a:cubicBezTo>
                  <a:cubicBezTo>
                    <a:pt x="18991" y="3378"/>
                    <a:pt x="19402" y="4748"/>
                    <a:pt x="19539" y="6140"/>
                  </a:cubicBezTo>
                  <a:cubicBezTo>
                    <a:pt x="19722" y="8035"/>
                    <a:pt x="19334" y="9792"/>
                    <a:pt x="18444" y="11025"/>
                  </a:cubicBezTo>
                  <a:cubicBezTo>
                    <a:pt x="17211" y="12759"/>
                    <a:pt x="15043" y="13627"/>
                    <a:pt x="13285" y="14312"/>
                  </a:cubicBezTo>
                  <a:lnTo>
                    <a:pt x="13468" y="14791"/>
                  </a:lnTo>
                  <a:cubicBezTo>
                    <a:pt x="15294" y="14060"/>
                    <a:pt x="17531" y="13147"/>
                    <a:pt x="18855" y="11321"/>
                  </a:cubicBezTo>
                  <a:cubicBezTo>
                    <a:pt x="19813" y="9975"/>
                    <a:pt x="20224" y="8126"/>
                    <a:pt x="20019" y="6094"/>
                  </a:cubicBezTo>
                  <a:cubicBezTo>
                    <a:pt x="19882" y="4519"/>
                    <a:pt x="19402" y="2990"/>
                    <a:pt x="18900" y="1529"/>
                  </a:cubicBezTo>
                  <a:close/>
                  <a:moveTo>
                    <a:pt x="2763" y="0"/>
                  </a:moveTo>
                  <a:cubicBezTo>
                    <a:pt x="1484" y="1621"/>
                    <a:pt x="640" y="3424"/>
                    <a:pt x="343" y="5204"/>
                  </a:cubicBezTo>
                  <a:cubicBezTo>
                    <a:pt x="1" y="7236"/>
                    <a:pt x="343" y="9244"/>
                    <a:pt x="1325" y="10865"/>
                  </a:cubicBezTo>
                  <a:cubicBezTo>
                    <a:pt x="2671" y="13079"/>
                    <a:pt x="5296" y="14608"/>
                    <a:pt x="8332" y="14951"/>
                  </a:cubicBezTo>
                  <a:lnTo>
                    <a:pt x="8378" y="14448"/>
                  </a:lnTo>
                  <a:cubicBezTo>
                    <a:pt x="5502" y="14129"/>
                    <a:pt x="3014" y="12691"/>
                    <a:pt x="1758" y="10591"/>
                  </a:cubicBezTo>
                  <a:cubicBezTo>
                    <a:pt x="845" y="9107"/>
                    <a:pt x="526" y="7167"/>
                    <a:pt x="823" y="5296"/>
                  </a:cubicBezTo>
                  <a:cubicBezTo>
                    <a:pt x="1119" y="3584"/>
                    <a:pt x="1918" y="1849"/>
                    <a:pt x="3151" y="320"/>
                  </a:cubicBezTo>
                  <a:lnTo>
                    <a:pt x="2763" y="0"/>
                  </a:lnTo>
                  <a:close/>
                  <a:moveTo>
                    <a:pt x="10478" y="16891"/>
                  </a:moveTo>
                  <a:cubicBezTo>
                    <a:pt x="10478" y="17941"/>
                    <a:pt x="9930" y="18899"/>
                    <a:pt x="9336" y="19790"/>
                  </a:cubicBezTo>
                  <a:cubicBezTo>
                    <a:pt x="8720" y="20680"/>
                    <a:pt x="8013" y="21593"/>
                    <a:pt x="7351" y="22460"/>
                  </a:cubicBezTo>
                  <a:cubicBezTo>
                    <a:pt x="5730" y="24514"/>
                    <a:pt x="4087" y="26660"/>
                    <a:pt x="3288" y="29194"/>
                  </a:cubicBezTo>
                  <a:cubicBezTo>
                    <a:pt x="2215" y="32572"/>
                    <a:pt x="2877" y="36361"/>
                    <a:pt x="4908" y="39237"/>
                  </a:cubicBezTo>
                  <a:lnTo>
                    <a:pt x="5570" y="39282"/>
                  </a:lnTo>
                  <a:cubicBezTo>
                    <a:pt x="3425" y="36498"/>
                    <a:pt x="2694" y="32709"/>
                    <a:pt x="3744" y="29353"/>
                  </a:cubicBezTo>
                  <a:cubicBezTo>
                    <a:pt x="4520" y="26888"/>
                    <a:pt x="6164" y="24788"/>
                    <a:pt x="7739" y="22757"/>
                  </a:cubicBezTo>
                  <a:cubicBezTo>
                    <a:pt x="8423" y="21890"/>
                    <a:pt x="9108" y="20976"/>
                    <a:pt x="9747" y="20063"/>
                  </a:cubicBezTo>
                  <a:cubicBezTo>
                    <a:pt x="10364" y="19150"/>
                    <a:pt x="10980" y="18078"/>
                    <a:pt x="10957" y="1689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60"/>
            <p:cNvSpPr/>
            <p:nvPr/>
          </p:nvSpPr>
          <p:spPr>
            <a:xfrm>
              <a:off x="1262473" y="2809243"/>
              <a:ext cx="174944" cy="91236"/>
            </a:xfrm>
            <a:custGeom>
              <a:rect b="b" l="l" r="r" t="t"/>
              <a:pathLst>
                <a:path extrusionOk="0" h="3381" w="6483">
                  <a:moveTo>
                    <a:pt x="542" y="0"/>
                  </a:moveTo>
                  <a:cubicBezTo>
                    <a:pt x="447" y="0"/>
                    <a:pt x="325" y="51"/>
                    <a:pt x="252" y="139"/>
                  </a:cubicBezTo>
                  <a:cubicBezTo>
                    <a:pt x="115" y="276"/>
                    <a:pt x="92" y="459"/>
                    <a:pt x="69" y="641"/>
                  </a:cubicBezTo>
                  <a:cubicBezTo>
                    <a:pt x="23" y="961"/>
                    <a:pt x="1" y="1349"/>
                    <a:pt x="252" y="1554"/>
                  </a:cubicBezTo>
                  <a:cubicBezTo>
                    <a:pt x="366" y="1645"/>
                    <a:pt x="526" y="1668"/>
                    <a:pt x="662" y="1691"/>
                  </a:cubicBezTo>
                  <a:lnTo>
                    <a:pt x="2694" y="2033"/>
                  </a:lnTo>
                  <a:cubicBezTo>
                    <a:pt x="2671" y="2399"/>
                    <a:pt x="2625" y="2764"/>
                    <a:pt x="2603" y="3129"/>
                  </a:cubicBezTo>
                  <a:cubicBezTo>
                    <a:pt x="2580" y="3175"/>
                    <a:pt x="2580" y="3266"/>
                    <a:pt x="2625" y="3312"/>
                  </a:cubicBezTo>
                  <a:cubicBezTo>
                    <a:pt x="2671" y="3380"/>
                    <a:pt x="2762" y="3380"/>
                    <a:pt x="2854" y="3380"/>
                  </a:cubicBezTo>
                  <a:cubicBezTo>
                    <a:pt x="3036" y="3357"/>
                    <a:pt x="3219" y="3357"/>
                    <a:pt x="3424" y="3335"/>
                  </a:cubicBezTo>
                  <a:cubicBezTo>
                    <a:pt x="3561" y="3335"/>
                    <a:pt x="3721" y="3312"/>
                    <a:pt x="3835" y="3243"/>
                  </a:cubicBezTo>
                  <a:cubicBezTo>
                    <a:pt x="4155" y="3038"/>
                    <a:pt x="4063" y="2558"/>
                    <a:pt x="4200" y="2239"/>
                  </a:cubicBezTo>
                  <a:cubicBezTo>
                    <a:pt x="4315" y="1919"/>
                    <a:pt x="4588" y="1737"/>
                    <a:pt x="4885" y="1623"/>
                  </a:cubicBezTo>
                  <a:cubicBezTo>
                    <a:pt x="5205" y="1508"/>
                    <a:pt x="5524" y="1486"/>
                    <a:pt x="5844" y="1417"/>
                  </a:cubicBezTo>
                  <a:cubicBezTo>
                    <a:pt x="6049" y="1372"/>
                    <a:pt x="6255" y="1303"/>
                    <a:pt x="6369" y="1143"/>
                  </a:cubicBezTo>
                  <a:cubicBezTo>
                    <a:pt x="6483" y="984"/>
                    <a:pt x="6483" y="778"/>
                    <a:pt x="6460" y="595"/>
                  </a:cubicBezTo>
                  <a:cubicBezTo>
                    <a:pt x="6460" y="413"/>
                    <a:pt x="6437" y="207"/>
                    <a:pt x="6278" y="139"/>
                  </a:cubicBezTo>
                  <a:cubicBezTo>
                    <a:pt x="6232" y="116"/>
                    <a:pt x="6180" y="110"/>
                    <a:pt x="6126" y="110"/>
                  </a:cubicBezTo>
                  <a:cubicBezTo>
                    <a:pt x="6072" y="110"/>
                    <a:pt x="6015" y="116"/>
                    <a:pt x="5958" y="116"/>
                  </a:cubicBezTo>
                  <a:cubicBezTo>
                    <a:pt x="5134" y="277"/>
                    <a:pt x="4300" y="357"/>
                    <a:pt x="3468" y="357"/>
                  </a:cubicBezTo>
                  <a:cubicBezTo>
                    <a:pt x="2525" y="357"/>
                    <a:pt x="1584" y="254"/>
                    <a:pt x="662" y="48"/>
                  </a:cubicBezTo>
                  <a:cubicBezTo>
                    <a:pt x="638" y="15"/>
                    <a:pt x="594" y="0"/>
                    <a:pt x="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60"/>
            <p:cNvSpPr/>
            <p:nvPr/>
          </p:nvSpPr>
          <p:spPr>
            <a:xfrm>
              <a:off x="1121422" y="2414102"/>
              <a:ext cx="51757" cy="44525"/>
            </a:xfrm>
            <a:custGeom>
              <a:rect b="b" l="l" r="r" t="t"/>
              <a:pathLst>
                <a:path extrusionOk="0" h="1650" w="1918">
                  <a:moveTo>
                    <a:pt x="975" y="0"/>
                  </a:moveTo>
                  <a:cubicBezTo>
                    <a:pt x="752" y="0"/>
                    <a:pt x="526" y="73"/>
                    <a:pt x="343" y="219"/>
                  </a:cubicBezTo>
                  <a:cubicBezTo>
                    <a:pt x="183" y="334"/>
                    <a:pt x="46" y="516"/>
                    <a:pt x="23" y="722"/>
                  </a:cubicBezTo>
                  <a:cubicBezTo>
                    <a:pt x="1" y="1064"/>
                    <a:pt x="297" y="1338"/>
                    <a:pt x="571" y="1566"/>
                  </a:cubicBezTo>
                  <a:cubicBezTo>
                    <a:pt x="647" y="1621"/>
                    <a:pt x="759" y="1649"/>
                    <a:pt x="886" y="1649"/>
                  </a:cubicBezTo>
                  <a:cubicBezTo>
                    <a:pt x="1181" y="1649"/>
                    <a:pt x="1553" y="1497"/>
                    <a:pt x="1712" y="1178"/>
                  </a:cubicBezTo>
                  <a:cubicBezTo>
                    <a:pt x="1918" y="744"/>
                    <a:pt x="1621" y="128"/>
                    <a:pt x="1142" y="14"/>
                  </a:cubicBezTo>
                  <a:cubicBezTo>
                    <a:pt x="1087" y="5"/>
                    <a:pt x="1031" y="0"/>
                    <a:pt x="9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60"/>
            <p:cNvSpPr/>
            <p:nvPr/>
          </p:nvSpPr>
          <p:spPr>
            <a:xfrm>
              <a:off x="1671458" y="3105538"/>
              <a:ext cx="505726" cy="83195"/>
            </a:xfrm>
            <a:custGeom>
              <a:rect b="b" l="l" r="r" t="t"/>
              <a:pathLst>
                <a:path extrusionOk="0" h="3083" w="18741">
                  <a:moveTo>
                    <a:pt x="1484" y="1"/>
                  </a:moveTo>
                  <a:cubicBezTo>
                    <a:pt x="662" y="1"/>
                    <a:pt x="1" y="526"/>
                    <a:pt x="1" y="1165"/>
                  </a:cubicBezTo>
                  <a:cubicBezTo>
                    <a:pt x="1" y="1827"/>
                    <a:pt x="662" y="2352"/>
                    <a:pt x="1484" y="2352"/>
                  </a:cubicBezTo>
                  <a:cubicBezTo>
                    <a:pt x="2306" y="2352"/>
                    <a:pt x="2968" y="1827"/>
                    <a:pt x="2968" y="1165"/>
                  </a:cubicBezTo>
                  <a:cubicBezTo>
                    <a:pt x="2968" y="526"/>
                    <a:pt x="2306" y="1"/>
                    <a:pt x="1484" y="1"/>
                  </a:cubicBezTo>
                  <a:close/>
                  <a:moveTo>
                    <a:pt x="17256" y="754"/>
                  </a:moveTo>
                  <a:cubicBezTo>
                    <a:pt x="16435" y="754"/>
                    <a:pt x="15773" y="1279"/>
                    <a:pt x="15773" y="1918"/>
                  </a:cubicBezTo>
                  <a:cubicBezTo>
                    <a:pt x="15773" y="2557"/>
                    <a:pt x="16435" y="3082"/>
                    <a:pt x="17256" y="3082"/>
                  </a:cubicBezTo>
                  <a:cubicBezTo>
                    <a:pt x="18078" y="3082"/>
                    <a:pt x="18740" y="2557"/>
                    <a:pt x="18740" y="1918"/>
                  </a:cubicBezTo>
                  <a:cubicBezTo>
                    <a:pt x="18740" y="1279"/>
                    <a:pt x="18078" y="754"/>
                    <a:pt x="17256" y="75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60"/>
            <p:cNvSpPr/>
            <p:nvPr/>
          </p:nvSpPr>
          <p:spPr>
            <a:xfrm>
              <a:off x="1686866" y="3120731"/>
              <a:ext cx="479847" cy="50138"/>
            </a:xfrm>
            <a:custGeom>
              <a:rect b="b" l="l" r="r" t="t"/>
              <a:pathLst>
                <a:path extrusionOk="0" h="1858" w="17782">
                  <a:moveTo>
                    <a:pt x="1137" y="0"/>
                  </a:moveTo>
                  <a:cubicBezTo>
                    <a:pt x="1121" y="0"/>
                    <a:pt x="1107" y="3"/>
                    <a:pt x="1096" y="9"/>
                  </a:cubicBezTo>
                  <a:cubicBezTo>
                    <a:pt x="731" y="191"/>
                    <a:pt x="388" y="397"/>
                    <a:pt x="69" y="648"/>
                  </a:cubicBezTo>
                  <a:cubicBezTo>
                    <a:pt x="23" y="693"/>
                    <a:pt x="0" y="762"/>
                    <a:pt x="46" y="830"/>
                  </a:cubicBezTo>
                  <a:cubicBezTo>
                    <a:pt x="69" y="853"/>
                    <a:pt x="114" y="876"/>
                    <a:pt x="160" y="876"/>
                  </a:cubicBezTo>
                  <a:cubicBezTo>
                    <a:pt x="183" y="876"/>
                    <a:pt x="206" y="853"/>
                    <a:pt x="228" y="853"/>
                  </a:cubicBezTo>
                  <a:cubicBezTo>
                    <a:pt x="525" y="602"/>
                    <a:pt x="845" y="397"/>
                    <a:pt x="1187" y="237"/>
                  </a:cubicBezTo>
                  <a:cubicBezTo>
                    <a:pt x="1256" y="214"/>
                    <a:pt x="1278" y="146"/>
                    <a:pt x="1256" y="77"/>
                  </a:cubicBezTo>
                  <a:cubicBezTo>
                    <a:pt x="1238" y="26"/>
                    <a:pt x="1183" y="0"/>
                    <a:pt x="1137" y="0"/>
                  </a:cubicBezTo>
                  <a:close/>
                  <a:moveTo>
                    <a:pt x="1738" y="282"/>
                  </a:moveTo>
                  <a:cubicBezTo>
                    <a:pt x="1715" y="282"/>
                    <a:pt x="1691" y="289"/>
                    <a:pt x="1666" y="305"/>
                  </a:cubicBezTo>
                  <a:lnTo>
                    <a:pt x="753" y="853"/>
                  </a:lnTo>
                  <a:cubicBezTo>
                    <a:pt x="685" y="876"/>
                    <a:pt x="662" y="967"/>
                    <a:pt x="708" y="1013"/>
                  </a:cubicBezTo>
                  <a:cubicBezTo>
                    <a:pt x="731" y="1059"/>
                    <a:pt x="776" y="1081"/>
                    <a:pt x="822" y="1081"/>
                  </a:cubicBezTo>
                  <a:cubicBezTo>
                    <a:pt x="845" y="1081"/>
                    <a:pt x="868" y="1081"/>
                    <a:pt x="868" y="1059"/>
                  </a:cubicBezTo>
                  <a:lnTo>
                    <a:pt x="1803" y="511"/>
                  </a:lnTo>
                  <a:cubicBezTo>
                    <a:pt x="1849" y="488"/>
                    <a:pt x="1872" y="397"/>
                    <a:pt x="1849" y="351"/>
                  </a:cubicBezTo>
                  <a:cubicBezTo>
                    <a:pt x="1820" y="307"/>
                    <a:pt x="1781" y="282"/>
                    <a:pt x="1738" y="282"/>
                  </a:cubicBezTo>
                  <a:close/>
                  <a:moveTo>
                    <a:pt x="16795" y="753"/>
                  </a:moveTo>
                  <a:cubicBezTo>
                    <a:pt x="16780" y="753"/>
                    <a:pt x="16765" y="756"/>
                    <a:pt x="16754" y="762"/>
                  </a:cubicBezTo>
                  <a:cubicBezTo>
                    <a:pt x="16412" y="944"/>
                    <a:pt x="16092" y="1196"/>
                    <a:pt x="15864" y="1492"/>
                  </a:cubicBezTo>
                  <a:cubicBezTo>
                    <a:pt x="15818" y="1538"/>
                    <a:pt x="15818" y="1629"/>
                    <a:pt x="15887" y="1675"/>
                  </a:cubicBezTo>
                  <a:cubicBezTo>
                    <a:pt x="15909" y="1698"/>
                    <a:pt x="15932" y="1698"/>
                    <a:pt x="15955" y="1698"/>
                  </a:cubicBezTo>
                  <a:cubicBezTo>
                    <a:pt x="16001" y="1698"/>
                    <a:pt x="16024" y="1675"/>
                    <a:pt x="16046" y="1652"/>
                  </a:cubicBezTo>
                  <a:cubicBezTo>
                    <a:pt x="16275" y="1378"/>
                    <a:pt x="16549" y="1150"/>
                    <a:pt x="16868" y="990"/>
                  </a:cubicBezTo>
                  <a:cubicBezTo>
                    <a:pt x="16937" y="967"/>
                    <a:pt x="16959" y="899"/>
                    <a:pt x="16914" y="830"/>
                  </a:cubicBezTo>
                  <a:cubicBezTo>
                    <a:pt x="16897" y="779"/>
                    <a:pt x="16841" y="753"/>
                    <a:pt x="16795" y="753"/>
                  </a:cubicBezTo>
                  <a:close/>
                  <a:moveTo>
                    <a:pt x="17643" y="897"/>
                  </a:moveTo>
                  <a:cubicBezTo>
                    <a:pt x="17617" y="897"/>
                    <a:pt x="17593" y="904"/>
                    <a:pt x="17576" y="922"/>
                  </a:cubicBezTo>
                  <a:cubicBezTo>
                    <a:pt x="17279" y="1150"/>
                    <a:pt x="17005" y="1401"/>
                    <a:pt x="16731" y="1652"/>
                  </a:cubicBezTo>
                  <a:cubicBezTo>
                    <a:pt x="16685" y="1698"/>
                    <a:pt x="16685" y="1789"/>
                    <a:pt x="16731" y="1835"/>
                  </a:cubicBezTo>
                  <a:cubicBezTo>
                    <a:pt x="16777" y="1857"/>
                    <a:pt x="16800" y="1857"/>
                    <a:pt x="16822" y="1857"/>
                  </a:cubicBezTo>
                  <a:cubicBezTo>
                    <a:pt x="16868" y="1857"/>
                    <a:pt x="16891" y="1857"/>
                    <a:pt x="16914" y="1835"/>
                  </a:cubicBezTo>
                  <a:cubicBezTo>
                    <a:pt x="17165" y="1584"/>
                    <a:pt x="17439" y="1355"/>
                    <a:pt x="17735" y="1127"/>
                  </a:cubicBezTo>
                  <a:cubicBezTo>
                    <a:pt x="17781" y="1081"/>
                    <a:pt x="17781" y="1013"/>
                    <a:pt x="17758" y="944"/>
                  </a:cubicBezTo>
                  <a:cubicBezTo>
                    <a:pt x="17730" y="916"/>
                    <a:pt x="17684" y="897"/>
                    <a:pt x="17643" y="89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3" name="Google Shape;1583;p60"/>
          <p:cNvSpPr txBox="1"/>
          <p:nvPr>
            <p:ph idx="1" type="subTitle"/>
          </p:nvPr>
        </p:nvSpPr>
        <p:spPr>
          <a:xfrm>
            <a:off x="457125" y="1346625"/>
            <a:ext cx="5905800" cy="285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All Variables:  </a:t>
            </a:r>
            <a:r>
              <a:rPr lang="en"/>
              <a:t>Accuracy = </a:t>
            </a:r>
            <a:r>
              <a:rPr b="1" lang="en">
                <a:solidFill>
                  <a:srgbClr val="27AC53"/>
                </a:solidFill>
              </a:rPr>
              <a:t>0.79</a:t>
            </a:r>
            <a:endParaRPr b="1">
              <a:solidFill>
                <a:srgbClr val="27AC53"/>
              </a:solidFill>
            </a:endParaRPr>
          </a:p>
          <a:p>
            <a:pPr indent="0" lvl="0" marL="0" rtl="0" algn="l">
              <a:spcBef>
                <a:spcPts val="0"/>
              </a:spcBef>
              <a:spcAft>
                <a:spcPts val="0"/>
              </a:spcAft>
              <a:buNone/>
            </a:pPr>
            <a:r>
              <a:rPr b="1" lang="en"/>
              <a:t>Top 5 Variables:</a:t>
            </a:r>
            <a:r>
              <a:rPr lang="en"/>
              <a:t>  Accuracy = </a:t>
            </a:r>
            <a:r>
              <a:rPr b="1" lang="en">
                <a:solidFill>
                  <a:srgbClr val="27AC53"/>
                </a:solidFill>
              </a:rPr>
              <a:t>0.79</a:t>
            </a:r>
            <a:r>
              <a:rPr lang="en"/>
              <a:t> (no change)</a:t>
            </a:r>
            <a:endParaRPr/>
          </a:p>
          <a:p>
            <a:pPr indent="457200" lvl="0" marL="0" rtl="0" algn="l">
              <a:spcBef>
                <a:spcPts val="0"/>
              </a:spcBef>
              <a:spcAft>
                <a:spcPts val="0"/>
              </a:spcAft>
              <a:buNone/>
            </a:pPr>
            <a:r>
              <a:t/>
            </a:r>
            <a:endParaRPr/>
          </a:p>
          <a:p>
            <a:pPr indent="0" lvl="0" marL="0" rtl="0" algn="l">
              <a:spcBef>
                <a:spcPts val="0"/>
              </a:spcBef>
              <a:spcAft>
                <a:spcPts val="0"/>
              </a:spcAft>
              <a:buNone/>
            </a:pPr>
            <a:r>
              <a:rPr b="1" lang="en"/>
              <a:t>With </a:t>
            </a:r>
            <a:r>
              <a:rPr b="1" i="1" lang="en"/>
              <a:t>‘HadAngina’</a:t>
            </a:r>
            <a:r>
              <a:rPr lang="en"/>
              <a:t> :  Accuracy = </a:t>
            </a:r>
            <a:r>
              <a:rPr b="1" lang="en">
                <a:solidFill>
                  <a:srgbClr val="FF0000"/>
                </a:solidFill>
              </a:rPr>
              <a:t>0.73</a:t>
            </a:r>
            <a:endParaRPr b="1">
              <a:solidFill>
                <a:srgbClr val="FF0000"/>
              </a:solidFill>
            </a:endParaRPr>
          </a:p>
          <a:p>
            <a:pPr indent="0" lvl="0" marL="457200" rtl="0" algn="l">
              <a:spcBef>
                <a:spcPts val="0"/>
              </a:spcBef>
              <a:spcAft>
                <a:spcPts val="0"/>
              </a:spcAft>
              <a:buNone/>
            </a:pPr>
            <a:r>
              <a:rPr lang="en"/>
              <a:t>  </a:t>
            </a:r>
            <a:endParaRPr/>
          </a:p>
          <a:p>
            <a:pPr indent="0" lvl="0" marL="0" rtl="0" algn="l">
              <a:spcBef>
                <a:spcPts val="0"/>
              </a:spcBef>
              <a:spcAft>
                <a:spcPts val="0"/>
              </a:spcAft>
              <a:buNone/>
            </a:pPr>
            <a:r>
              <a:rPr b="1" lang="en"/>
              <a:t>Without </a:t>
            </a:r>
            <a:r>
              <a:rPr b="1" i="1" lang="en"/>
              <a:t>‘HadAngina’</a:t>
            </a:r>
            <a:r>
              <a:rPr b="1" lang="en"/>
              <a:t>: </a:t>
            </a:r>
            <a:r>
              <a:rPr lang="en"/>
              <a:t> Accuracy = </a:t>
            </a:r>
            <a:r>
              <a:rPr b="1" lang="en">
                <a:solidFill>
                  <a:srgbClr val="FF9900"/>
                </a:solidFill>
              </a:rPr>
              <a:t>0.75</a:t>
            </a:r>
            <a:endParaRPr b="1">
              <a:solidFill>
                <a:srgbClr val="FF9900"/>
              </a:solidFill>
            </a:endParaRPr>
          </a:p>
          <a:p>
            <a:pPr indent="0" lvl="0" marL="457200" rtl="0" algn="l">
              <a:spcBef>
                <a:spcPts val="0"/>
              </a:spcBef>
              <a:spcAft>
                <a:spcPts val="0"/>
              </a:spcAft>
              <a:buNone/>
            </a:pPr>
            <a:r>
              <a:t/>
            </a:r>
            <a:endParaRPr/>
          </a:p>
          <a:p>
            <a:pPr indent="0" lvl="0" marL="0" rtl="0" algn="l">
              <a:spcBef>
                <a:spcPts val="0"/>
              </a:spcBef>
              <a:spcAft>
                <a:spcPts val="0"/>
              </a:spcAft>
              <a:buNone/>
            </a:pPr>
            <a:r>
              <a:rPr b="1" lang="en"/>
              <a:t>Selected Variables</a:t>
            </a:r>
            <a:r>
              <a:rPr lang="en"/>
              <a:t> [</a:t>
            </a:r>
            <a:r>
              <a:rPr b="1" i="1" lang="en"/>
              <a:t>AgeCategory</a:t>
            </a:r>
            <a:r>
              <a:rPr lang="en"/>
              <a:t>, </a:t>
            </a:r>
            <a:r>
              <a:rPr b="1" i="1" lang="en"/>
              <a:t>ChestScan</a:t>
            </a:r>
            <a:r>
              <a:rPr lang="en"/>
              <a:t>, </a:t>
            </a:r>
            <a:r>
              <a:rPr b="1" i="1" lang="en"/>
              <a:t>HadStroke</a:t>
            </a:r>
            <a:r>
              <a:rPr lang="en"/>
              <a:t>, </a:t>
            </a:r>
            <a:r>
              <a:rPr b="1" i="1" lang="en"/>
              <a:t>HadDiabetes</a:t>
            </a:r>
            <a:r>
              <a:rPr lang="en"/>
              <a:t>, </a:t>
            </a:r>
            <a:r>
              <a:rPr b="1" i="1" lang="en"/>
              <a:t>GeneralHealth</a:t>
            </a:r>
            <a:r>
              <a:rPr lang="en"/>
              <a:t>]: </a:t>
            </a:r>
            <a:endParaRPr/>
          </a:p>
          <a:p>
            <a:pPr indent="0" lvl="0" marL="0" rtl="0" algn="l">
              <a:spcBef>
                <a:spcPts val="0"/>
              </a:spcBef>
              <a:spcAft>
                <a:spcPts val="0"/>
              </a:spcAft>
              <a:buNone/>
            </a:pPr>
            <a:r>
              <a:rPr lang="en"/>
              <a:t>Accuracy =  </a:t>
            </a:r>
            <a:r>
              <a:rPr b="1" lang="en">
                <a:solidFill>
                  <a:srgbClr val="FF0000"/>
                </a:solidFill>
              </a:rPr>
              <a:t>0.72</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1584" name="Google Shape;1584;p60"/>
          <p:cNvPicPr preferRelativeResize="0"/>
          <p:nvPr/>
        </p:nvPicPr>
        <p:blipFill>
          <a:blip r:embed="rId3">
            <a:alphaModFix/>
          </a:blip>
          <a:stretch>
            <a:fillRect/>
          </a:stretch>
        </p:blipFill>
        <p:spPr>
          <a:xfrm>
            <a:off x="5459399" y="1152474"/>
            <a:ext cx="2200286" cy="1106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8" name="Shape 1588"/>
        <p:cNvGrpSpPr/>
        <p:nvPr/>
      </p:nvGrpSpPr>
      <p:grpSpPr>
        <a:xfrm>
          <a:off x="0" y="0"/>
          <a:ext cx="0" cy="0"/>
          <a:chOff x="0" y="0"/>
          <a:chExt cx="0" cy="0"/>
        </a:xfrm>
      </p:grpSpPr>
      <p:sp>
        <p:nvSpPr>
          <p:cNvPr id="1589" name="Google Shape;1589;p61"/>
          <p:cNvSpPr/>
          <p:nvPr/>
        </p:nvSpPr>
        <p:spPr>
          <a:xfrm flipH="1">
            <a:off x="5792082" y="1384651"/>
            <a:ext cx="2825319" cy="2440788"/>
          </a:xfrm>
          <a:custGeom>
            <a:rect b="b" l="l" r="r" t="t"/>
            <a:pathLst>
              <a:path extrusionOk="0" h="124308" w="143892">
                <a:moveTo>
                  <a:pt x="92298" y="0"/>
                </a:moveTo>
                <a:cubicBezTo>
                  <a:pt x="77715" y="0"/>
                  <a:pt x="63077" y="7352"/>
                  <a:pt x="54964" y="19567"/>
                </a:cubicBezTo>
                <a:cubicBezTo>
                  <a:pt x="51974" y="24064"/>
                  <a:pt x="49828" y="29108"/>
                  <a:pt x="46610" y="33445"/>
                </a:cubicBezTo>
                <a:cubicBezTo>
                  <a:pt x="35654" y="48167"/>
                  <a:pt x="14084" y="52778"/>
                  <a:pt x="5045" y="68733"/>
                </a:cubicBezTo>
                <a:cubicBezTo>
                  <a:pt x="708" y="76402"/>
                  <a:pt x="1" y="85715"/>
                  <a:pt x="1439" y="94388"/>
                </a:cubicBezTo>
                <a:cubicBezTo>
                  <a:pt x="2968" y="103656"/>
                  <a:pt x="7510" y="113242"/>
                  <a:pt x="16047" y="117168"/>
                </a:cubicBezTo>
                <a:cubicBezTo>
                  <a:pt x="20093" y="119026"/>
                  <a:pt x="24493" y="119401"/>
                  <a:pt x="28980" y="119401"/>
                </a:cubicBezTo>
                <a:cubicBezTo>
                  <a:pt x="32022" y="119401"/>
                  <a:pt x="35104" y="119228"/>
                  <a:pt x="38142" y="119228"/>
                </a:cubicBezTo>
                <a:cubicBezTo>
                  <a:pt x="38661" y="119228"/>
                  <a:pt x="39178" y="119233"/>
                  <a:pt x="39694" y="119245"/>
                </a:cubicBezTo>
                <a:cubicBezTo>
                  <a:pt x="49303" y="119496"/>
                  <a:pt x="58639" y="122190"/>
                  <a:pt x="68157" y="123468"/>
                </a:cubicBezTo>
                <a:cubicBezTo>
                  <a:pt x="72389" y="124028"/>
                  <a:pt x="76656" y="124307"/>
                  <a:pt x="80924" y="124307"/>
                </a:cubicBezTo>
                <a:cubicBezTo>
                  <a:pt x="92126" y="124307"/>
                  <a:pt x="103325" y="122385"/>
                  <a:pt x="113853" y="118583"/>
                </a:cubicBezTo>
                <a:cubicBezTo>
                  <a:pt x="121728" y="115753"/>
                  <a:pt x="133255" y="110161"/>
                  <a:pt x="138573" y="99593"/>
                </a:cubicBezTo>
                <a:cubicBezTo>
                  <a:pt x="143891" y="89025"/>
                  <a:pt x="143207" y="75695"/>
                  <a:pt x="136861" y="65697"/>
                </a:cubicBezTo>
                <a:cubicBezTo>
                  <a:pt x="132913" y="59466"/>
                  <a:pt x="126909" y="54444"/>
                  <a:pt x="124467" y="47483"/>
                </a:cubicBezTo>
                <a:cubicBezTo>
                  <a:pt x="120975" y="37485"/>
                  <a:pt x="125677" y="25890"/>
                  <a:pt x="121751" y="16052"/>
                </a:cubicBezTo>
                <a:cubicBezTo>
                  <a:pt x="118692" y="8406"/>
                  <a:pt x="110932" y="3498"/>
                  <a:pt x="102966" y="1376"/>
                </a:cubicBezTo>
                <a:cubicBezTo>
                  <a:pt x="99479" y="446"/>
                  <a:pt x="95890" y="0"/>
                  <a:pt x="92298" y="0"/>
                </a:cubicBezTo>
                <a:close/>
              </a:path>
            </a:pathLst>
          </a:custGeom>
          <a:solidFill>
            <a:schemeClr val="lt1">
              <a:alpha val="402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0" name="Google Shape;1590;p61"/>
          <p:cNvGrpSpPr/>
          <p:nvPr/>
        </p:nvGrpSpPr>
        <p:grpSpPr>
          <a:xfrm rot="-951671">
            <a:off x="8221593" y="1831243"/>
            <a:ext cx="874506" cy="1481031"/>
            <a:chOff x="-117729" y="1733810"/>
            <a:chExt cx="874530" cy="1481072"/>
          </a:xfrm>
        </p:grpSpPr>
        <p:sp>
          <p:nvSpPr>
            <p:cNvPr id="1591" name="Google Shape;1591;p61"/>
            <p:cNvSpPr/>
            <p:nvPr/>
          </p:nvSpPr>
          <p:spPr>
            <a:xfrm>
              <a:off x="21973" y="1733810"/>
              <a:ext cx="518652" cy="505591"/>
            </a:xfrm>
            <a:custGeom>
              <a:rect b="b" l="l" r="r" t="t"/>
              <a:pathLst>
                <a:path extrusionOk="0" h="18736" w="1922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61"/>
            <p:cNvSpPr/>
            <p:nvPr/>
          </p:nvSpPr>
          <p:spPr>
            <a:xfrm>
              <a:off x="182722" y="1995375"/>
              <a:ext cx="268582" cy="236173"/>
            </a:xfrm>
            <a:custGeom>
              <a:rect b="b" l="l" r="r" t="t"/>
              <a:pathLst>
                <a:path extrusionOk="0" h="8752" w="9953">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61"/>
            <p:cNvSpPr/>
            <p:nvPr/>
          </p:nvSpPr>
          <p:spPr>
            <a:xfrm>
              <a:off x="-117729" y="2086450"/>
              <a:ext cx="874530" cy="1128432"/>
            </a:xfrm>
            <a:custGeom>
              <a:rect b="b" l="l" r="r" t="t"/>
              <a:pathLst>
                <a:path extrusionOk="0" h="41817" w="32408">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4" name="Google Shape;1594;p61"/>
          <p:cNvSpPr txBox="1"/>
          <p:nvPr>
            <p:ph type="title"/>
          </p:nvPr>
        </p:nvSpPr>
        <p:spPr>
          <a:xfrm>
            <a:off x="1173875" y="196550"/>
            <a:ext cx="7775100" cy="68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MALE AND FEMALE DIFFERENCES</a:t>
            </a:r>
            <a:endParaRPr sz="3100"/>
          </a:p>
        </p:txBody>
      </p:sp>
      <p:sp>
        <p:nvSpPr>
          <p:cNvPr id="1595" name="Google Shape;1595;p61"/>
          <p:cNvSpPr txBox="1"/>
          <p:nvPr>
            <p:ph idx="1" type="subTitle"/>
          </p:nvPr>
        </p:nvSpPr>
        <p:spPr>
          <a:xfrm>
            <a:off x="1045575" y="1012149"/>
            <a:ext cx="3168300" cy="49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Accuracy Female = </a:t>
            </a:r>
            <a:r>
              <a:rPr b="1" lang="en" sz="1500"/>
              <a:t>0.802  </a:t>
            </a:r>
            <a:r>
              <a:rPr b="1" lang="en" sz="1500"/>
              <a:t>   </a:t>
            </a:r>
            <a:endParaRPr b="1" sz="1500"/>
          </a:p>
          <a:p>
            <a:pPr indent="0" lvl="0" marL="0" rtl="0" algn="l">
              <a:spcBef>
                <a:spcPts val="0"/>
              </a:spcBef>
              <a:spcAft>
                <a:spcPts val="0"/>
              </a:spcAft>
              <a:buNone/>
            </a:pPr>
            <a:r>
              <a:rPr b="1" lang="en" sz="1500"/>
              <a:t>Accuracy Male = </a:t>
            </a:r>
            <a:r>
              <a:rPr b="1" lang="en" sz="1500"/>
              <a:t>0.79</a:t>
            </a:r>
            <a:r>
              <a:rPr b="1" lang="en" sz="1500"/>
              <a:t>5</a:t>
            </a:r>
            <a:endParaRPr b="1" sz="15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96" name="Google Shape;1596;p61"/>
          <p:cNvSpPr/>
          <p:nvPr/>
        </p:nvSpPr>
        <p:spPr>
          <a:xfrm flipH="1">
            <a:off x="5654926" y="3009967"/>
            <a:ext cx="216407" cy="212808"/>
          </a:xfrm>
          <a:custGeom>
            <a:rect b="b" l="l" r="r" t="t"/>
            <a:pathLst>
              <a:path extrusionOk="0" h="7273" w="7396">
                <a:moveTo>
                  <a:pt x="4178" y="219"/>
                </a:moveTo>
                <a:cubicBezTo>
                  <a:pt x="4611" y="219"/>
                  <a:pt x="5091" y="288"/>
                  <a:pt x="5524" y="516"/>
                </a:cubicBezTo>
                <a:cubicBezTo>
                  <a:pt x="5981" y="767"/>
                  <a:pt x="6346" y="1155"/>
                  <a:pt x="6597" y="1566"/>
                </a:cubicBezTo>
                <a:cubicBezTo>
                  <a:pt x="4634" y="2844"/>
                  <a:pt x="2580" y="4054"/>
                  <a:pt x="548" y="5195"/>
                </a:cubicBezTo>
                <a:cubicBezTo>
                  <a:pt x="525" y="5150"/>
                  <a:pt x="503" y="5104"/>
                  <a:pt x="503" y="5058"/>
                </a:cubicBezTo>
                <a:cubicBezTo>
                  <a:pt x="229" y="4077"/>
                  <a:pt x="297" y="3095"/>
                  <a:pt x="411" y="2433"/>
                </a:cubicBezTo>
                <a:cubicBezTo>
                  <a:pt x="571" y="1589"/>
                  <a:pt x="1393" y="1041"/>
                  <a:pt x="2078" y="721"/>
                </a:cubicBezTo>
                <a:cubicBezTo>
                  <a:pt x="2557" y="493"/>
                  <a:pt x="3356" y="219"/>
                  <a:pt x="4178" y="219"/>
                </a:cubicBezTo>
                <a:close/>
                <a:moveTo>
                  <a:pt x="6688" y="1749"/>
                </a:moveTo>
                <a:cubicBezTo>
                  <a:pt x="6985" y="2319"/>
                  <a:pt x="7122" y="2958"/>
                  <a:pt x="7145" y="3506"/>
                </a:cubicBezTo>
                <a:cubicBezTo>
                  <a:pt x="7190" y="4077"/>
                  <a:pt x="7099" y="4602"/>
                  <a:pt x="6917" y="5035"/>
                </a:cubicBezTo>
                <a:cubicBezTo>
                  <a:pt x="6643" y="5675"/>
                  <a:pt x="6095" y="6222"/>
                  <a:pt x="5387" y="6565"/>
                </a:cubicBezTo>
                <a:cubicBezTo>
                  <a:pt x="4794" y="6861"/>
                  <a:pt x="4063" y="7021"/>
                  <a:pt x="3242" y="7044"/>
                </a:cubicBezTo>
                <a:cubicBezTo>
                  <a:pt x="3181" y="7046"/>
                  <a:pt x="3121" y="7047"/>
                  <a:pt x="3063" y="7047"/>
                </a:cubicBezTo>
                <a:cubicBezTo>
                  <a:pt x="2425" y="7047"/>
                  <a:pt x="1952" y="6932"/>
                  <a:pt x="1575" y="6702"/>
                </a:cubicBezTo>
                <a:cubicBezTo>
                  <a:pt x="1165" y="6451"/>
                  <a:pt x="845" y="5994"/>
                  <a:pt x="617" y="5401"/>
                </a:cubicBezTo>
                <a:cubicBezTo>
                  <a:pt x="2671" y="4259"/>
                  <a:pt x="4725" y="3027"/>
                  <a:pt x="6688" y="1749"/>
                </a:cubicBezTo>
                <a:close/>
                <a:moveTo>
                  <a:pt x="4191" y="0"/>
                </a:moveTo>
                <a:cubicBezTo>
                  <a:pt x="3323" y="0"/>
                  <a:pt x="2502" y="303"/>
                  <a:pt x="1986" y="539"/>
                </a:cubicBezTo>
                <a:cubicBezTo>
                  <a:pt x="1256" y="881"/>
                  <a:pt x="389" y="1475"/>
                  <a:pt x="206" y="2388"/>
                </a:cubicBezTo>
                <a:cubicBezTo>
                  <a:pt x="92" y="3072"/>
                  <a:pt x="0" y="4100"/>
                  <a:pt x="297" y="5104"/>
                </a:cubicBezTo>
                <a:cubicBezTo>
                  <a:pt x="320" y="5195"/>
                  <a:pt x="343" y="5264"/>
                  <a:pt x="366" y="5332"/>
                </a:cubicBezTo>
                <a:cubicBezTo>
                  <a:pt x="343" y="5355"/>
                  <a:pt x="343" y="5401"/>
                  <a:pt x="366" y="5423"/>
                </a:cubicBezTo>
                <a:cubicBezTo>
                  <a:pt x="389" y="5423"/>
                  <a:pt x="389" y="5446"/>
                  <a:pt x="411" y="5446"/>
                </a:cubicBezTo>
                <a:cubicBezTo>
                  <a:pt x="640" y="6108"/>
                  <a:pt x="1005" y="6588"/>
                  <a:pt x="1461" y="6884"/>
                </a:cubicBezTo>
                <a:cubicBezTo>
                  <a:pt x="1872" y="7135"/>
                  <a:pt x="2397" y="7272"/>
                  <a:pt x="3082" y="7272"/>
                </a:cubicBezTo>
                <a:lnTo>
                  <a:pt x="3242" y="7272"/>
                </a:lnTo>
                <a:cubicBezTo>
                  <a:pt x="4109" y="7250"/>
                  <a:pt x="4862" y="7067"/>
                  <a:pt x="5479" y="6747"/>
                </a:cubicBezTo>
                <a:cubicBezTo>
                  <a:pt x="6232" y="6382"/>
                  <a:pt x="6802" y="5812"/>
                  <a:pt x="7099" y="5127"/>
                </a:cubicBezTo>
                <a:cubicBezTo>
                  <a:pt x="7305" y="4670"/>
                  <a:pt x="7396" y="4122"/>
                  <a:pt x="7373" y="3483"/>
                </a:cubicBezTo>
                <a:cubicBezTo>
                  <a:pt x="7350" y="2890"/>
                  <a:pt x="7190" y="2205"/>
                  <a:pt x="6848" y="1612"/>
                </a:cubicBezTo>
                <a:cubicBezTo>
                  <a:pt x="6848" y="1589"/>
                  <a:pt x="6848" y="1566"/>
                  <a:pt x="6848" y="1543"/>
                </a:cubicBezTo>
                <a:cubicBezTo>
                  <a:pt x="6825" y="1520"/>
                  <a:pt x="6825" y="1520"/>
                  <a:pt x="6802" y="1498"/>
                </a:cubicBezTo>
                <a:cubicBezTo>
                  <a:pt x="6529" y="1041"/>
                  <a:pt x="6141" y="607"/>
                  <a:pt x="5616" y="333"/>
                </a:cubicBezTo>
                <a:cubicBezTo>
                  <a:pt x="5155" y="91"/>
                  <a:pt x="4666" y="0"/>
                  <a:pt x="41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7" name="Google Shape;1597;p61"/>
          <p:cNvGrpSpPr/>
          <p:nvPr/>
        </p:nvGrpSpPr>
        <p:grpSpPr>
          <a:xfrm>
            <a:off x="5950867" y="1369245"/>
            <a:ext cx="2357743" cy="2343042"/>
            <a:chOff x="4647769" y="1030468"/>
            <a:chExt cx="3233772" cy="3213609"/>
          </a:xfrm>
        </p:grpSpPr>
        <p:grpSp>
          <p:nvGrpSpPr>
            <p:cNvPr id="1598" name="Google Shape;1598;p61"/>
            <p:cNvGrpSpPr/>
            <p:nvPr/>
          </p:nvGrpSpPr>
          <p:grpSpPr>
            <a:xfrm flipH="1" rot="-5044606">
              <a:off x="5159683" y="2590286"/>
              <a:ext cx="413284" cy="807840"/>
              <a:chOff x="2887743" y="2397645"/>
              <a:chExt cx="413267" cy="807808"/>
            </a:xfrm>
          </p:grpSpPr>
          <p:sp>
            <p:nvSpPr>
              <p:cNvPr id="1599" name="Google Shape;1599;p61"/>
              <p:cNvSpPr/>
              <p:nvPr/>
            </p:nvSpPr>
            <p:spPr>
              <a:xfrm flipH="1">
                <a:off x="2887743" y="2397645"/>
                <a:ext cx="413267" cy="383206"/>
              </a:xfrm>
              <a:custGeom>
                <a:rect b="b" l="l" r="r" t="t"/>
                <a:pathLst>
                  <a:path extrusionOk="0" h="19134" w="20635">
                    <a:moveTo>
                      <a:pt x="1659" y="0"/>
                    </a:moveTo>
                    <a:cubicBezTo>
                      <a:pt x="1240" y="0"/>
                      <a:pt x="840" y="128"/>
                      <a:pt x="571" y="436"/>
                    </a:cubicBezTo>
                    <a:cubicBezTo>
                      <a:pt x="365" y="664"/>
                      <a:pt x="274" y="961"/>
                      <a:pt x="206" y="1258"/>
                    </a:cubicBezTo>
                    <a:cubicBezTo>
                      <a:pt x="0" y="2285"/>
                      <a:pt x="297" y="3449"/>
                      <a:pt x="1096" y="4156"/>
                    </a:cubicBezTo>
                    <a:cubicBezTo>
                      <a:pt x="1554" y="4574"/>
                      <a:pt x="2187" y="4809"/>
                      <a:pt x="2808" y="4809"/>
                    </a:cubicBezTo>
                    <a:cubicBezTo>
                      <a:pt x="3238" y="4809"/>
                      <a:pt x="3662" y="4696"/>
                      <a:pt x="4017" y="4453"/>
                    </a:cubicBezTo>
                    <a:cubicBezTo>
                      <a:pt x="4428" y="4179"/>
                      <a:pt x="4656" y="3609"/>
                      <a:pt x="4679" y="3084"/>
                    </a:cubicBezTo>
                    <a:cubicBezTo>
                      <a:pt x="4702" y="2559"/>
                      <a:pt x="4520" y="2034"/>
                      <a:pt x="4223" y="1600"/>
                    </a:cubicBezTo>
                    <a:cubicBezTo>
                      <a:pt x="3858" y="984"/>
                      <a:pt x="3287" y="504"/>
                      <a:pt x="2625" y="208"/>
                    </a:cubicBezTo>
                    <a:cubicBezTo>
                      <a:pt x="2325" y="78"/>
                      <a:pt x="1986" y="0"/>
                      <a:pt x="1659" y="0"/>
                    </a:cubicBezTo>
                    <a:close/>
                    <a:moveTo>
                      <a:pt x="11251" y="3859"/>
                    </a:moveTo>
                    <a:cubicBezTo>
                      <a:pt x="10960" y="3859"/>
                      <a:pt x="10669" y="3920"/>
                      <a:pt x="10408" y="4042"/>
                    </a:cubicBezTo>
                    <a:cubicBezTo>
                      <a:pt x="9632" y="4407"/>
                      <a:pt x="9107" y="5206"/>
                      <a:pt x="8948" y="6051"/>
                    </a:cubicBezTo>
                    <a:cubicBezTo>
                      <a:pt x="8856" y="6576"/>
                      <a:pt x="8856" y="7147"/>
                      <a:pt x="9062" y="7626"/>
                    </a:cubicBezTo>
                    <a:cubicBezTo>
                      <a:pt x="9267" y="8128"/>
                      <a:pt x="9655" y="8562"/>
                      <a:pt x="10180" y="8721"/>
                    </a:cubicBezTo>
                    <a:cubicBezTo>
                      <a:pt x="10250" y="8730"/>
                      <a:pt x="10321" y="8734"/>
                      <a:pt x="10394" y="8734"/>
                    </a:cubicBezTo>
                    <a:cubicBezTo>
                      <a:pt x="11111" y="8734"/>
                      <a:pt x="11963" y="8332"/>
                      <a:pt x="12440" y="7649"/>
                    </a:cubicBezTo>
                    <a:cubicBezTo>
                      <a:pt x="12691" y="7283"/>
                      <a:pt x="12851" y="6850"/>
                      <a:pt x="12942" y="6416"/>
                    </a:cubicBezTo>
                    <a:cubicBezTo>
                      <a:pt x="13056" y="5800"/>
                      <a:pt x="13079" y="5115"/>
                      <a:pt x="12714" y="4567"/>
                    </a:cubicBezTo>
                    <a:cubicBezTo>
                      <a:pt x="12395" y="4097"/>
                      <a:pt x="11825" y="3859"/>
                      <a:pt x="11251" y="3859"/>
                    </a:cubicBezTo>
                    <a:close/>
                    <a:moveTo>
                      <a:pt x="18751" y="14467"/>
                    </a:moveTo>
                    <a:cubicBezTo>
                      <a:pt x="18305" y="14467"/>
                      <a:pt x="17855" y="14617"/>
                      <a:pt x="17507" y="14884"/>
                    </a:cubicBezTo>
                    <a:cubicBezTo>
                      <a:pt x="16891" y="15318"/>
                      <a:pt x="16526" y="16094"/>
                      <a:pt x="16503" y="16847"/>
                    </a:cubicBezTo>
                    <a:cubicBezTo>
                      <a:pt x="16503" y="17281"/>
                      <a:pt x="16594" y="17715"/>
                      <a:pt x="16822" y="18057"/>
                    </a:cubicBezTo>
                    <a:cubicBezTo>
                      <a:pt x="17051" y="18399"/>
                      <a:pt x="17439" y="18673"/>
                      <a:pt x="17850" y="18673"/>
                    </a:cubicBezTo>
                    <a:cubicBezTo>
                      <a:pt x="17907" y="18676"/>
                      <a:pt x="17966" y="18677"/>
                      <a:pt x="18028" y="18677"/>
                    </a:cubicBezTo>
                    <a:cubicBezTo>
                      <a:pt x="18531" y="18677"/>
                      <a:pt x="19164" y="18583"/>
                      <a:pt x="19653" y="18217"/>
                    </a:cubicBezTo>
                    <a:cubicBezTo>
                      <a:pt x="20223" y="17806"/>
                      <a:pt x="20611" y="17144"/>
                      <a:pt x="20611" y="16436"/>
                    </a:cubicBezTo>
                    <a:cubicBezTo>
                      <a:pt x="20634" y="15752"/>
                      <a:pt x="20269" y="15044"/>
                      <a:pt x="19653" y="14702"/>
                    </a:cubicBezTo>
                    <a:cubicBezTo>
                      <a:pt x="19379" y="14541"/>
                      <a:pt x="19066" y="14467"/>
                      <a:pt x="18751" y="14467"/>
                    </a:cubicBezTo>
                    <a:close/>
                    <a:moveTo>
                      <a:pt x="3642" y="15501"/>
                    </a:moveTo>
                    <a:cubicBezTo>
                      <a:pt x="3206" y="15501"/>
                      <a:pt x="2770" y="15592"/>
                      <a:pt x="2374" y="15774"/>
                    </a:cubicBezTo>
                    <a:cubicBezTo>
                      <a:pt x="1895" y="15980"/>
                      <a:pt x="1438" y="16322"/>
                      <a:pt x="1278" y="16824"/>
                    </a:cubicBezTo>
                    <a:cubicBezTo>
                      <a:pt x="1119" y="17281"/>
                      <a:pt x="1256" y="17829"/>
                      <a:pt x="1529" y="18217"/>
                    </a:cubicBezTo>
                    <a:cubicBezTo>
                      <a:pt x="1826" y="18605"/>
                      <a:pt x="2283" y="18856"/>
                      <a:pt x="2739" y="19016"/>
                    </a:cubicBezTo>
                    <a:cubicBezTo>
                      <a:pt x="3018" y="19094"/>
                      <a:pt x="3308" y="19133"/>
                      <a:pt x="3599" y="19133"/>
                    </a:cubicBezTo>
                    <a:cubicBezTo>
                      <a:pt x="4401" y="19133"/>
                      <a:pt x="5205" y="18838"/>
                      <a:pt x="5775" y="18285"/>
                    </a:cubicBezTo>
                    <a:cubicBezTo>
                      <a:pt x="6117" y="17966"/>
                      <a:pt x="6186" y="17167"/>
                      <a:pt x="5866" y="16596"/>
                    </a:cubicBezTo>
                    <a:cubicBezTo>
                      <a:pt x="5547" y="16026"/>
                      <a:pt x="4930" y="15683"/>
                      <a:pt x="4291" y="15569"/>
                    </a:cubicBezTo>
                    <a:cubicBezTo>
                      <a:pt x="4078" y="15523"/>
                      <a:pt x="3860" y="15501"/>
                      <a:pt x="3642" y="155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61"/>
              <p:cNvSpPr/>
              <p:nvPr/>
            </p:nvSpPr>
            <p:spPr>
              <a:xfrm flipH="1">
                <a:off x="2901003" y="2405215"/>
                <a:ext cx="384929" cy="800239"/>
              </a:xfrm>
              <a:custGeom>
                <a:rect b="b" l="l" r="r" t="t"/>
                <a:pathLst>
                  <a:path extrusionOk="0" h="39957" w="19220">
                    <a:moveTo>
                      <a:pt x="123" y="1"/>
                    </a:moveTo>
                    <a:cubicBezTo>
                      <a:pt x="97" y="1"/>
                      <a:pt x="69" y="12"/>
                      <a:pt x="46" y="35"/>
                    </a:cubicBezTo>
                    <a:cubicBezTo>
                      <a:pt x="0" y="58"/>
                      <a:pt x="0" y="126"/>
                      <a:pt x="23" y="172"/>
                    </a:cubicBezTo>
                    <a:cubicBezTo>
                      <a:pt x="4520" y="5536"/>
                      <a:pt x="8354" y="11425"/>
                      <a:pt x="11459" y="17679"/>
                    </a:cubicBezTo>
                    <a:cubicBezTo>
                      <a:pt x="8393" y="17019"/>
                      <a:pt x="5262" y="16690"/>
                      <a:pt x="2121" y="16690"/>
                    </a:cubicBezTo>
                    <a:cubicBezTo>
                      <a:pt x="1566" y="16690"/>
                      <a:pt x="1012" y="16700"/>
                      <a:pt x="457" y="16720"/>
                    </a:cubicBezTo>
                    <a:cubicBezTo>
                      <a:pt x="411" y="16743"/>
                      <a:pt x="366" y="16789"/>
                      <a:pt x="366" y="16834"/>
                    </a:cubicBezTo>
                    <a:cubicBezTo>
                      <a:pt x="366" y="16880"/>
                      <a:pt x="388" y="16926"/>
                      <a:pt x="434" y="16949"/>
                    </a:cubicBezTo>
                    <a:lnTo>
                      <a:pt x="480" y="16949"/>
                    </a:lnTo>
                    <a:cubicBezTo>
                      <a:pt x="1097" y="16922"/>
                      <a:pt x="1715" y="16909"/>
                      <a:pt x="2332" y="16909"/>
                    </a:cubicBezTo>
                    <a:cubicBezTo>
                      <a:pt x="5434" y="16909"/>
                      <a:pt x="8527" y="17245"/>
                      <a:pt x="11573" y="17930"/>
                    </a:cubicBezTo>
                    <a:cubicBezTo>
                      <a:pt x="12531" y="19893"/>
                      <a:pt x="13444" y="21902"/>
                      <a:pt x="14266" y="23956"/>
                    </a:cubicBezTo>
                    <a:cubicBezTo>
                      <a:pt x="14266" y="23979"/>
                      <a:pt x="14266" y="24002"/>
                      <a:pt x="14289" y="24024"/>
                    </a:cubicBezTo>
                    <a:cubicBezTo>
                      <a:pt x="16343" y="29137"/>
                      <a:pt x="17941" y="34456"/>
                      <a:pt x="19014" y="39865"/>
                    </a:cubicBezTo>
                    <a:cubicBezTo>
                      <a:pt x="19014" y="39911"/>
                      <a:pt x="19037" y="39956"/>
                      <a:pt x="19082" y="39956"/>
                    </a:cubicBezTo>
                    <a:lnTo>
                      <a:pt x="19128" y="39956"/>
                    </a:lnTo>
                    <a:cubicBezTo>
                      <a:pt x="19196" y="39956"/>
                      <a:pt x="19219" y="39888"/>
                      <a:pt x="19219" y="39842"/>
                    </a:cubicBezTo>
                    <a:cubicBezTo>
                      <a:pt x="18146" y="34387"/>
                      <a:pt x="16549" y="29069"/>
                      <a:pt x="14472" y="23933"/>
                    </a:cubicBezTo>
                    <a:cubicBezTo>
                      <a:pt x="14791" y="22404"/>
                      <a:pt x="15522" y="20966"/>
                      <a:pt x="16229" y="19573"/>
                    </a:cubicBezTo>
                    <a:cubicBezTo>
                      <a:pt x="16412" y="19208"/>
                      <a:pt x="16594" y="18843"/>
                      <a:pt x="16777" y="18478"/>
                    </a:cubicBezTo>
                    <a:cubicBezTo>
                      <a:pt x="17051" y="17953"/>
                      <a:pt x="17302" y="17405"/>
                      <a:pt x="17530" y="16880"/>
                    </a:cubicBezTo>
                    <a:cubicBezTo>
                      <a:pt x="17918" y="16036"/>
                      <a:pt x="18306" y="15168"/>
                      <a:pt x="18763" y="14347"/>
                    </a:cubicBezTo>
                    <a:cubicBezTo>
                      <a:pt x="18786" y="14278"/>
                      <a:pt x="18763" y="14232"/>
                      <a:pt x="18717" y="14187"/>
                    </a:cubicBezTo>
                    <a:cubicBezTo>
                      <a:pt x="18705" y="14181"/>
                      <a:pt x="18691" y="14178"/>
                      <a:pt x="18677" y="14178"/>
                    </a:cubicBezTo>
                    <a:cubicBezTo>
                      <a:pt x="18638" y="14178"/>
                      <a:pt x="18597" y="14199"/>
                      <a:pt x="18580" y="14232"/>
                    </a:cubicBezTo>
                    <a:cubicBezTo>
                      <a:pt x="18124" y="15077"/>
                      <a:pt x="17736" y="15944"/>
                      <a:pt x="17348" y="16789"/>
                    </a:cubicBezTo>
                    <a:cubicBezTo>
                      <a:pt x="17097" y="17314"/>
                      <a:pt x="16845" y="17862"/>
                      <a:pt x="16594" y="18387"/>
                    </a:cubicBezTo>
                    <a:cubicBezTo>
                      <a:pt x="16412" y="18752"/>
                      <a:pt x="16229" y="19117"/>
                      <a:pt x="16047" y="19482"/>
                    </a:cubicBezTo>
                    <a:cubicBezTo>
                      <a:pt x="15362" y="20783"/>
                      <a:pt x="14677" y="22153"/>
                      <a:pt x="14335" y="23591"/>
                    </a:cubicBezTo>
                    <a:cubicBezTo>
                      <a:pt x="13536" y="21628"/>
                      <a:pt x="12691" y="19710"/>
                      <a:pt x="11755" y="17816"/>
                    </a:cubicBezTo>
                    <a:cubicBezTo>
                      <a:pt x="11755" y="17793"/>
                      <a:pt x="11733" y="17770"/>
                      <a:pt x="11733" y="17770"/>
                    </a:cubicBezTo>
                    <a:cubicBezTo>
                      <a:pt x="10820" y="15944"/>
                      <a:pt x="9861" y="14164"/>
                      <a:pt x="8857" y="12406"/>
                    </a:cubicBezTo>
                    <a:cubicBezTo>
                      <a:pt x="9199" y="9371"/>
                      <a:pt x="9952" y="6403"/>
                      <a:pt x="11048" y="3573"/>
                    </a:cubicBezTo>
                    <a:cubicBezTo>
                      <a:pt x="11071" y="3505"/>
                      <a:pt x="11048" y="3459"/>
                      <a:pt x="10979" y="3436"/>
                    </a:cubicBezTo>
                    <a:cubicBezTo>
                      <a:pt x="10967" y="3430"/>
                      <a:pt x="10953" y="3427"/>
                      <a:pt x="10939" y="3427"/>
                    </a:cubicBezTo>
                    <a:cubicBezTo>
                      <a:pt x="10900" y="3427"/>
                      <a:pt x="10859" y="3448"/>
                      <a:pt x="10842" y="3482"/>
                    </a:cubicBezTo>
                    <a:cubicBezTo>
                      <a:pt x="9770" y="6266"/>
                      <a:pt x="9039" y="9165"/>
                      <a:pt x="8674" y="12110"/>
                    </a:cubicBezTo>
                    <a:cubicBezTo>
                      <a:pt x="6186" y="7864"/>
                      <a:pt x="3356" y="3824"/>
                      <a:pt x="183" y="35"/>
                    </a:cubicBezTo>
                    <a:cubicBezTo>
                      <a:pt x="172" y="12"/>
                      <a:pt x="149" y="1"/>
                      <a:pt x="1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1" name="Google Shape;1601;p61"/>
            <p:cNvSpPr/>
            <p:nvPr/>
          </p:nvSpPr>
          <p:spPr>
            <a:xfrm flipH="1">
              <a:off x="4647769" y="1960528"/>
              <a:ext cx="832857" cy="844210"/>
            </a:xfrm>
            <a:custGeom>
              <a:rect b="b" l="l" r="r" t="t"/>
              <a:pathLst>
                <a:path extrusionOk="0" h="28852" w="28464">
                  <a:moveTo>
                    <a:pt x="13855" y="0"/>
                  </a:moveTo>
                  <a:cubicBezTo>
                    <a:pt x="13399" y="23"/>
                    <a:pt x="12965" y="274"/>
                    <a:pt x="12623" y="571"/>
                  </a:cubicBezTo>
                  <a:cubicBezTo>
                    <a:pt x="10774" y="2077"/>
                    <a:pt x="10021" y="4542"/>
                    <a:pt x="9770" y="6916"/>
                  </a:cubicBezTo>
                  <a:cubicBezTo>
                    <a:pt x="9427" y="10226"/>
                    <a:pt x="9861" y="13627"/>
                    <a:pt x="11025" y="16731"/>
                  </a:cubicBezTo>
                  <a:cubicBezTo>
                    <a:pt x="13559" y="14175"/>
                    <a:pt x="15271" y="10865"/>
                    <a:pt x="16115" y="7350"/>
                  </a:cubicBezTo>
                  <a:cubicBezTo>
                    <a:pt x="16617" y="5227"/>
                    <a:pt x="16777" y="2785"/>
                    <a:pt x="15476" y="1005"/>
                  </a:cubicBezTo>
                  <a:cubicBezTo>
                    <a:pt x="15088" y="480"/>
                    <a:pt x="14517" y="0"/>
                    <a:pt x="13855" y="0"/>
                  </a:cubicBezTo>
                  <a:close/>
                  <a:moveTo>
                    <a:pt x="25143" y="6897"/>
                  </a:moveTo>
                  <a:cubicBezTo>
                    <a:pt x="24326" y="6897"/>
                    <a:pt x="23500" y="7104"/>
                    <a:pt x="22712" y="7373"/>
                  </a:cubicBezTo>
                  <a:cubicBezTo>
                    <a:pt x="18032" y="8948"/>
                    <a:pt x="14015" y="12440"/>
                    <a:pt x="11801" y="16868"/>
                  </a:cubicBezTo>
                  <a:cubicBezTo>
                    <a:pt x="12549" y="16947"/>
                    <a:pt x="13303" y="16986"/>
                    <a:pt x="14057" y="16986"/>
                  </a:cubicBezTo>
                  <a:cubicBezTo>
                    <a:pt x="18777" y="16986"/>
                    <a:pt x="23497" y="15433"/>
                    <a:pt x="26843" y="12166"/>
                  </a:cubicBezTo>
                  <a:cubicBezTo>
                    <a:pt x="27688" y="11367"/>
                    <a:pt x="28464" y="10294"/>
                    <a:pt x="28304" y="9153"/>
                  </a:cubicBezTo>
                  <a:cubicBezTo>
                    <a:pt x="28167" y="8035"/>
                    <a:pt x="27117" y="7213"/>
                    <a:pt x="26021" y="6985"/>
                  </a:cubicBezTo>
                  <a:cubicBezTo>
                    <a:pt x="25731" y="6924"/>
                    <a:pt x="25438" y="6897"/>
                    <a:pt x="25143" y="6897"/>
                  </a:cubicBezTo>
                  <a:close/>
                  <a:moveTo>
                    <a:pt x="2116" y="10768"/>
                  </a:moveTo>
                  <a:cubicBezTo>
                    <a:pt x="1758" y="10768"/>
                    <a:pt x="1410" y="10842"/>
                    <a:pt x="1096" y="11025"/>
                  </a:cubicBezTo>
                  <a:cubicBezTo>
                    <a:pt x="320" y="11459"/>
                    <a:pt x="0" y="12463"/>
                    <a:pt x="160" y="13353"/>
                  </a:cubicBezTo>
                  <a:cubicBezTo>
                    <a:pt x="343" y="14220"/>
                    <a:pt x="936" y="14974"/>
                    <a:pt x="1644" y="15521"/>
                  </a:cubicBezTo>
                  <a:cubicBezTo>
                    <a:pt x="2831" y="16503"/>
                    <a:pt x="4337" y="17005"/>
                    <a:pt x="5867" y="17233"/>
                  </a:cubicBezTo>
                  <a:cubicBezTo>
                    <a:pt x="6698" y="17357"/>
                    <a:pt x="7530" y="17394"/>
                    <a:pt x="8366" y="17394"/>
                  </a:cubicBezTo>
                  <a:cubicBezTo>
                    <a:pt x="9066" y="17394"/>
                    <a:pt x="9769" y="17368"/>
                    <a:pt x="10477" y="17347"/>
                  </a:cubicBezTo>
                  <a:cubicBezTo>
                    <a:pt x="10591" y="16914"/>
                    <a:pt x="10317" y="16389"/>
                    <a:pt x="9998" y="15978"/>
                  </a:cubicBezTo>
                  <a:cubicBezTo>
                    <a:pt x="8446" y="13855"/>
                    <a:pt x="6277" y="12189"/>
                    <a:pt x="3835" y="11185"/>
                  </a:cubicBezTo>
                  <a:cubicBezTo>
                    <a:pt x="3299" y="10959"/>
                    <a:pt x="2694" y="10768"/>
                    <a:pt x="2116" y="10768"/>
                  </a:cubicBezTo>
                  <a:close/>
                  <a:moveTo>
                    <a:pt x="13447" y="17495"/>
                  </a:moveTo>
                  <a:cubicBezTo>
                    <a:pt x="12944" y="17495"/>
                    <a:pt x="12462" y="17572"/>
                    <a:pt x="12052" y="17804"/>
                  </a:cubicBezTo>
                  <a:cubicBezTo>
                    <a:pt x="13034" y="20657"/>
                    <a:pt x="14814" y="23259"/>
                    <a:pt x="17119" y="25199"/>
                  </a:cubicBezTo>
                  <a:cubicBezTo>
                    <a:pt x="18124" y="26021"/>
                    <a:pt x="19288" y="26774"/>
                    <a:pt x="20589" y="26820"/>
                  </a:cubicBezTo>
                  <a:cubicBezTo>
                    <a:pt x="20637" y="26822"/>
                    <a:pt x="20685" y="26824"/>
                    <a:pt x="20734" y="26824"/>
                  </a:cubicBezTo>
                  <a:cubicBezTo>
                    <a:pt x="21993" y="26824"/>
                    <a:pt x="23311" y="25974"/>
                    <a:pt x="23465" y="24743"/>
                  </a:cubicBezTo>
                  <a:cubicBezTo>
                    <a:pt x="23556" y="23990"/>
                    <a:pt x="23237" y="23259"/>
                    <a:pt x="22849" y="22597"/>
                  </a:cubicBezTo>
                  <a:cubicBezTo>
                    <a:pt x="21068" y="19744"/>
                    <a:pt x="17781" y="18078"/>
                    <a:pt x="14472" y="17576"/>
                  </a:cubicBezTo>
                  <a:cubicBezTo>
                    <a:pt x="14132" y="17530"/>
                    <a:pt x="13785" y="17495"/>
                    <a:pt x="13447" y="17495"/>
                  </a:cubicBezTo>
                  <a:close/>
                  <a:moveTo>
                    <a:pt x="11345" y="18169"/>
                  </a:moveTo>
                  <a:lnTo>
                    <a:pt x="11345" y="18169"/>
                  </a:lnTo>
                  <a:cubicBezTo>
                    <a:pt x="11162" y="18192"/>
                    <a:pt x="10979" y="18306"/>
                    <a:pt x="10797" y="18352"/>
                  </a:cubicBezTo>
                  <a:cubicBezTo>
                    <a:pt x="9724" y="19607"/>
                    <a:pt x="8720" y="20908"/>
                    <a:pt x="7944" y="22369"/>
                  </a:cubicBezTo>
                  <a:cubicBezTo>
                    <a:pt x="7190" y="23830"/>
                    <a:pt x="6711" y="25450"/>
                    <a:pt x="6802" y="27094"/>
                  </a:cubicBezTo>
                  <a:cubicBezTo>
                    <a:pt x="6848" y="27756"/>
                    <a:pt x="7031" y="28509"/>
                    <a:pt x="7647" y="28760"/>
                  </a:cubicBezTo>
                  <a:cubicBezTo>
                    <a:pt x="7785" y="28823"/>
                    <a:pt x="7926" y="28851"/>
                    <a:pt x="8067" y="28851"/>
                  </a:cubicBezTo>
                  <a:cubicBezTo>
                    <a:pt x="8691" y="28851"/>
                    <a:pt x="9310" y="28296"/>
                    <a:pt x="9701" y="27756"/>
                  </a:cubicBezTo>
                  <a:cubicBezTo>
                    <a:pt x="11687" y="25040"/>
                    <a:pt x="12303" y="21388"/>
                    <a:pt x="11345" y="1816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61"/>
            <p:cNvSpPr/>
            <p:nvPr/>
          </p:nvSpPr>
          <p:spPr>
            <a:xfrm flipH="1">
              <a:off x="4727905" y="2070718"/>
              <a:ext cx="978454" cy="980444"/>
            </a:xfrm>
            <a:custGeom>
              <a:rect b="b" l="l" r="r" t="t"/>
              <a:pathLst>
                <a:path extrusionOk="0" h="33508" w="33440">
                  <a:moveTo>
                    <a:pt x="33308" y="6451"/>
                  </a:moveTo>
                  <a:cubicBezTo>
                    <a:pt x="33292" y="6451"/>
                    <a:pt x="33275" y="6454"/>
                    <a:pt x="33257" y="6460"/>
                  </a:cubicBezTo>
                  <a:lnTo>
                    <a:pt x="19722" y="13125"/>
                  </a:lnTo>
                  <a:cubicBezTo>
                    <a:pt x="19676" y="13171"/>
                    <a:pt x="19630" y="13216"/>
                    <a:pt x="19653" y="13285"/>
                  </a:cubicBezTo>
                  <a:cubicBezTo>
                    <a:pt x="19686" y="13318"/>
                    <a:pt x="19720" y="13339"/>
                    <a:pt x="19762" y="13339"/>
                  </a:cubicBezTo>
                  <a:cubicBezTo>
                    <a:pt x="19778" y="13339"/>
                    <a:pt x="19794" y="13336"/>
                    <a:pt x="19813" y="13330"/>
                  </a:cubicBezTo>
                  <a:lnTo>
                    <a:pt x="33348" y="6643"/>
                  </a:lnTo>
                  <a:lnTo>
                    <a:pt x="33371" y="6643"/>
                  </a:lnTo>
                  <a:cubicBezTo>
                    <a:pt x="33417" y="6620"/>
                    <a:pt x="33440" y="6551"/>
                    <a:pt x="33417" y="6506"/>
                  </a:cubicBezTo>
                  <a:cubicBezTo>
                    <a:pt x="33383" y="6472"/>
                    <a:pt x="33350" y="6451"/>
                    <a:pt x="33308" y="6451"/>
                  </a:cubicBezTo>
                  <a:close/>
                  <a:moveTo>
                    <a:pt x="21616" y="0"/>
                  </a:moveTo>
                  <a:cubicBezTo>
                    <a:pt x="21570" y="0"/>
                    <a:pt x="21525" y="23"/>
                    <a:pt x="21502" y="92"/>
                  </a:cubicBezTo>
                  <a:cubicBezTo>
                    <a:pt x="21068" y="4565"/>
                    <a:pt x="20201" y="9016"/>
                    <a:pt x="18968" y="13330"/>
                  </a:cubicBezTo>
                  <a:cubicBezTo>
                    <a:pt x="18945" y="13399"/>
                    <a:pt x="18968" y="13444"/>
                    <a:pt x="19037" y="13467"/>
                  </a:cubicBezTo>
                  <a:lnTo>
                    <a:pt x="19105" y="13467"/>
                  </a:lnTo>
                  <a:cubicBezTo>
                    <a:pt x="19128" y="13444"/>
                    <a:pt x="19151" y="13422"/>
                    <a:pt x="19151" y="13399"/>
                  </a:cubicBezTo>
                  <a:cubicBezTo>
                    <a:pt x="20406" y="9062"/>
                    <a:pt x="21274" y="4588"/>
                    <a:pt x="21730" y="115"/>
                  </a:cubicBezTo>
                  <a:cubicBezTo>
                    <a:pt x="21730" y="46"/>
                    <a:pt x="21685" y="0"/>
                    <a:pt x="21616" y="0"/>
                  </a:cubicBezTo>
                  <a:close/>
                  <a:moveTo>
                    <a:pt x="11033" y="9510"/>
                  </a:moveTo>
                  <a:cubicBezTo>
                    <a:pt x="10994" y="9510"/>
                    <a:pt x="10951" y="9536"/>
                    <a:pt x="10934" y="9587"/>
                  </a:cubicBezTo>
                  <a:cubicBezTo>
                    <a:pt x="10911" y="9633"/>
                    <a:pt x="10957" y="9701"/>
                    <a:pt x="11002" y="9701"/>
                  </a:cubicBezTo>
                  <a:cubicBezTo>
                    <a:pt x="13604" y="10614"/>
                    <a:pt x="16069" y="12052"/>
                    <a:pt x="18124" y="13901"/>
                  </a:cubicBezTo>
                  <a:cubicBezTo>
                    <a:pt x="18147" y="13912"/>
                    <a:pt x="18169" y="13918"/>
                    <a:pt x="18192" y="13918"/>
                  </a:cubicBezTo>
                  <a:cubicBezTo>
                    <a:pt x="18215" y="13918"/>
                    <a:pt x="18238" y="13912"/>
                    <a:pt x="18261" y="13901"/>
                  </a:cubicBezTo>
                  <a:cubicBezTo>
                    <a:pt x="18261" y="13901"/>
                    <a:pt x="18284" y="13901"/>
                    <a:pt x="18284" y="13878"/>
                  </a:cubicBezTo>
                  <a:cubicBezTo>
                    <a:pt x="18329" y="13833"/>
                    <a:pt x="18329" y="13764"/>
                    <a:pt x="18284" y="13741"/>
                  </a:cubicBezTo>
                  <a:cubicBezTo>
                    <a:pt x="16206" y="11870"/>
                    <a:pt x="13718" y="10409"/>
                    <a:pt x="11071" y="9519"/>
                  </a:cubicBezTo>
                  <a:cubicBezTo>
                    <a:pt x="11059" y="9513"/>
                    <a:pt x="11046" y="9510"/>
                    <a:pt x="11033" y="9510"/>
                  </a:cubicBezTo>
                  <a:close/>
                  <a:moveTo>
                    <a:pt x="19748" y="13954"/>
                  </a:moveTo>
                  <a:cubicBezTo>
                    <a:pt x="19714" y="13954"/>
                    <a:pt x="19680" y="13966"/>
                    <a:pt x="19653" y="13992"/>
                  </a:cubicBezTo>
                  <a:cubicBezTo>
                    <a:pt x="19630" y="14038"/>
                    <a:pt x="19630" y="14106"/>
                    <a:pt x="19676" y="14129"/>
                  </a:cubicBezTo>
                  <a:lnTo>
                    <a:pt x="28486" y="20794"/>
                  </a:lnTo>
                  <a:cubicBezTo>
                    <a:pt x="28509" y="20817"/>
                    <a:pt x="28555" y="20817"/>
                    <a:pt x="28601" y="20817"/>
                  </a:cubicBezTo>
                  <a:cubicBezTo>
                    <a:pt x="28601" y="20794"/>
                    <a:pt x="28623" y="20794"/>
                    <a:pt x="28623" y="20771"/>
                  </a:cubicBezTo>
                  <a:cubicBezTo>
                    <a:pt x="28669" y="20726"/>
                    <a:pt x="28669" y="20657"/>
                    <a:pt x="28623" y="20634"/>
                  </a:cubicBezTo>
                  <a:lnTo>
                    <a:pt x="19813" y="13969"/>
                  </a:lnTo>
                  <a:cubicBezTo>
                    <a:pt x="19794" y="13960"/>
                    <a:pt x="19771" y="13954"/>
                    <a:pt x="19748" y="13954"/>
                  </a:cubicBezTo>
                  <a:close/>
                  <a:moveTo>
                    <a:pt x="18843" y="14146"/>
                  </a:moveTo>
                  <a:cubicBezTo>
                    <a:pt x="18793" y="14146"/>
                    <a:pt x="18759" y="14187"/>
                    <a:pt x="18740" y="14243"/>
                  </a:cubicBezTo>
                  <a:cubicBezTo>
                    <a:pt x="18284" y="17119"/>
                    <a:pt x="17553" y="19973"/>
                    <a:pt x="16572" y="22734"/>
                  </a:cubicBezTo>
                  <a:cubicBezTo>
                    <a:pt x="16549" y="22803"/>
                    <a:pt x="16572" y="22848"/>
                    <a:pt x="16640" y="22871"/>
                  </a:cubicBezTo>
                  <a:cubicBezTo>
                    <a:pt x="16648" y="22879"/>
                    <a:pt x="16655" y="22881"/>
                    <a:pt x="16663" y="22881"/>
                  </a:cubicBezTo>
                  <a:cubicBezTo>
                    <a:pt x="16678" y="22881"/>
                    <a:pt x="16693" y="22871"/>
                    <a:pt x="16709" y="22871"/>
                  </a:cubicBezTo>
                  <a:cubicBezTo>
                    <a:pt x="16754" y="22848"/>
                    <a:pt x="16754" y="22826"/>
                    <a:pt x="16777" y="22803"/>
                  </a:cubicBezTo>
                  <a:cubicBezTo>
                    <a:pt x="17759" y="20041"/>
                    <a:pt x="18489" y="17165"/>
                    <a:pt x="18968" y="14266"/>
                  </a:cubicBezTo>
                  <a:cubicBezTo>
                    <a:pt x="18968" y="14198"/>
                    <a:pt x="18923" y="14152"/>
                    <a:pt x="18877" y="14152"/>
                  </a:cubicBezTo>
                  <a:cubicBezTo>
                    <a:pt x="18865" y="14148"/>
                    <a:pt x="18853" y="14146"/>
                    <a:pt x="18843" y="14146"/>
                  </a:cubicBezTo>
                  <a:close/>
                  <a:moveTo>
                    <a:pt x="18321" y="14029"/>
                  </a:moveTo>
                  <a:cubicBezTo>
                    <a:pt x="18308" y="14029"/>
                    <a:pt x="18295" y="14032"/>
                    <a:pt x="18284" y="14038"/>
                  </a:cubicBezTo>
                  <a:cubicBezTo>
                    <a:pt x="14312" y="15887"/>
                    <a:pt x="10546" y="18580"/>
                    <a:pt x="7122" y="22072"/>
                  </a:cubicBezTo>
                  <a:cubicBezTo>
                    <a:pt x="3538" y="25770"/>
                    <a:pt x="1142" y="29559"/>
                    <a:pt x="0" y="33371"/>
                  </a:cubicBezTo>
                  <a:cubicBezTo>
                    <a:pt x="0" y="33439"/>
                    <a:pt x="23" y="33485"/>
                    <a:pt x="92" y="33508"/>
                  </a:cubicBezTo>
                  <a:lnTo>
                    <a:pt x="160" y="33508"/>
                  </a:lnTo>
                  <a:cubicBezTo>
                    <a:pt x="183" y="33485"/>
                    <a:pt x="206" y="33462"/>
                    <a:pt x="206" y="33439"/>
                  </a:cubicBezTo>
                  <a:cubicBezTo>
                    <a:pt x="1324" y="29650"/>
                    <a:pt x="3698" y="25884"/>
                    <a:pt x="7282" y="22232"/>
                  </a:cubicBezTo>
                  <a:cubicBezTo>
                    <a:pt x="10683" y="18740"/>
                    <a:pt x="14403" y="16047"/>
                    <a:pt x="18375" y="14243"/>
                  </a:cubicBezTo>
                  <a:cubicBezTo>
                    <a:pt x="18420" y="14198"/>
                    <a:pt x="18443" y="14152"/>
                    <a:pt x="18420" y="14106"/>
                  </a:cubicBezTo>
                  <a:cubicBezTo>
                    <a:pt x="18403" y="14055"/>
                    <a:pt x="18361" y="14029"/>
                    <a:pt x="18321" y="14029"/>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61"/>
            <p:cNvSpPr/>
            <p:nvPr/>
          </p:nvSpPr>
          <p:spPr>
            <a:xfrm flipH="1">
              <a:off x="5105258" y="2432888"/>
              <a:ext cx="84854" cy="81138"/>
            </a:xfrm>
            <a:custGeom>
              <a:rect b="b" l="l" r="r" t="t"/>
              <a:pathLst>
                <a:path extrusionOk="0" h="2773" w="2900">
                  <a:moveTo>
                    <a:pt x="1398" y="1"/>
                  </a:moveTo>
                  <a:cubicBezTo>
                    <a:pt x="1242" y="1"/>
                    <a:pt x="1085" y="28"/>
                    <a:pt x="936" y="85"/>
                  </a:cubicBezTo>
                  <a:cubicBezTo>
                    <a:pt x="366" y="336"/>
                    <a:pt x="0" y="998"/>
                    <a:pt x="92" y="1637"/>
                  </a:cubicBezTo>
                  <a:cubicBezTo>
                    <a:pt x="183" y="2139"/>
                    <a:pt x="548" y="2596"/>
                    <a:pt x="1050" y="2733"/>
                  </a:cubicBezTo>
                  <a:cubicBezTo>
                    <a:pt x="1148" y="2759"/>
                    <a:pt x="1248" y="2772"/>
                    <a:pt x="1348" y="2772"/>
                  </a:cubicBezTo>
                  <a:cubicBezTo>
                    <a:pt x="1763" y="2772"/>
                    <a:pt x="2172" y="2553"/>
                    <a:pt x="2374" y="2185"/>
                  </a:cubicBezTo>
                  <a:cubicBezTo>
                    <a:pt x="2694" y="1979"/>
                    <a:pt x="2899" y="1203"/>
                    <a:pt x="2580" y="656"/>
                  </a:cubicBezTo>
                  <a:cubicBezTo>
                    <a:pt x="2340" y="245"/>
                    <a:pt x="1869" y="1"/>
                    <a:pt x="13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61"/>
            <p:cNvSpPr/>
            <p:nvPr/>
          </p:nvSpPr>
          <p:spPr>
            <a:xfrm flipH="1">
              <a:off x="6642645" y="3400399"/>
              <a:ext cx="211082" cy="354660"/>
            </a:xfrm>
            <a:custGeom>
              <a:rect b="b" l="l" r="r" t="t"/>
              <a:pathLst>
                <a:path extrusionOk="0" h="12121" w="7214">
                  <a:moveTo>
                    <a:pt x="7213" y="1"/>
                  </a:moveTo>
                  <a:lnTo>
                    <a:pt x="7213" y="1"/>
                  </a:lnTo>
                  <a:cubicBezTo>
                    <a:pt x="6392" y="137"/>
                    <a:pt x="5570" y="274"/>
                    <a:pt x="4748" y="434"/>
                  </a:cubicBezTo>
                  <a:cubicBezTo>
                    <a:pt x="3584" y="640"/>
                    <a:pt x="2420" y="868"/>
                    <a:pt x="1256" y="1119"/>
                  </a:cubicBezTo>
                  <a:cubicBezTo>
                    <a:pt x="1142" y="1165"/>
                    <a:pt x="1005" y="1187"/>
                    <a:pt x="891" y="1210"/>
                  </a:cubicBezTo>
                  <a:cubicBezTo>
                    <a:pt x="92" y="4246"/>
                    <a:pt x="1" y="7487"/>
                    <a:pt x="594" y="10569"/>
                  </a:cubicBezTo>
                  <a:cubicBezTo>
                    <a:pt x="2306" y="11094"/>
                    <a:pt x="4041" y="11596"/>
                    <a:pt x="5753" y="12121"/>
                  </a:cubicBezTo>
                  <a:cubicBezTo>
                    <a:pt x="5684" y="10683"/>
                    <a:pt x="5844" y="9222"/>
                    <a:pt x="5981" y="7784"/>
                  </a:cubicBezTo>
                  <a:cubicBezTo>
                    <a:pt x="6163" y="6232"/>
                    <a:pt x="6323" y="4657"/>
                    <a:pt x="6483" y="3082"/>
                  </a:cubicBezTo>
                  <a:cubicBezTo>
                    <a:pt x="6597" y="2032"/>
                    <a:pt x="6757" y="914"/>
                    <a:pt x="72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61"/>
            <p:cNvSpPr/>
            <p:nvPr/>
          </p:nvSpPr>
          <p:spPr>
            <a:xfrm flipH="1">
              <a:off x="6216554" y="2647737"/>
              <a:ext cx="874933" cy="765412"/>
            </a:xfrm>
            <a:custGeom>
              <a:rect b="b" l="l" r="r" t="t"/>
              <a:pathLst>
                <a:path extrusionOk="0" h="26159" w="29902">
                  <a:moveTo>
                    <a:pt x="22324" y="0"/>
                  </a:moveTo>
                  <a:cubicBezTo>
                    <a:pt x="20749" y="2854"/>
                    <a:pt x="18558" y="5342"/>
                    <a:pt x="15933" y="7282"/>
                  </a:cubicBezTo>
                  <a:cubicBezTo>
                    <a:pt x="15659" y="7487"/>
                    <a:pt x="15362" y="7693"/>
                    <a:pt x="15020" y="7784"/>
                  </a:cubicBezTo>
                  <a:cubicBezTo>
                    <a:pt x="14897" y="7817"/>
                    <a:pt x="14771" y="7829"/>
                    <a:pt x="14643" y="7829"/>
                  </a:cubicBezTo>
                  <a:cubicBezTo>
                    <a:pt x="14415" y="7829"/>
                    <a:pt x="14181" y="7790"/>
                    <a:pt x="13947" y="7761"/>
                  </a:cubicBezTo>
                  <a:cubicBezTo>
                    <a:pt x="10592" y="7259"/>
                    <a:pt x="7282" y="6551"/>
                    <a:pt x="4018" y="5638"/>
                  </a:cubicBezTo>
                  <a:cubicBezTo>
                    <a:pt x="2626" y="5250"/>
                    <a:pt x="1211" y="4794"/>
                    <a:pt x="1" y="4041"/>
                  </a:cubicBezTo>
                  <a:lnTo>
                    <a:pt x="1" y="4041"/>
                  </a:lnTo>
                  <a:cubicBezTo>
                    <a:pt x="320" y="4702"/>
                    <a:pt x="686" y="5342"/>
                    <a:pt x="1028" y="5981"/>
                  </a:cubicBezTo>
                  <a:cubicBezTo>
                    <a:pt x="4794" y="12805"/>
                    <a:pt x="8811" y="19493"/>
                    <a:pt x="12874" y="26158"/>
                  </a:cubicBezTo>
                  <a:cubicBezTo>
                    <a:pt x="13696" y="25998"/>
                    <a:pt x="14518" y="25861"/>
                    <a:pt x="15339" y="25725"/>
                  </a:cubicBezTo>
                  <a:cubicBezTo>
                    <a:pt x="19539" y="25063"/>
                    <a:pt x="23762" y="24606"/>
                    <a:pt x="27962" y="24172"/>
                  </a:cubicBezTo>
                  <a:cubicBezTo>
                    <a:pt x="28624" y="24127"/>
                    <a:pt x="29263" y="24058"/>
                    <a:pt x="29902" y="23990"/>
                  </a:cubicBezTo>
                  <a:cubicBezTo>
                    <a:pt x="29582" y="15499"/>
                    <a:pt x="26912" y="7122"/>
                    <a:pt x="223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61"/>
            <p:cNvSpPr/>
            <p:nvPr/>
          </p:nvSpPr>
          <p:spPr>
            <a:xfrm flipH="1">
              <a:off x="6219205" y="1030468"/>
              <a:ext cx="1263622" cy="974182"/>
            </a:xfrm>
            <a:custGeom>
              <a:rect b="b" l="l" r="r" t="t"/>
              <a:pathLst>
                <a:path extrusionOk="0" h="33294" w="43186">
                  <a:moveTo>
                    <a:pt x="25223" y="1"/>
                  </a:moveTo>
                  <a:cubicBezTo>
                    <a:pt x="22476" y="1"/>
                    <a:pt x="19722" y="566"/>
                    <a:pt x="17096" y="1430"/>
                  </a:cubicBezTo>
                  <a:cubicBezTo>
                    <a:pt x="14814" y="2160"/>
                    <a:pt x="12554" y="3119"/>
                    <a:pt x="10637" y="4580"/>
                  </a:cubicBezTo>
                  <a:cubicBezTo>
                    <a:pt x="8719" y="6040"/>
                    <a:pt x="7144" y="8003"/>
                    <a:pt x="6460" y="10331"/>
                  </a:cubicBezTo>
                  <a:cubicBezTo>
                    <a:pt x="6346" y="10697"/>
                    <a:pt x="6254" y="11085"/>
                    <a:pt x="6003" y="11404"/>
                  </a:cubicBezTo>
                  <a:cubicBezTo>
                    <a:pt x="5775" y="11678"/>
                    <a:pt x="5433" y="11861"/>
                    <a:pt x="5113" y="12043"/>
                  </a:cubicBezTo>
                  <a:cubicBezTo>
                    <a:pt x="1552" y="14075"/>
                    <a:pt x="0" y="18640"/>
                    <a:pt x="616" y="22703"/>
                  </a:cubicBezTo>
                  <a:cubicBezTo>
                    <a:pt x="1233" y="26743"/>
                    <a:pt x="3652" y="30304"/>
                    <a:pt x="6460" y="33294"/>
                  </a:cubicBezTo>
                  <a:lnTo>
                    <a:pt x="6505" y="33271"/>
                  </a:lnTo>
                  <a:cubicBezTo>
                    <a:pt x="6483" y="33202"/>
                    <a:pt x="6460" y="33157"/>
                    <a:pt x="6437" y="33088"/>
                  </a:cubicBezTo>
                  <a:cubicBezTo>
                    <a:pt x="6186" y="32084"/>
                    <a:pt x="6437" y="31034"/>
                    <a:pt x="6985" y="30167"/>
                  </a:cubicBezTo>
                  <a:cubicBezTo>
                    <a:pt x="7861" y="28692"/>
                    <a:pt x="9539" y="27757"/>
                    <a:pt x="11248" y="27757"/>
                  </a:cubicBezTo>
                  <a:cubicBezTo>
                    <a:pt x="11364" y="27757"/>
                    <a:pt x="11480" y="27761"/>
                    <a:pt x="11595" y="27770"/>
                  </a:cubicBezTo>
                  <a:cubicBezTo>
                    <a:pt x="12645" y="27838"/>
                    <a:pt x="13650" y="28272"/>
                    <a:pt x="14449" y="28957"/>
                  </a:cubicBezTo>
                  <a:cubicBezTo>
                    <a:pt x="16069" y="26172"/>
                    <a:pt x="16640" y="22794"/>
                    <a:pt x="16024" y="19621"/>
                  </a:cubicBezTo>
                  <a:cubicBezTo>
                    <a:pt x="23396" y="19393"/>
                    <a:pt x="30700" y="17430"/>
                    <a:pt x="37183" y="13938"/>
                  </a:cubicBezTo>
                  <a:cubicBezTo>
                    <a:pt x="37799" y="17088"/>
                    <a:pt x="38986" y="20306"/>
                    <a:pt x="39990" y="23570"/>
                  </a:cubicBezTo>
                  <a:cubicBezTo>
                    <a:pt x="40013" y="23639"/>
                    <a:pt x="40013" y="23707"/>
                    <a:pt x="40036" y="23776"/>
                  </a:cubicBezTo>
                  <a:cubicBezTo>
                    <a:pt x="42387" y="21698"/>
                    <a:pt x="43072" y="18183"/>
                    <a:pt x="43117" y="14988"/>
                  </a:cubicBezTo>
                  <a:cubicBezTo>
                    <a:pt x="43186" y="10309"/>
                    <a:pt x="42067" y="5241"/>
                    <a:pt x="38529" y="2183"/>
                  </a:cubicBezTo>
                  <a:cubicBezTo>
                    <a:pt x="37662" y="1430"/>
                    <a:pt x="36658" y="813"/>
                    <a:pt x="35539" y="654"/>
                  </a:cubicBezTo>
                  <a:cubicBezTo>
                    <a:pt x="35266" y="610"/>
                    <a:pt x="34993" y="594"/>
                    <a:pt x="34720" y="594"/>
                  </a:cubicBezTo>
                  <a:cubicBezTo>
                    <a:pt x="33989" y="594"/>
                    <a:pt x="33257" y="712"/>
                    <a:pt x="32526" y="745"/>
                  </a:cubicBezTo>
                  <a:cubicBezTo>
                    <a:pt x="32446" y="747"/>
                    <a:pt x="32365" y="748"/>
                    <a:pt x="32285" y="748"/>
                  </a:cubicBezTo>
                  <a:cubicBezTo>
                    <a:pt x="30657" y="748"/>
                    <a:pt x="29067" y="324"/>
                    <a:pt x="27436" y="129"/>
                  </a:cubicBezTo>
                  <a:cubicBezTo>
                    <a:pt x="26701" y="42"/>
                    <a:pt x="25962" y="1"/>
                    <a:pt x="252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61"/>
            <p:cNvSpPr/>
            <p:nvPr/>
          </p:nvSpPr>
          <p:spPr>
            <a:xfrm flipH="1">
              <a:off x="5271491" y="2578276"/>
              <a:ext cx="2610051" cy="1665801"/>
            </a:xfrm>
            <a:custGeom>
              <a:rect b="b" l="l" r="r" t="t"/>
              <a:pathLst>
                <a:path extrusionOk="0" h="56931" w="89202">
                  <a:moveTo>
                    <a:pt x="47683" y="1"/>
                  </a:moveTo>
                  <a:cubicBezTo>
                    <a:pt x="48253" y="777"/>
                    <a:pt x="48801" y="1553"/>
                    <a:pt x="49326" y="2374"/>
                  </a:cubicBezTo>
                  <a:cubicBezTo>
                    <a:pt x="53914" y="9496"/>
                    <a:pt x="56584" y="17873"/>
                    <a:pt x="56904" y="26364"/>
                  </a:cubicBezTo>
                  <a:cubicBezTo>
                    <a:pt x="56265" y="26432"/>
                    <a:pt x="55626" y="26501"/>
                    <a:pt x="54964" y="26546"/>
                  </a:cubicBezTo>
                  <a:cubicBezTo>
                    <a:pt x="50764" y="26980"/>
                    <a:pt x="46541" y="27437"/>
                    <a:pt x="42341" y="28099"/>
                  </a:cubicBezTo>
                  <a:cubicBezTo>
                    <a:pt x="41885" y="29012"/>
                    <a:pt x="41725" y="30130"/>
                    <a:pt x="41611" y="31180"/>
                  </a:cubicBezTo>
                  <a:cubicBezTo>
                    <a:pt x="41451" y="32755"/>
                    <a:pt x="41291" y="34330"/>
                    <a:pt x="41109" y="35882"/>
                  </a:cubicBezTo>
                  <a:cubicBezTo>
                    <a:pt x="40972" y="37320"/>
                    <a:pt x="40812" y="38781"/>
                    <a:pt x="40881" y="40219"/>
                  </a:cubicBezTo>
                  <a:cubicBezTo>
                    <a:pt x="39169" y="39694"/>
                    <a:pt x="37434" y="39192"/>
                    <a:pt x="35722" y="38667"/>
                  </a:cubicBezTo>
                  <a:cubicBezTo>
                    <a:pt x="34330" y="38256"/>
                    <a:pt x="32915" y="37822"/>
                    <a:pt x="31499" y="37388"/>
                  </a:cubicBezTo>
                  <a:cubicBezTo>
                    <a:pt x="30404" y="35197"/>
                    <a:pt x="29308" y="32960"/>
                    <a:pt x="28121" y="30792"/>
                  </a:cubicBezTo>
                  <a:cubicBezTo>
                    <a:pt x="30723" y="30061"/>
                    <a:pt x="33371" y="29559"/>
                    <a:pt x="36042" y="29263"/>
                  </a:cubicBezTo>
                  <a:cubicBezTo>
                    <a:pt x="36156" y="29263"/>
                    <a:pt x="36270" y="29240"/>
                    <a:pt x="36384" y="29217"/>
                  </a:cubicBezTo>
                  <a:cubicBezTo>
                    <a:pt x="37548" y="28966"/>
                    <a:pt x="38712" y="28738"/>
                    <a:pt x="39876" y="28532"/>
                  </a:cubicBezTo>
                  <a:cubicBezTo>
                    <a:pt x="35813" y="21867"/>
                    <a:pt x="31796" y="15179"/>
                    <a:pt x="28030" y="8355"/>
                  </a:cubicBezTo>
                  <a:cubicBezTo>
                    <a:pt x="27688" y="7716"/>
                    <a:pt x="27322" y="7076"/>
                    <a:pt x="27003" y="6415"/>
                  </a:cubicBezTo>
                  <a:cubicBezTo>
                    <a:pt x="26295" y="5068"/>
                    <a:pt x="25679" y="3698"/>
                    <a:pt x="25200" y="2260"/>
                  </a:cubicBezTo>
                  <a:cubicBezTo>
                    <a:pt x="18557" y="5707"/>
                    <a:pt x="10089" y="6072"/>
                    <a:pt x="4817" y="11413"/>
                  </a:cubicBezTo>
                  <a:cubicBezTo>
                    <a:pt x="1461" y="14814"/>
                    <a:pt x="0" y="19790"/>
                    <a:pt x="160" y="24561"/>
                  </a:cubicBezTo>
                  <a:cubicBezTo>
                    <a:pt x="297" y="29331"/>
                    <a:pt x="1918" y="33942"/>
                    <a:pt x="3995" y="38256"/>
                  </a:cubicBezTo>
                  <a:cubicBezTo>
                    <a:pt x="5844" y="42045"/>
                    <a:pt x="8058" y="45674"/>
                    <a:pt x="10614" y="49029"/>
                  </a:cubicBezTo>
                  <a:cubicBezTo>
                    <a:pt x="13216" y="52453"/>
                    <a:pt x="16435" y="55763"/>
                    <a:pt x="20635" y="56676"/>
                  </a:cubicBezTo>
                  <a:cubicBezTo>
                    <a:pt x="21492" y="56856"/>
                    <a:pt x="22362" y="56930"/>
                    <a:pt x="23237" y="56930"/>
                  </a:cubicBezTo>
                  <a:cubicBezTo>
                    <a:pt x="25017" y="56930"/>
                    <a:pt x="26818" y="56624"/>
                    <a:pt x="28578" y="56288"/>
                  </a:cubicBezTo>
                  <a:cubicBezTo>
                    <a:pt x="39831" y="54119"/>
                    <a:pt x="50878" y="50810"/>
                    <a:pt x="61469" y="46404"/>
                  </a:cubicBezTo>
                  <a:cubicBezTo>
                    <a:pt x="62610" y="46747"/>
                    <a:pt x="63729" y="47089"/>
                    <a:pt x="64870" y="47432"/>
                  </a:cubicBezTo>
                  <a:cubicBezTo>
                    <a:pt x="68484" y="48518"/>
                    <a:pt x="72183" y="49626"/>
                    <a:pt x="75948" y="49626"/>
                  </a:cubicBezTo>
                  <a:cubicBezTo>
                    <a:pt x="76060" y="49626"/>
                    <a:pt x="76171" y="49625"/>
                    <a:pt x="76283" y="49623"/>
                  </a:cubicBezTo>
                  <a:cubicBezTo>
                    <a:pt x="80186" y="49554"/>
                    <a:pt x="84249" y="48071"/>
                    <a:pt x="86508" y="44898"/>
                  </a:cubicBezTo>
                  <a:cubicBezTo>
                    <a:pt x="87855" y="43026"/>
                    <a:pt x="88449" y="40721"/>
                    <a:pt x="88654" y="38416"/>
                  </a:cubicBezTo>
                  <a:cubicBezTo>
                    <a:pt x="89202" y="32253"/>
                    <a:pt x="87056" y="26136"/>
                    <a:pt x="84180" y="20657"/>
                  </a:cubicBezTo>
                  <a:cubicBezTo>
                    <a:pt x="81350" y="15248"/>
                    <a:pt x="77766" y="10181"/>
                    <a:pt x="73293" y="6026"/>
                  </a:cubicBezTo>
                  <a:cubicBezTo>
                    <a:pt x="71398" y="4269"/>
                    <a:pt x="69275" y="2648"/>
                    <a:pt x="66764" y="1986"/>
                  </a:cubicBezTo>
                  <a:cubicBezTo>
                    <a:pt x="65637" y="1696"/>
                    <a:pt x="64479" y="1618"/>
                    <a:pt x="63310" y="1618"/>
                  </a:cubicBezTo>
                  <a:cubicBezTo>
                    <a:pt x="62184" y="1618"/>
                    <a:pt x="61048" y="1690"/>
                    <a:pt x="59917" y="1713"/>
                  </a:cubicBezTo>
                  <a:cubicBezTo>
                    <a:pt x="59590" y="1721"/>
                    <a:pt x="59264" y="1725"/>
                    <a:pt x="58937" y="1725"/>
                  </a:cubicBezTo>
                  <a:cubicBezTo>
                    <a:pt x="55677" y="1725"/>
                    <a:pt x="52411" y="1312"/>
                    <a:pt x="49257" y="503"/>
                  </a:cubicBezTo>
                  <a:cubicBezTo>
                    <a:pt x="48732" y="366"/>
                    <a:pt x="48185" y="206"/>
                    <a:pt x="476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61"/>
            <p:cNvSpPr/>
            <p:nvPr/>
          </p:nvSpPr>
          <p:spPr>
            <a:xfrm flipH="1">
              <a:off x="6258624" y="1438253"/>
              <a:ext cx="1043236" cy="2271454"/>
            </a:xfrm>
            <a:custGeom>
              <a:rect b="b" l="l" r="r" t="t"/>
              <a:pathLst>
                <a:path extrusionOk="0" h="77630" w="35654">
                  <a:moveTo>
                    <a:pt x="30998" y="1"/>
                  </a:moveTo>
                  <a:cubicBezTo>
                    <a:pt x="24515" y="3493"/>
                    <a:pt x="17211" y="5456"/>
                    <a:pt x="9839" y="5684"/>
                  </a:cubicBezTo>
                  <a:cubicBezTo>
                    <a:pt x="10455" y="8857"/>
                    <a:pt x="9884" y="12235"/>
                    <a:pt x="8264" y="15020"/>
                  </a:cubicBezTo>
                  <a:cubicBezTo>
                    <a:pt x="7465" y="14335"/>
                    <a:pt x="6460" y="13901"/>
                    <a:pt x="5410" y="13833"/>
                  </a:cubicBezTo>
                  <a:cubicBezTo>
                    <a:pt x="5295" y="13824"/>
                    <a:pt x="5179" y="13820"/>
                    <a:pt x="5063" y="13820"/>
                  </a:cubicBezTo>
                  <a:cubicBezTo>
                    <a:pt x="3354" y="13820"/>
                    <a:pt x="1676" y="14755"/>
                    <a:pt x="800" y="16230"/>
                  </a:cubicBezTo>
                  <a:cubicBezTo>
                    <a:pt x="252" y="17097"/>
                    <a:pt x="1" y="18147"/>
                    <a:pt x="252" y="19151"/>
                  </a:cubicBezTo>
                  <a:cubicBezTo>
                    <a:pt x="275" y="19220"/>
                    <a:pt x="298" y="19265"/>
                    <a:pt x="320" y="19334"/>
                  </a:cubicBezTo>
                  <a:cubicBezTo>
                    <a:pt x="594" y="20224"/>
                    <a:pt x="1233" y="20977"/>
                    <a:pt x="1964" y="21571"/>
                  </a:cubicBezTo>
                  <a:cubicBezTo>
                    <a:pt x="3082" y="22552"/>
                    <a:pt x="4429" y="23260"/>
                    <a:pt x="5844" y="23694"/>
                  </a:cubicBezTo>
                  <a:cubicBezTo>
                    <a:pt x="6164" y="23785"/>
                    <a:pt x="6460" y="23853"/>
                    <a:pt x="6711" y="24059"/>
                  </a:cubicBezTo>
                  <a:cubicBezTo>
                    <a:pt x="6963" y="24264"/>
                    <a:pt x="7099" y="24584"/>
                    <a:pt x="7214" y="24903"/>
                  </a:cubicBezTo>
                  <a:cubicBezTo>
                    <a:pt x="7853" y="26569"/>
                    <a:pt x="8172" y="28350"/>
                    <a:pt x="8423" y="30130"/>
                  </a:cubicBezTo>
                  <a:cubicBezTo>
                    <a:pt x="8903" y="33326"/>
                    <a:pt x="9199" y="36727"/>
                    <a:pt x="7944" y="39694"/>
                  </a:cubicBezTo>
                  <a:cubicBezTo>
                    <a:pt x="7122" y="40265"/>
                    <a:pt x="6278" y="40767"/>
                    <a:pt x="5388" y="41223"/>
                  </a:cubicBezTo>
                  <a:cubicBezTo>
                    <a:pt x="5867" y="42661"/>
                    <a:pt x="6483" y="44031"/>
                    <a:pt x="7191" y="45378"/>
                  </a:cubicBezTo>
                  <a:cubicBezTo>
                    <a:pt x="8401" y="46131"/>
                    <a:pt x="9816" y="46587"/>
                    <a:pt x="11208" y="46975"/>
                  </a:cubicBezTo>
                  <a:cubicBezTo>
                    <a:pt x="14472" y="47888"/>
                    <a:pt x="17782" y="48596"/>
                    <a:pt x="21137" y="49098"/>
                  </a:cubicBezTo>
                  <a:cubicBezTo>
                    <a:pt x="21371" y="49127"/>
                    <a:pt x="21605" y="49166"/>
                    <a:pt x="21833" y="49166"/>
                  </a:cubicBezTo>
                  <a:cubicBezTo>
                    <a:pt x="21961" y="49166"/>
                    <a:pt x="22087" y="49154"/>
                    <a:pt x="22210" y="49121"/>
                  </a:cubicBezTo>
                  <a:cubicBezTo>
                    <a:pt x="22552" y="49030"/>
                    <a:pt x="22849" y="48824"/>
                    <a:pt x="23123" y="48619"/>
                  </a:cubicBezTo>
                  <a:cubicBezTo>
                    <a:pt x="25748" y="46679"/>
                    <a:pt x="27939" y="44191"/>
                    <a:pt x="29514" y="41337"/>
                  </a:cubicBezTo>
                  <a:cubicBezTo>
                    <a:pt x="28989" y="40516"/>
                    <a:pt x="28441" y="39740"/>
                    <a:pt x="27871" y="38964"/>
                  </a:cubicBezTo>
                  <a:cubicBezTo>
                    <a:pt x="27368" y="38758"/>
                    <a:pt x="26866" y="38484"/>
                    <a:pt x="26478" y="38096"/>
                  </a:cubicBezTo>
                  <a:cubicBezTo>
                    <a:pt x="24858" y="36635"/>
                    <a:pt x="24903" y="34193"/>
                    <a:pt x="24287" y="32070"/>
                  </a:cubicBezTo>
                  <a:cubicBezTo>
                    <a:pt x="25656" y="31842"/>
                    <a:pt x="27026" y="31431"/>
                    <a:pt x="28281" y="30883"/>
                  </a:cubicBezTo>
                  <a:cubicBezTo>
                    <a:pt x="29491" y="30358"/>
                    <a:pt x="30632" y="29697"/>
                    <a:pt x="31637" y="28829"/>
                  </a:cubicBezTo>
                  <a:cubicBezTo>
                    <a:pt x="34170" y="26569"/>
                    <a:pt x="35403" y="23077"/>
                    <a:pt x="35517" y="19653"/>
                  </a:cubicBezTo>
                  <a:cubicBezTo>
                    <a:pt x="35654" y="16321"/>
                    <a:pt x="34832" y="13034"/>
                    <a:pt x="33851" y="9839"/>
                  </a:cubicBezTo>
                  <a:cubicBezTo>
                    <a:pt x="33828" y="9770"/>
                    <a:pt x="33828" y="9702"/>
                    <a:pt x="33805" y="9633"/>
                  </a:cubicBezTo>
                  <a:cubicBezTo>
                    <a:pt x="32801" y="6369"/>
                    <a:pt x="31614" y="3151"/>
                    <a:pt x="30998" y="1"/>
                  </a:cubicBezTo>
                  <a:close/>
                  <a:moveTo>
                    <a:pt x="16230" y="68226"/>
                  </a:moveTo>
                  <a:cubicBezTo>
                    <a:pt x="13559" y="68522"/>
                    <a:pt x="10911" y="69024"/>
                    <a:pt x="8309" y="69755"/>
                  </a:cubicBezTo>
                  <a:cubicBezTo>
                    <a:pt x="9496" y="71923"/>
                    <a:pt x="10592" y="74160"/>
                    <a:pt x="11687" y="76351"/>
                  </a:cubicBezTo>
                  <a:cubicBezTo>
                    <a:pt x="13103" y="76785"/>
                    <a:pt x="14518" y="77219"/>
                    <a:pt x="15910" y="77630"/>
                  </a:cubicBezTo>
                  <a:cubicBezTo>
                    <a:pt x="15317" y="74548"/>
                    <a:pt x="15408" y="71307"/>
                    <a:pt x="16207" y="68271"/>
                  </a:cubicBezTo>
                  <a:cubicBezTo>
                    <a:pt x="16207" y="68248"/>
                    <a:pt x="16207" y="68248"/>
                    <a:pt x="16230" y="68226"/>
                  </a:cubicBezTo>
                  <a:close/>
                </a:path>
              </a:pathLst>
            </a:custGeom>
            <a:solidFill>
              <a:srgbClr val="ED6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61"/>
            <p:cNvSpPr/>
            <p:nvPr/>
          </p:nvSpPr>
          <p:spPr>
            <a:xfrm flipH="1">
              <a:off x="5304220" y="2689139"/>
              <a:ext cx="2047732" cy="1341191"/>
            </a:xfrm>
            <a:custGeom>
              <a:rect b="b" l="l" r="r" t="t"/>
              <a:pathLst>
                <a:path extrusionOk="0" h="45837" w="69984">
                  <a:moveTo>
                    <a:pt x="36818" y="1"/>
                  </a:moveTo>
                  <a:cubicBezTo>
                    <a:pt x="39078" y="2283"/>
                    <a:pt x="41429" y="4497"/>
                    <a:pt x="43825" y="6666"/>
                  </a:cubicBezTo>
                  <a:cubicBezTo>
                    <a:pt x="42479" y="8126"/>
                    <a:pt x="41269" y="9679"/>
                    <a:pt x="40151" y="11322"/>
                  </a:cubicBezTo>
                  <a:cubicBezTo>
                    <a:pt x="42045" y="12418"/>
                    <a:pt x="43985" y="13445"/>
                    <a:pt x="45971" y="14358"/>
                  </a:cubicBezTo>
                  <a:cubicBezTo>
                    <a:pt x="45035" y="16868"/>
                    <a:pt x="44077" y="19402"/>
                    <a:pt x="43620" y="22050"/>
                  </a:cubicBezTo>
                  <a:lnTo>
                    <a:pt x="43848" y="22027"/>
                  </a:lnTo>
                  <a:cubicBezTo>
                    <a:pt x="44761" y="19311"/>
                    <a:pt x="45743" y="16595"/>
                    <a:pt x="46838" y="13947"/>
                  </a:cubicBezTo>
                  <a:cubicBezTo>
                    <a:pt x="45058" y="12920"/>
                    <a:pt x="43232" y="12052"/>
                    <a:pt x="41360" y="11299"/>
                  </a:cubicBezTo>
                  <a:cubicBezTo>
                    <a:pt x="42524" y="9701"/>
                    <a:pt x="43757" y="8149"/>
                    <a:pt x="45012" y="6620"/>
                  </a:cubicBezTo>
                  <a:cubicBezTo>
                    <a:pt x="42296" y="4383"/>
                    <a:pt x="39603" y="2123"/>
                    <a:pt x="36818" y="1"/>
                  </a:cubicBezTo>
                  <a:close/>
                  <a:moveTo>
                    <a:pt x="46724" y="10112"/>
                  </a:moveTo>
                  <a:lnTo>
                    <a:pt x="46724" y="10112"/>
                  </a:lnTo>
                  <a:cubicBezTo>
                    <a:pt x="46998" y="12440"/>
                    <a:pt x="47751" y="14677"/>
                    <a:pt x="48094" y="17005"/>
                  </a:cubicBezTo>
                  <a:cubicBezTo>
                    <a:pt x="48322" y="18649"/>
                    <a:pt x="48368" y="20315"/>
                    <a:pt x="48505" y="21981"/>
                  </a:cubicBezTo>
                  <a:cubicBezTo>
                    <a:pt x="48715" y="21977"/>
                    <a:pt x="48924" y="21975"/>
                    <a:pt x="49133" y="21975"/>
                  </a:cubicBezTo>
                  <a:cubicBezTo>
                    <a:pt x="50105" y="21975"/>
                    <a:pt x="51066" y="22016"/>
                    <a:pt x="52043" y="22073"/>
                  </a:cubicBezTo>
                  <a:cubicBezTo>
                    <a:pt x="55238" y="22255"/>
                    <a:pt x="58457" y="22780"/>
                    <a:pt x="61492" y="23762"/>
                  </a:cubicBezTo>
                  <a:cubicBezTo>
                    <a:pt x="59735" y="21936"/>
                    <a:pt x="57155" y="20954"/>
                    <a:pt x="54622" y="20521"/>
                  </a:cubicBezTo>
                  <a:cubicBezTo>
                    <a:pt x="53983" y="20429"/>
                    <a:pt x="53344" y="20338"/>
                    <a:pt x="52773" y="20064"/>
                  </a:cubicBezTo>
                  <a:cubicBezTo>
                    <a:pt x="53093" y="18946"/>
                    <a:pt x="54553" y="18398"/>
                    <a:pt x="54759" y="17257"/>
                  </a:cubicBezTo>
                  <a:lnTo>
                    <a:pt x="54759" y="17257"/>
                  </a:lnTo>
                  <a:cubicBezTo>
                    <a:pt x="53526" y="17645"/>
                    <a:pt x="52431" y="18489"/>
                    <a:pt x="51769" y="19608"/>
                  </a:cubicBezTo>
                  <a:cubicBezTo>
                    <a:pt x="51244" y="19105"/>
                    <a:pt x="51107" y="18329"/>
                    <a:pt x="50924" y="17622"/>
                  </a:cubicBezTo>
                  <a:cubicBezTo>
                    <a:pt x="50354" y="15385"/>
                    <a:pt x="49144" y="13376"/>
                    <a:pt x="47957" y="11390"/>
                  </a:cubicBezTo>
                  <a:cubicBezTo>
                    <a:pt x="47637" y="10865"/>
                    <a:pt x="47295" y="10340"/>
                    <a:pt x="46724" y="10112"/>
                  </a:cubicBezTo>
                  <a:close/>
                  <a:moveTo>
                    <a:pt x="3516" y="3470"/>
                  </a:moveTo>
                  <a:lnTo>
                    <a:pt x="3516" y="3470"/>
                  </a:lnTo>
                  <a:cubicBezTo>
                    <a:pt x="3265" y="6780"/>
                    <a:pt x="3037" y="10044"/>
                    <a:pt x="2854" y="13331"/>
                  </a:cubicBezTo>
                  <a:cubicBezTo>
                    <a:pt x="4315" y="13635"/>
                    <a:pt x="5796" y="13787"/>
                    <a:pt x="7277" y="13787"/>
                  </a:cubicBezTo>
                  <a:cubicBezTo>
                    <a:pt x="8018" y="13787"/>
                    <a:pt x="8758" y="13749"/>
                    <a:pt x="9496" y="13673"/>
                  </a:cubicBezTo>
                  <a:lnTo>
                    <a:pt x="9496" y="13673"/>
                  </a:lnTo>
                  <a:cubicBezTo>
                    <a:pt x="8971" y="14837"/>
                    <a:pt x="8446" y="16001"/>
                    <a:pt x="7944" y="17165"/>
                  </a:cubicBezTo>
                  <a:cubicBezTo>
                    <a:pt x="7853" y="17348"/>
                    <a:pt x="7784" y="17530"/>
                    <a:pt x="7807" y="17736"/>
                  </a:cubicBezTo>
                  <a:cubicBezTo>
                    <a:pt x="7853" y="17918"/>
                    <a:pt x="7990" y="18078"/>
                    <a:pt x="8127" y="18215"/>
                  </a:cubicBezTo>
                  <a:cubicBezTo>
                    <a:pt x="9998" y="20201"/>
                    <a:pt x="11893" y="22164"/>
                    <a:pt x="13947" y="23967"/>
                  </a:cubicBezTo>
                  <a:cubicBezTo>
                    <a:pt x="14700" y="24629"/>
                    <a:pt x="15522" y="25291"/>
                    <a:pt x="16458" y="25656"/>
                  </a:cubicBezTo>
                  <a:lnTo>
                    <a:pt x="16755" y="25633"/>
                  </a:lnTo>
                  <a:cubicBezTo>
                    <a:pt x="14267" y="23123"/>
                    <a:pt x="11756" y="20612"/>
                    <a:pt x="9268" y="18101"/>
                  </a:cubicBezTo>
                  <a:cubicBezTo>
                    <a:pt x="9108" y="17941"/>
                    <a:pt x="8926" y="17759"/>
                    <a:pt x="8903" y="17508"/>
                  </a:cubicBezTo>
                  <a:cubicBezTo>
                    <a:pt x="8880" y="17302"/>
                    <a:pt x="8971" y="17120"/>
                    <a:pt x="9063" y="16937"/>
                  </a:cubicBezTo>
                  <a:cubicBezTo>
                    <a:pt x="9747" y="15590"/>
                    <a:pt x="10318" y="14175"/>
                    <a:pt x="10729" y="12714"/>
                  </a:cubicBezTo>
                  <a:lnTo>
                    <a:pt x="10729" y="12714"/>
                  </a:lnTo>
                  <a:cubicBezTo>
                    <a:pt x="9695" y="12814"/>
                    <a:pt x="8657" y="12866"/>
                    <a:pt x="7618" y="12866"/>
                  </a:cubicBezTo>
                  <a:cubicBezTo>
                    <a:pt x="6522" y="12866"/>
                    <a:pt x="5427" y="12809"/>
                    <a:pt x="4338" y="12691"/>
                  </a:cubicBezTo>
                  <a:cubicBezTo>
                    <a:pt x="4155" y="12691"/>
                    <a:pt x="3950" y="12646"/>
                    <a:pt x="3836" y="12532"/>
                  </a:cubicBezTo>
                  <a:cubicBezTo>
                    <a:pt x="3676" y="12395"/>
                    <a:pt x="3653" y="12166"/>
                    <a:pt x="3630" y="11961"/>
                  </a:cubicBezTo>
                  <a:cubicBezTo>
                    <a:pt x="3425" y="9131"/>
                    <a:pt x="3402" y="6300"/>
                    <a:pt x="3516" y="3470"/>
                  </a:cubicBezTo>
                  <a:close/>
                  <a:moveTo>
                    <a:pt x="1" y="13262"/>
                  </a:moveTo>
                  <a:cubicBezTo>
                    <a:pt x="5022" y="18535"/>
                    <a:pt x="7990" y="25588"/>
                    <a:pt x="10774" y="32390"/>
                  </a:cubicBezTo>
                  <a:cubicBezTo>
                    <a:pt x="10866" y="32595"/>
                    <a:pt x="10957" y="32846"/>
                    <a:pt x="10889" y="33074"/>
                  </a:cubicBezTo>
                  <a:cubicBezTo>
                    <a:pt x="10843" y="33280"/>
                    <a:pt x="10683" y="33417"/>
                    <a:pt x="10523" y="33554"/>
                  </a:cubicBezTo>
                  <a:cubicBezTo>
                    <a:pt x="9154" y="34718"/>
                    <a:pt x="7556" y="35562"/>
                    <a:pt x="6095" y="36589"/>
                  </a:cubicBezTo>
                  <a:cubicBezTo>
                    <a:pt x="4612" y="37594"/>
                    <a:pt x="3219" y="38872"/>
                    <a:pt x="2580" y="40538"/>
                  </a:cubicBezTo>
                  <a:cubicBezTo>
                    <a:pt x="2772" y="40593"/>
                    <a:pt x="2964" y="40618"/>
                    <a:pt x="3155" y="40618"/>
                  </a:cubicBezTo>
                  <a:cubicBezTo>
                    <a:pt x="4078" y="40618"/>
                    <a:pt x="4985" y="40044"/>
                    <a:pt x="5799" y="39534"/>
                  </a:cubicBezTo>
                  <a:cubicBezTo>
                    <a:pt x="8081" y="38073"/>
                    <a:pt x="10546" y="36863"/>
                    <a:pt x="13080" y="35905"/>
                  </a:cubicBezTo>
                  <a:lnTo>
                    <a:pt x="13080" y="35905"/>
                  </a:lnTo>
                  <a:cubicBezTo>
                    <a:pt x="11299" y="37913"/>
                    <a:pt x="9953" y="40310"/>
                    <a:pt x="9177" y="42866"/>
                  </a:cubicBezTo>
                  <a:cubicBezTo>
                    <a:pt x="11505" y="42273"/>
                    <a:pt x="12098" y="39100"/>
                    <a:pt x="14153" y="37868"/>
                  </a:cubicBezTo>
                  <a:cubicBezTo>
                    <a:pt x="14843" y="37452"/>
                    <a:pt x="15619" y="37302"/>
                    <a:pt x="16422" y="37302"/>
                  </a:cubicBezTo>
                  <a:cubicBezTo>
                    <a:pt x="17425" y="37302"/>
                    <a:pt x="18472" y="37536"/>
                    <a:pt x="19448" y="37776"/>
                  </a:cubicBezTo>
                  <a:cubicBezTo>
                    <a:pt x="26889" y="39625"/>
                    <a:pt x="34307" y="41451"/>
                    <a:pt x="41726" y="43300"/>
                  </a:cubicBezTo>
                  <a:cubicBezTo>
                    <a:pt x="42273" y="43072"/>
                    <a:pt x="42821" y="42844"/>
                    <a:pt x="43369" y="42615"/>
                  </a:cubicBezTo>
                  <a:cubicBezTo>
                    <a:pt x="44510" y="42958"/>
                    <a:pt x="45629" y="43300"/>
                    <a:pt x="46770" y="43643"/>
                  </a:cubicBezTo>
                  <a:cubicBezTo>
                    <a:pt x="50384" y="44729"/>
                    <a:pt x="54083" y="45837"/>
                    <a:pt x="57848" y="45837"/>
                  </a:cubicBezTo>
                  <a:cubicBezTo>
                    <a:pt x="57960" y="45837"/>
                    <a:pt x="58071" y="45836"/>
                    <a:pt x="58183" y="45834"/>
                  </a:cubicBezTo>
                  <a:cubicBezTo>
                    <a:pt x="62086" y="45765"/>
                    <a:pt x="66149" y="44282"/>
                    <a:pt x="68408" y="41109"/>
                  </a:cubicBezTo>
                  <a:cubicBezTo>
                    <a:pt x="69116" y="40105"/>
                    <a:pt x="69641" y="38986"/>
                    <a:pt x="69983" y="37799"/>
                  </a:cubicBezTo>
                  <a:lnTo>
                    <a:pt x="69983" y="37799"/>
                  </a:lnTo>
                  <a:cubicBezTo>
                    <a:pt x="67604" y="39636"/>
                    <a:pt x="63236" y="40757"/>
                    <a:pt x="57145" y="40757"/>
                  </a:cubicBezTo>
                  <a:cubicBezTo>
                    <a:pt x="54530" y="40757"/>
                    <a:pt x="51597" y="40550"/>
                    <a:pt x="48368" y="40105"/>
                  </a:cubicBezTo>
                  <a:cubicBezTo>
                    <a:pt x="41406" y="39146"/>
                    <a:pt x="30769" y="36658"/>
                    <a:pt x="22781" y="34649"/>
                  </a:cubicBezTo>
                  <a:cubicBezTo>
                    <a:pt x="20795" y="34147"/>
                    <a:pt x="18946" y="33691"/>
                    <a:pt x="17371" y="33280"/>
                  </a:cubicBezTo>
                  <a:lnTo>
                    <a:pt x="17371" y="33280"/>
                  </a:lnTo>
                  <a:cubicBezTo>
                    <a:pt x="17439" y="33805"/>
                    <a:pt x="17531" y="34353"/>
                    <a:pt x="17622" y="34878"/>
                  </a:cubicBezTo>
                  <a:cubicBezTo>
                    <a:pt x="16230" y="34467"/>
                    <a:pt x="14815" y="34033"/>
                    <a:pt x="13399" y="33599"/>
                  </a:cubicBezTo>
                  <a:cubicBezTo>
                    <a:pt x="13148" y="33074"/>
                    <a:pt x="12874" y="32549"/>
                    <a:pt x="12600" y="32002"/>
                  </a:cubicBezTo>
                  <a:cubicBezTo>
                    <a:pt x="11779" y="30335"/>
                    <a:pt x="10911" y="28646"/>
                    <a:pt x="10021" y="27003"/>
                  </a:cubicBezTo>
                  <a:cubicBezTo>
                    <a:pt x="7282" y="21936"/>
                    <a:pt x="4155" y="17120"/>
                    <a:pt x="1" y="13262"/>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61"/>
            <p:cNvSpPr/>
            <p:nvPr/>
          </p:nvSpPr>
          <p:spPr>
            <a:xfrm flipH="1">
              <a:off x="5400396" y="1808644"/>
              <a:ext cx="2003637" cy="2130801"/>
            </a:xfrm>
            <a:custGeom>
              <a:rect b="b" l="l" r="r" t="t"/>
              <a:pathLst>
                <a:path extrusionOk="0" h="72823" w="68477">
                  <a:moveTo>
                    <a:pt x="30398" y="1"/>
                  </a:moveTo>
                  <a:cubicBezTo>
                    <a:pt x="30384" y="1"/>
                    <a:pt x="30370" y="4"/>
                    <a:pt x="30358" y="10"/>
                  </a:cubicBezTo>
                  <a:cubicBezTo>
                    <a:pt x="30313" y="56"/>
                    <a:pt x="30290" y="124"/>
                    <a:pt x="30313" y="170"/>
                  </a:cubicBezTo>
                  <a:cubicBezTo>
                    <a:pt x="31157" y="1448"/>
                    <a:pt x="32116" y="2635"/>
                    <a:pt x="33189" y="3708"/>
                  </a:cubicBezTo>
                  <a:cubicBezTo>
                    <a:pt x="33257" y="3776"/>
                    <a:pt x="33303" y="3822"/>
                    <a:pt x="33303" y="3867"/>
                  </a:cubicBezTo>
                  <a:cubicBezTo>
                    <a:pt x="33303" y="3890"/>
                    <a:pt x="33280" y="3936"/>
                    <a:pt x="33257" y="3982"/>
                  </a:cubicBezTo>
                  <a:cubicBezTo>
                    <a:pt x="33029" y="4461"/>
                    <a:pt x="32732" y="4917"/>
                    <a:pt x="32412" y="5351"/>
                  </a:cubicBezTo>
                  <a:cubicBezTo>
                    <a:pt x="32367" y="5397"/>
                    <a:pt x="32390" y="5465"/>
                    <a:pt x="32435" y="5488"/>
                  </a:cubicBezTo>
                  <a:cubicBezTo>
                    <a:pt x="32458" y="5511"/>
                    <a:pt x="32481" y="5511"/>
                    <a:pt x="32504" y="5511"/>
                  </a:cubicBezTo>
                  <a:cubicBezTo>
                    <a:pt x="32527" y="5511"/>
                    <a:pt x="32549" y="5511"/>
                    <a:pt x="32572" y="5488"/>
                  </a:cubicBezTo>
                  <a:cubicBezTo>
                    <a:pt x="32915" y="5054"/>
                    <a:pt x="33211" y="4575"/>
                    <a:pt x="33440" y="4073"/>
                  </a:cubicBezTo>
                  <a:cubicBezTo>
                    <a:pt x="33485" y="4027"/>
                    <a:pt x="33508" y="3959"/>
                    <a:pt x="33508" y="3867"/>
                  </a:cubicBezTo>
                  <a:cubicBezTo>
                    <a:pt x="33508" y="3730"/>
                    <a:pt x="33417" y="3616"/>
                    <a:pt x="33348" y="3571"/>
                  </a:cubicBezTo>
                  <a:cubicBezTo>
                    <a:pt x="32276" y="2498"/>
                    <a:pt x="31317" y="1311"/>
                    <a:pt x="30495" y="56"/>
                  </a:cubicBezTo>
                  <a:cubicBezTo>
                    <a:pt x="30478" y="22"/>
                    <a:pt x="30437" y="1"/>
                    <a:pt x="30398" y="1"/>
                  </a:cubicBezTo>
                  <a:close/>
                  <a:moveTo>
                    <a:pt x="25210" y="7426"/>
                  </a:moveTo>
                  <a:cubicBezTo>
                    <a:pt x="25177" y="7426"/>
                    <a:pt x="25145" y="7446"/>
                    <a:pt x="25131" y="7474"/>
                  </a:cubicBezTo>
                  <a:cubicBezTo>
                    <a:pt x="25086" y="7519"/>
                    <a:pt x="25108" y="7588"/>
                    <a:pt x="25154" y="7611"/>
                  </a:cubicBezTo>
                  <a:cubicBezTo>
                    <a:pt x="26432" y="8569"/>
                    <a:pt x="28053" y="9072"/>
                    <a:pt x="29651" y="9072"/>
                  </a:cubicBezTo>
                  <a:cubicBezTo>
                    <a:pt x="29902" y="9072"/>
                    <a:pt x="30130" y="9072"/>
                    <a:pt x="30358" y="9049"/>
                  </a:cubicBezTo>
                  <a:cubicBezTo>
                    <a:pt x="30427" y="9049"/>
                    <a:pt x="30449" y="8980"/>
                    <a:pt x="30449" y="8935"/>
                  </a:cubicBezTo>
                  <a:cubicBezTo>
                    <a:pt x="30449" y="8878"/>
                    <a:pt x="30419" y="8837"/>
                    <a:pt x="30369" y="8837"/>
                  </a:cubicBezTo>
                  <a:cubicBezTo>
                    <a:pt x="30359" y="8837"/>
                    <a:pt x="30347" y="8839"/>
                    <a:pt x="30335" y="8843"/>
                  </a:cubicBezTo>
                  <a:cubicBezTo>
                    <a:pt x="30118" y="8863"/>
                    <a:pt x="29900" y="8872"/>
                    <a:pt x="29682" y="8872"/>
                  </a:cubicBezTo>
                  <a:cubicBezTo>
                    <a:pt x="28110" y="8872"/>
                    <a:pt x="26531" y="8373"/>
                    <a:pt x="25268" y="7451"/>
                  </a:cubicBezTo>
                  <a:cubicBezTo>
                    <a:pt x="25251" y="7434"/>
                    <a:pt x="25230" y="7426"/>
                    <a:pt x="25210" y="7426"/>
                  </a:cubicBezTo>
                  <a:close/>
                  <a:moveTo>
                    <a:pt x="25862" y="54539"/>
                  </a:moveTo>
                  <a:cubicBezTo>
                    <a:pt x="25451" y="55407"/>
                    <a:pt x="25314" y="56434"/>
                    <a:pt x="25200" y="57484"/>
                  </a:cubicBezTo>
                  <a:lnTo>
                    <a:pt x="24698" y="62186"/>
                  </a:lnTo>
                  <a:cubicBezTo>
                    <a:pt x="24538" y="63601"/>
                    <a:pt x="24378" y="65062"/>
                    <a:pt x="24446" y="66500"/>
                  </a:cubicBezTo>
                  <a:cubicBezTo>
                    <a:pt x="22620" y="65929"/>
                    <a:pt x="20931" y="65404"/>
                    <a:pt x="19516" y="64948"/>
                  </a:cubicBezTo>
                  <a:cubicBezTo>
                    <a:pt x="18923" y="61912"/>
                    <a:pt x="19014" y="58716"/>
                    <a:pt x="19790" y="55704"/>
                  </a:cubicBezTo>
                  <a:lnTo>
                    <a:pt x="19836" y="55681"/>
                  </a:lnTo>
                  <a:cubicBezTo>
                    <a:pt x="19927" y="55681"/>
                    <a:pt x="20018" y="55658"/>
                    <a:pt x="20087" y="55635"/>
                  </a:cubicBezTo>
                  <a:cubicBezTo>
                    <a:pt x="21205" y="55384"/>
                    <a:pt x="22324" y="55156"/>
                    <a:pt x="23556" y="54927"/>
                  </a:cubicBezTo>
                  <a:cubicBezTo>
                    <a:pt x="24332" y="54791"/>
                    <a:pt x="25086" y="54654"/>
                    <a:pt x="25862" y="54539"/>
                  </a:cubicBezTo>
                  <a:close/>
                  <a:moveTo>
                    <a:pt x="131" y="41801"/>
                  </a:moveTo>
                  <a:cubicBezTo>
                    <a:pt x="103" y="41801"/>
                    <a:pt x="74" y="41820"/>
                    <a:pt x="46" y="41849"/>
                  </a:cubicBezTo>
                  <a:cubicBezTo>
                    <a:pt x="1" y="41894"/>
                    <a:pt x="23" y="41940"/>
                    <a:pt x="69" y="41986"/>
                  </a:cubicBezTo>
                  <a:cubicBezTo>
                    <a:pt x="5501" y="46391"/>
                    <a:pt x="9153" y="52394"/>
                    <a:pt x="11710" y="57142"/>
                  </a:cubicBezTo>
                  <a:cubicBezTo>
                    <a:pt x="12874" y="59310"/>
                    <a:pt x="13970" y="61501"/>
                    <a:pt x="15088" y="63761"/>
                  </a:cubicBezTo>
                  <a:lnTo>
                    <a:pt x="15271" y="64126"/>
                  </a:lnTo>
                  <a:cubicBezTo>
                    <a:pt x="15293" y="64149"/>
                    <a:pt x="15339" y="64172"/>
                    <a:pt x="15362" y="64172"/>
                  </a:cubicBezTo>
                  <a:lnTo>
                    <a:pt x="15408" y="64172"/>
                  </a:lnTo>
                  <a:cubicBezTo>
                    <a:pt x="15476" y="64149"/>
                    <a:pt x="15499" y="64080"/>
                    <a:pt x="15453" y="64035"/>
                  </a:cubicBezTo>
                  <a:lnTo>
                    <a:pt x="15385" y="63875"/>
                  </a:lnTo>
                  <a:lnTo>
                    <a:pt x="15385" y="63875"/>
                  </a:lnTo>
                  <a:cubicBezTo>
                    <a:pt x="17896" y="64674"/>
                    <a:pt x="39694" y="71567"/>
                    <a:pt x="45126" y="72822"/>
                  </a:cubicBezTo>
                  <a:lnTo>
                    <a:pt x="45149" y="72822"/>
                  </a:lnTo>
                  <a:cubicBezTo>
                    <a:pt x="45195" y="72822"/>
                    <a:pt x="45240" y="72800"/>
                    <a:pt x="45240" y="72731"/>
                  </a:cubicBezTo>
                  <a:cubicBezTo>
                    <a:pt x="45263" y="72686"/>
                    <a:pt x="45240" y="72617"/>
                    <a:pt x="45172" y="72617"/>
                  </a:cubicBezTo>
                  <a:cubicBezTo>
                    <a:pt x="41794" y="71841"/>
                    <a:pt x="32116" y="68874"/>
                    <a:pt x="24652" y="66568"/>
                  </a:cubicBezTo>
                  <a:cubicBezTo>
                    <a:pt x="24652" y="66546"/>
                    <a:pt x="24675" y="66546"/>
                    <a:pt x="24675" y="66523"/>
                  </a:cubicBezTo>
                  <a:cubicBezTo>
                    <a:pt x="24583" y="65085"/>
                    <a:pt x="24743" y="63624"/>
                    <a:pt x="24903" y="62209"/>
                  </a:cubicBezTo>
                  <a:lnTo>
                    <a:pt x="25405" y="57507"/>
                  </a:lnTo>
                  <a:cubicBezTo>
                    <a:pt x="25519" y="56411"/>
                    <a:pt x="25679" y="55361"/>
                    <a:pt x="26113" y="54494"/>
                  </a:cubicBezTo>
                  <a:cubicBezTo>
                    <a:pt x="30198" y="53855"/>
                    <a:pt x="34375" y="53398"/>
                    <a:pt x="38667" y="52965"/>
                  </a:cubicBezTo>
                  <a:cubicBezTo>
                    <a:pt x="39306" y="52896"/>
                    <a:pt x="39922" y="52828"/>
                    <a:pt x="40584" y="52782"/>
                  </a:cubicBezTo>
                  <a:cubicBezTo>
                    <a:pt x="43674" y="52482"/>
                    <a:pt x="47146" y="52168"/>
                    <a:pt x="50683" y="52168"/>
                  </a:cubicBezTo>
                  <a:cubicBezTo>
                    <a:pt x="51719" y="52168"/>
                    <a:pt x="52761" y="52195"/>
                    <a:pt x="53800" y="52257"/>
                  </a:cubicBezTo>
                  <a:cubicBezTo>
                    <a:pt x="59460" y="52599"/>
                    <a:pt x="64345" y="53923"/>
                    <a:pt x="68294" y="56183"/>
                  </a:cubicBezTo>
                  <a:lnTo>
                    <a:pt x="68362" y="56183"/>
                  </a:lnTo>
                  <a:cubicBezTo>
                    <a:pt x="68385" y="56183"/>
                    <a:pt x="68431" y="56183"/>
                    <a:pt x="68454" y="56137"/>
                  </a:cubicBezTo>
                  <a:cubicBezTo>
                    <a:pt x="68476" y="56092"/>
                    <a:pt x="68454" y="56023"/>
                    <a:pt x="68408" y="56000"/>
                  </a:cubicBezTo>
                  <a:cubicBezTo>
                    <a:pt x="64414" y="53718"/>
                    <a:pt x="59506" y="52394"/>
                    <a:pt x="53823" y="52052"/>
                  </a:cubicBezTo>
                  <a:cubicBezTo>
                    <a:pt x="52737" y="51987"/>
                    <a:pt x="51651" y="51959"/>
                    <a:pt x="50573" y="51959"/>
                  </a:cubicBezTo>
                  <a:cubicBezTo>
                    <a:pt x="47051" y="51959"/>
                    <a:pt x="43614" y="52257"/>
                    <a:pt x="40538" y="52554"/>
                  </a:cubicBezTo>
                  <a:cubicBezTo>
                    <a:pt x="39922" y="52622"/>
                    <a:pt x="39283" y="52691"/>
                    <a:pt x="38644" y="52759"/>
                  </a:cubicBezTo>
                  <a:cubicBezTo>
                    <a:pt x="34353" y="53193"/>
                    <a:pt x="30130" y="53649"/>
                    <a:pt x="26021" y="54288"/>
                  </a:cubicBezTo>
                  <a:cubicBezTo>
                    <a:pt x="25200" y="54425"/>
                    <a:pt x="24355" y="54562"/>
                    <a:pt x="23533" y="54722"/>
                  </a:cubicBezTo>
                  <a:cubicBezTo>
                    <a:pt x="22301" y="54950"/>
                    <a:pt x="21160" y="55179"/>
                    <a:pt x="20041" y="55430"/>
                  </a:cubicBezTo>
                  <a:cubicBezTo>
                    <a:pt x="19973" y="55452"/>
                    <a:pt x="19881" y="55475"/>
                    <a:pt x="19790" y="55475"/>
                  </a:cubicBezTo>
                  <a:lnTo>
                    <a:pt x="19790" y="55498"/>
                  </a:lnTo>
                  <a:cubicBezTo>
                    <a:pt x="19767" y="55475"/>
                    <a:pt x="19767" y="55475"/>
                    <a:pt x="19744" y="55475"/>
                  </a:cubicBezTo>
                  <a:cubicBezTo>
                    <a:pt x="19732" y="55469"/>
                    <a:pt x="19718" y="55466"/>
                    <a:pt x="19704" y="55466"/>
                  </a:cubicBezTo>
                  <a:cubicBezTo>
                    <a:pt x="19665" y="55466"/>
                    <a:pt x="19624" y="55488"/>
                    <a:pt x="19607" y="55521"/>
                  </a:cubicBezTo>
                  <a:cubicBezTo>
                    <a:pt x="19585" y="55544"/>
                    <a:pt x="19562" y="55589"/>
                    <a:pt x="19562" y="55635"/>
                  </a:cubicBezTo>
                  <a:cubicBezTo>
                    <a:pt x="19562" y="55658"/>
                    <a:pt x="19562" y="55658"/>
                    <a:pt x="19585" y="55681"/>
                  </a:cubicBezTo>
                  <a:cubicBezTo>
                    <a:pt x="18809" y="58671"/>
                    <a:pt x="18717" y="61844"/>
                    <a:pt x="19288" y="64879"/>
                  </a:cubicBezTo>
                  <a:cubicBezTo>
                    <a:pt x="17051" y="64172"/>
                    <a:pt x="15522" y="63692"/>
                    <a:pt x="15271" y="63624"/>
                  </a:cubicBezTo>
                  <a:cubicBezTo>
                    <a:pt x="14152" y="61387"/>
                    <a:pt x="13057" y="59196"/>
                    <a:pt x="11893" y="57050"/>
                  </a:cubicBezTo>
                  <a:cubicBezTo>
                    <a:pt x="9313" y="52280"/>
                    <a:pt x="5661" y="46254"/>
                    <a:pt x="183" y="41826"/>
                  </a:cubicBezTo>
                  <a:cubicBezTo>
                    <a:pt x="166" y="41808"/>
                    <a:pt x="148" y="41801"/>
                    <a:pt x="131" y="4180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61"/>
            <p:cNvSpPr/>
            <p:nvPr/>
          </p:nvSpPr>
          <p:spPr>
            <a:xfrm flipH="1">
              <a:off x="6352794" y="1512629"/>
              <a:ext cx="565713" cy="170995"/>
            </a:xfrm>
            <a:custGeom>
              <a:rect b="b" l="l" r="r" t="t"/>
              <a:pathLst>
                <a:path extrusionOk="0" h="5844" w="19334">
                  <a:moveTo>
                    <a:pt x="17350" y="1"/>
                  </a:moveTo>
                  <a:cubicBezTo>
                    <a:pt x="17130" y="1"/>
                    <a:pt x="16908" y="17"/>
                    <a:pt x="16686" y="38"/>
                  </a:cubicBezTo>
                  <a:cubicBezTo>
                    <a:pt x="15476" y="175"/>
                    <a:pt x="14221" y="632"/>
                    <a:pt x="13513" y="1636"/>
                  </a:cubicBezTo>
                  <a:cubicBezTo>
                    <a:pt x="13399" y="1796"/>
                    <a:pt x="13285" y="1978"/>
                    <a:pt x="13285" y="2184"/>
                  </a:cubicBezTo>
                  <a:cubicBezTo>
                    <a:pt x="13262" y="2389"/>
                    <a:pt x="13353" y="2617"/>
                    <a:pt x="13536" y="2709"/>
                  </a:cubicBezTo>
                  <a:cubicBezTo>
                    <a:pt x="13601" y="2741"/>
                    <a:pt x="13669" y="2755"/>
                    <a:pt x="13737" y="2755"/>
                  </a:cubicBezTo>
                  <a:cubicBezTo>
                    <a:pt x="13905" y="2755"/>
                    <a:pt x="14074" y="2669"/>
                    <a:pt x="14221" y="2572"/>
                  </a:cubicBezTo>
                  <a:cubicBezTo>
                    <a:pt x="14426" y="2412"/>
                    <a:pt x="14312" y="2412"/>
                    <a:pt x="15157" y="1978"/>
                  </a:cubicBezTo>
                  <a:cubicBezTo>
                    <a:pt x="15803" y="1672"/>
                    <a:pt x="16552" y="1391"/>
                    <a:pt x="17430" y="1391"/>
                  </a:cubicBezTo>
                  <a:cubicBezTo>
                    <a:pt x="17730" y="1391"/>
                    <a:pt x="18044" y="1424"/>
                    <a:pt x="18375" y="1499"/>
                  </a:cubicBezTo>
                  <a:cubicBezTo>
                    <a:pt x="18532" y="1519"/>
                    <a:pt x="18689" y="1572"/>
                    <a:pt x="18846" y="1572"/>
                  </a:cubicBezTo>
                  <a:cubicBezTo>
                    <a:pt x="18872" y="1572"/>
                    <a:pt x="18897" y="1571"/>
                    <a:pt x="18923" y="1567"/>
                  </a:cubicBezTo>
                  <a:cubicBezTo>
                    <a:pt x="19105" y="1545"/>
                    <a:pt x="19288" y="1408"/>
                    <a:pt x="19311" y="1225"/>
                  </a:cubicBezTo>
                  <a:cubicBezTo>
                    <a:pt x="19334" y="1111"/>
                    <a:pt x="19288" y="997"/>
                    <a:pt x="19242" y="906"/>
                  </a:cubicBezTo>
                  <a:cubicBezTo>
                    <a:pt x="19014" y="495"/>
                    <a:pt x="18580" y="221"/>
                    <a:pt x="18101" y="84"/>
                  </a:cubicBezTo>
                  <a:cubicBezTo>
                    <a:pt x="17856" y="23"/>
                    <a:pt x="17604" y="1"/>
                    <a:pt x="17350" y="1"/>
                  </a:cubicBezTo>
                  <a:close/>
                  <a:moveTo>
                    <a:pt x="4405" y="2586"/>
                  </a:moveTo>
                  <a:cubicBezTo>
                    <a:pt x="4130" y="2586"/>
                    <a:pt x="3853" y="2621"/>
                    <a:pt x="3584" y="2686"/>
                  </a:cubicBezTo>
                  <a:cubicBezTo>
                    <a:pt x="2922" y="2823"/>
                    <a:pt x="2306" y="3120"/>
                    <a:pt x="1712" y="3439"/>
                  </a:cubicBezTo>
                  <a:cubicBezTo>
                    <a:pt x="959" y="3850"/>
                    <a:pt x="137" y="4443"/>
                    <a:pt x="23" y="5311"/>
                  </a:cubicBezTo>
                  <a:cubicBezTo>
                    <a:pt x="1" y="5425"/>
                    <a:pt x="1" y="5562"/>
                    <a:pt x="46" y="5653"/>
                  </a:cubicBezTo>
                  <a:cubicBezTo>
                    <a:pt x="127" y="5783"/>
                    <a:pt x="277" y="5843"/>
                    <a:pt x="430" y="5843"/>
                  </a:cubicBezTo>
                  <a:cubicBezTo>
                    <a:pt x="493" y="5843"/>
                    <a:pt x="557" y="5833"/>
                    <a:pt x="617" y="5813"/>
                  </a:cubicBezTo>
                  <a:cubicBezTo>
                    <a:pt x="799" y="5744"/>
                    <a:pt x="959" y="5585"/>
                    <a:pt x="1119" y="5448"/>
                  </a:cubicBezTo>
                  <a:cubicBezTo>
                    <a:pt x="2080" y="4543"/>
                    <a:pt x="3399" y="4059"/>
                    <a:pt x="4730" y="4059"/>
                  </a:cubicBezTo>
                  <a:cubicBezTo>
                    <a:pt x="5010" y="4059"/>
                    <a:pt x="5292" y="4080"/>
                    <a:pt x="5570" y="4124"/>
                  </a:cubicBezTo>
                  <a:cubicBezTo>
                    <a:pt x="5620" y="4136"/>
                    <a:pt x="5676" y="4144"/>
                    <a:pt x="5734" y="4144"/>
                  </a:cubicBezTo>
                  <a:cubicBezTo>
                    <a:pt x="5891" y="4144"/>
                    <a:pt x="6064" y="4091"/>
                    <a:pt x="6163" y="3941"/>
                  </a:cubicBezTo>
                  <a:cubicBezTo>
                    <a:pt x="6277" y="3736"/>
                    <a:pt x="6255" y="3462"/>
                    <a:pt x="6118" y="3257"/>
                  </a:cubicBezTo>
                  <a:cubicBezTo>
                    <a:pt x="6004" y="3074"/>
                    <a:pt x="5775" y="2937"/>
                    <a:pt x="5570" y="2823"/>
                  </a:cubicBezTo>
                  <a:cubicBezTo>
                    <a:pt x="5204" y="2660"/>
                    <a:pt x="4806" y="2586"/>
                    <a:pt x="4405" y="25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61"/>
            <p:cNvSpPr/>
            <p:nvPr/>
          </p:nvSpPr>
          <p:spPr>
            <a:xfrm flipH="1">
              <a:off x="6014211" y="2813988"/>
              <a:ext cx="436793" cy="504296"/>
            </a:xfrm>
            <a:custGeom>
              <a:rect b="b" l="l" r="r" t="t"/>
              <a:pathLst>
                <a:path extrusionOk="0" h="17235" w="14928">
                  <a:moveTo>
                    <a:pt x="10194" y="0"/>
                  </a:moveTo>
                  <a:cubicBezTo>
                    <a:pt x="10137" y="0"/>
                    <a:pt x="10077" y="15"/>
                    <a:pt x="10021" y="48"/>
                  </a:cubicBezTo>
                  <a:cubicBezTo>
                    <a:pt x="9884" y="139"/>
                    <a:pt x="9838" y="321"/>
                    <a:pt x="9929" y="481"/>
                  </a:cubicBezTo>
                  <a:cubicBezTo>
                    <a:pt x="11481" y="2946"/>
                    <a:pt x="12645" y="5617"/>
                    <a:pt x="13422" y="8447"/>
                  </a:cubicBezTo>
                  <a:cubicBezTo>
                    <a:pt x="14083" y="10935"/>
                    <a:pt x="13992" y="12693"/>
                    <a:pt x="13170" y="13994"/>
                  </a:cubicBezTo>
                  <a:cubicBezTo>
                    <a:pt x="12372" y="15204"/>
                    <a:pt x="10956" y="15865"/>
                    <a:pt x="9815" y="16322"/>
                  </a:cubicBezTo>
                  <a:cubicBezTo>
                    <a:pt x="9633" y="16390"/>
                    <a:pt x="9564" y="16573"/>
                    <a:pt x="9633" y="16733"/>
                  </a:cubicBezTo>
                  <a:cubicBezTo>
                    <a:pt x="9678" y="16870"/>
                    <a:pt x="9792" y="16938"/>
                    <a:pt x="9929" y="16938"/>
                  </a:cubicBezTo>
                  <a:cubicBezTo>
                    <a:pt x="9952" y="16938"/>
                    <a:pt x="9998" y="16938"/>
                    <a:pt x="10043" y="16915"/>
                  </a:cubicBezTo>
                  <a:cubicBezTo>
                    <a:pt x="11276" y="16436"/>
                    <a:pt x="12805" y="15706"/>
                    <a:pt x="13695" y="14336"/>
                  </a:cubicBezTo>
                  <a:cubicBezTo>
                    <a:pt x="14928" y="12419"/>
                    <a:pt x="14471" y="9954"/>
                    <a:pt x="14015" y="8287"/>
                  </a:cubicBezTo>
                  <a:cubicBezTo>
                    <a:pt x="13262" y="5389"/>
                    <a:pt x="12052" y="2650"/>
                    <a:pt x="10454" y="139"/>
                  </a:cubicBezTo>
                  <a:cubicBezTo>
                    <a:pt x="10395" y="50"/>
                    <a:pt x="10298" y="0"/>
                    <a:pt x="10194" y="0"/>
                  </a:cubicBezTo>
                  <a:close/>
                  <a:moveTo>
                    <a:pt x="2057" y="2056"/>
                  </a:moveTo>
                  <a:cubicBezTo>
                    <a:pt x="1932" y="2056"/>
                    <a:pt x="1816" y="2138"/>
                    <a:pt x="1781" y="2262"/>
                  </a:cubicBezTo>
                  <a:cubicBezTo>
                    <a:pt x="571" y="5617"/>
                    <a:pt x="0" y="9109"/>
                    <a:pt x="92" y="12647"/>
                  </a:cubicBezTo>
                  <a:cubicBezTo>
                    <a:pt x="92" y="13355"/>
                    <a:pt x="137" y="14154"/>
                    <a:pt x="480" y="14884"/>
                  </a:cubicBezTo>
                  <a:cubicBezTo>
                    <a:pt x="913" y="15751"/>
                    <a:pt x="1758" y="16436"/>
                    <a:pt x="2876" y="16801"/>
                  </a:cubicBezTo>
                  <a:cubicBezTo>
                    <a:pt x="3835" y="17121"/>
                    <a:pt x="4839" y="17189"/>
                    <a:pt x="5798" y="17235"/>
                  </a:cubicBezTo>
                  <a:lnTo>
                    <a:pt x="5821" y="17235"/>
                  </a:lnTo>
                  <a:cubicBezTo>
                    <a:pt x="5980" y="17235"/>
                    <a:pt x="6140" y="17098"/>
                    <a:pt x="6140" y="16938"/>
                  </a:cubicBezTo>
                  <a:cubicBezTo>
                    <a:pt x="6140" y="16756"/>
                    <a:pt x="6026" y="16619"/>
                    <a:pt x="5844" y="16596"/>
                  </a:cubicBezTo>
                  <a:cubicBezTo>
                    <a:pt x="4908" y="16550"/>
                    <a:pt x="3949" y="16505"/>
                    <a:pt x="3059" y="16208"/>
                  </a:cubicBezTo>
                  <a:cubicBezTo>
                    <a:pt x="2123" y="15888"/>
                    <a:pt x="1393" y="15295"/>
                    <a:pt x="1050" y="14587"/>
                  </a:cubicBezTo>
                  <a:cubicBezTo>
                    <a:pt x="776" y="13994"/>
                    <a:pt x="731" y="13309"/>
                    <a:pt x="708" y="12647"/>
                  </a:cubicBezTo>
                  <a:cubicBezTo>
                    <a:pt x="639" y="9178"/>
                    <a:pt x="1210" y="5754"/>
                    <a:pt x="2374" y="2490"/>
                  </a:cubicBezTo>
                  <a:cubicBezTo>
                    <a:pt x="2420" y="2307"/>
                    <a:pt x="2351" y="2125"/>
                    <a:pt x="2169" y="2079"/>
                  </a:cubicBezTo>
                  <a:cubicBezTo>
                    <a:pt x="2132" y="2063"/>
                    <a:pt x="2094" y="2056"/>
                    <a:pt x="2057" y="2056"/>
                  </a:cubicBezTo>
                  <a:close/>
                </a:path>
              </a:pathLst>
            </a:custGeom>
            <a:solidFill>
              <a:srgbClr val="ED6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61"/>
            <p:cNvSpPr/>
            <p:nvPr/>
          </p:nvSpPr>
          <p:spPr>
            <a:xfrm flipH="1">
              <a:off x="6890410" y="3155383"/>
              <a:ext cx="262521" cy="235221"/>
            </a:xfrm>
            <a:custGeom>
              <a:rect b="b" l="l" r="r" t="t"/>
              <a:pathLst>
                <a:path extrusionOk="0" h="8039" w="8972">
                  <a:moveTo>
                    <a:pt x="4558" y="0"/>
                  </a:moveTo>
                  <a:cubicBezTo>
                    <a:pt x="3139" y="0"/>
                    <a:pt x="1753" y="770"/>
                    <a:pt x="960" y="1961"/>
                  </a:cubicBezTo>
                  <a:cubicBezTo>
                    <a:pt x="275" y="2988"/>
                    <a:pt x="1" y="4951"/>
                    <a:pt x="914" y="6343"/>
                  </a:cubicBezTo>
                  <a:cubicBezTo>
                    <a:pt x="1645" y="7440"/>
                    <a:pt x="2975" y="8039"/>
                    <a:pt x="4300" y="8039"/>
                  </a:cubicBezTo>
                  <a:cubicBezTo>
                    <a:pt x="4878" y="8039"/>
                    <a:pt x="5455" y="7925"/>
                    <a:pt x="5981" y="7690"/>
                  </a:cubicBezTo>
                  <a:cubicBezTo>
                    <a:pt x="7830" y="6868"/>
                    <a:pt x="8971" y="4654"/>
                    <a:pt x="8378" y="2759"/>
                  </a:cubicBezTo>
                  <a:cubicBezTo>
                    <a:pt x="7921" y="1276"/>
                    <a:pt x="6483" y="157"/>
                    <a:pt x="4954" y="20"/>
                  </a:cubicBezTo>
                  <a:cubicBezTo>
                    <a:pt x="4822" y="7"/>
                    <a:pt x="4690" y="0"/>
                    <a:pt x="4558" y="0"/>
                  </a:cubicBezTo>
                  <a:close/>
                </a:path>
              </a:pathLst>
            </a:custGeom>
            <a:solidFill>
              <a:srgbClr val="ED6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61"/>
            <p:cNvSpPr/>
            <p:nvPr/>
          </p:nvSpPr>
          <p:spPr>
            <a:xfrm flipH="1">
              <a:off x="6949868" y="3205358"/>
              <a:ext cx="146271" cy="125847"/>
            </a:xfrm>
            <a:custGeom>
              <a:rect b="b" l="l" r="r" t="t"/>
              <a:pathLst>
                <a:path extrusionOk="0" h="4301" w="4999">
                  <a:moveTo>
                    <a:pt x="2748" y="1"/>
                  </a:moveTo>
                  <a:cubicBezTo>
                    <a:pt x="2348" y="1"/>
                    <a:pt x="1941" y="91"/>
                    <a:pt x="1575" y="253"/>
                  </a:cubicBezTo>
                  <a:cubicBezTo>
                    <a:pt x="1050" y="504"/>
                    <a:pt x="571" y="915"/>
                    <a:pt x="342" y="1462"/>
                  </a:cubicBezTo>
                  <a:cubicBezTo>
                    <a:pt x="0" y="2238"/>
                    <a:pt x="183" y="3243"/>
                    <a:pt x="890" y="3791"/>
                  </a:cubicBezTo>
                  <a:cubicBezTo>
                    <a:pt x="890" y="3813"/>
                    <a:pt x="913" y="3813"/>
                    <a:pt x="936" y="3836"/>
                  </a:cubicBezTo>
                  <a:cubicBezTo>
                    <a:pt x="1233" y="4042"/>
                    <a:pt x="1666" y="4201"/>
                    <a:pt x="2009" y="4270"/>
                  </a:cubicBezTo>
                  <a:cubicBezTo>
                    <a:pt x="2145" y="4291"/>
                    <a:pt x="2283" y="4301"/>
                    <a:pt x="2420" y="4301"/>
                  </a:cubicBezTo>
                  <a:cubicBezTo>
                    <a:pt x="3043" y="4301"/>
                    <a:pt x="3660" y="4092"/>
                    <a:pt x="4109" y="3699"/>
                  </a:cubicBezTo>
                  <a:cubicBezTo>
                    <a:pt x="4679" y="3197"/>
                    <a:pt x="4999" y="2398"/>
                    <a:pt x="4862" y="1668"/>
                  </a:cubicBezTo>
                  <a:cubicBezTo>
                    <a:pt x="4748" y="1143"/>
                    <a:pt x="4451" y="663"/>
                    <a:pt x="3994" y="367"/>
                  </a:cubicBezTo>
                  <a:cubicBezTo>
                    <a:pt x="3633" y="114"/>
                    <a:pt x="3195" y="1"/>
                    <a:pt x="27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61"/>
            <p:cNvSpPr/>
            <p:nvPr/>
          </p:nvSpPr>
          <p:spPr>
            <a:xfrm flipH="1">
              <a:off x="6296020" y="2429493"/>
              <a:ext cx="925699" cy="785309"/>
            </a:xfrm>
            <a:custGeom>
              <a:rect b="b" l="l" r="r" t="t"/>
              <a:pathLst>
                <a:path extrusionOk="0" h="26839" w="31637">
                  <a:moveTo>
                    <a:pt x="21486" y="1"/>
                  </a:moveTo>
                  <a:cubicBezTo>
                    <a:pt x="21279" y="1"/>
                    <a:pt x="21087" y="130"/>
                    <a:pt x="21000" y="338"/>
                  </a:cubicBezTo>
                  <a:cubicBezTo>
                    <a:pt x="20886" y="612"/>
                    <a:pt x="21000" y="909"/>
                    <a:pt x="21274" y="1023"/>
                  </a:cubicBezTo>
                  <a:cubicBezTo>
                    <a:pt x="25771" y="2872"/>
                    <a:pt x="29309" y="6912"/>
                    <a:pt x="30541" y="11614"/>
                  </a:cubicBezTo>
                  <a:cubicBezTo>
                    <a:pt x="30610" y="11842"/>
                    <a:pt x="30815" y="12002"/>
                    <a:pt x="31043" y="12002"/>
                  </a:cubicBezTo>
                  <a:cubicBezTo>
                    <a:pt x="31089" y="12002"/>
                    <a:pt x="31135" y="12002"/>
                    <a:pt x="31180" y="11979"/>
                  </a:cubicBezTo>
                  <a:cubicBezTo>
                    <a:pt x="31477" y="11910"/>
                    <a:pt x="31637" y="11614"/>
                    <a:pt x="31568" y="11340"/>
                  </a:cubicBezTo>
                  <a:cubicBezTo>
                    <a:pt x="30244" y="6341"/>
                    <a:pt x="26455" y="2004"/>
                    <a:pt x="21685" y="41"/>
                  </a:cubicBezTo>
                  <a:cubicBezTo>
                    <a:pt x="21619" y="14"/>
                    <a:pt x="21552" y="1"/>
                    <a:pt x="21486" y="1"/>
                  </a:cubicBezTo>
                  <a:close/>
                  <a:moveTo>
                    <a:pt x="6725" y="701"/>
                  </a:moveTo>
                  <a:cubicBezTo>
                    <a:pt x="6620" y="701"/>
                    <a:pt x="6512" y="732"/>
                    <a:pt x="6415" y="794"/>
                  </a:cubicBezTo>
                  <a:cubicBezTo>
                    <a:pt x="3425" y="2872"/>
                    <a:pt x="1462" y="5223"/>
                    <a:pt x="640" y="7779"/>
                  </a:cubicBezTo>
                  <a:cubicBezTo>
                    <a:pt x="161" y="9240"/>
                    <a:pt x="1" y="10883"/>
                    <a:pt x="92" y="12983"/>
                  </a:cubicBezTo>
                  <a:cubicBezTo>
                    <a:pt x="343" y="17891"/>
                    <a:pt x="1827" y="22593"/>
                    <a:pt x="4406" y="26587"/>
                  </a:cubicBezTo>
                  <a:cubicBezTo>
                    <a:pt x="4497" y="26747"/>
                    <a:pt x="4680" y="26838"/>
                    <a:pt x="4840" y="26838"/>
                  </a:cubicBezTo>
                  <a:cubicBezTo>
                    <a:pt x="4954" y="26838"/>
                    <a:pt x="5045" y="26792"/>
                    <a:pt x="5137" y="26747"/>
                  </a:cubicBezTo>
                  <a:cubicBezTo>
                    <a:pt x="5388" y="26587"/>
                    <a:pt x="5456" y="26267"/>
                    <a:pt x="5296" y="26016"/>
                  </a:cubicBezTo>
                  <a:cubicBezTo>
                    <a:pt x="2831" y="22182"/>
                    <a:pt x="1393" y="17662"/>
                    <a:pt x="1165" y="12938"/>
                  </a:cubicBezTo>
                  <a:cubicBezTo>
                    <a:pt x="1051" y="10975"/>
                    <a:pt x="1211" y="9422"/>
                    <a:pt x="1644" y="8121"/>
                  </a:cubicBezTo>
                  <a:cubicBezTo>
                    <a:pt x="2398" y="5770"/>
                    <a:pt x="4224" y="3602"/>
                    <a:pt x="7031" y="1662"/>
                  </a:cubicBezTo>
                  <a:cubicBezTo>
                    <a:pt x="7259" y="1502"/>
                    <a:pt x="7328" y="1182"/>
                    <a:pt x="7145" y="931"/>
                  </a:cubicBezTo>
                  <a:cubicBezTo>
                    <a:pt x="7048" y="778"/>
                    <a:pt x="6890" y="701"/>
                    <a:pt x="6725" y="701"/>
                  </a:cubicBezTo>
                  <a:close/>
                </a:path>
              </a:pathLst>
            </a:custGeom>
            <a:solidFill>
              <a:srgbClr val="ED6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61"/>
            <p:cNvSpPr/>
            <p:nvPr/>
          </p:nvSpPr>
          <p:spPr>
            <a:xfrm flipH="1">
              <a:off x="6386183" y="1648392"/>
              <a:ext cx="432141" cy="185625"/>
            </a:xfrm>
            <a:custGeom>
              <a:rect b="b" l="l" r="r" t="t"/>
              <a:pathLst>
                <a:path extrusionOk="0" h="6344" w="14769">
                  <a:moveTo>
                    <a:pt x="13301" y="1"/>
                  </a:moveTo>
                  <a:cubicBezTo>
                    <a:pt x="13265" y="1"/>
                    <a:pt x="13229" y="4"/>
                    <a:pt x="13193" y="9"/>
                  </a:cubicBezTo>
                  <a:cubicBezTo>
                    <a:pt x="12577" y="123"/>
                    <a:pt x="12212" y="990"/>
                    <a:pt x="12372" y="1972"/>
                  </a:cubicBezTo>
                  <a:cubicBezTo>
                    <a:pt x="12522" y="2896"/>
                    <a:pt x="13098" y="3578"/>
                    <a:pt x="13679" y="3578"/>
                  </a:cubicBezTo>
                  <a:cubicBezTo>
                    <a:pt x="13715" y="3578"/>
                    <a:pt x="13751" y="3575"/>
                    <a:pt x="13787" y="3570"/>
                  </a:cubicBezTo>
                  <a:cubicBezTo>
                    <a:pt x="14403" y="3455"/>
                    <a:pt x="14768" y="2588"/>
                    <a:pt x="14609" y="1607"/>
                  </a:cubicBezTo>
                  <a:cubicBezTo>
                    <a:pt x="14437" y="682"/>
                    <a:pt x="13880" y="1"/>
                    <a:pt x="13301" y="1"/>
                  </a:cubicBezTo>
                  <a:close/>
                  <a:moveTo>
                    <a:pt x="1136" y="2781"/>
                  </a:moveTo>
                  <a:cubicBezTo>
                    <a:pt x="1092" y="2781"/>
                    <a:pt x="1048" y="2785"/>
                    <a:pt x="1005" y="2794"/>
                  </a:cubicBezTo>
                  <a:cubicBezTo>
                    <a:pt x="388" y="2885"/>
                    <a:pt x="0" y="3775"/>
                    <a:pt x="183" y="4757"/>
                  </a:cubicBezTo>
                  <a:cubicBezTo>
                    <a:pt x="331" y="5668"/>
                    <a:pt x="874" y="6344"/>
                    <a:pt x="1444" y="6344"/>
                  </a:cubicBezTo>
                  <a:cubicBezTo>
                    <a:pt x="1488" y="6344"/>
                    <a:pt x="1531" y="6340"/>
                    <a:pt x="1575" y="6331"/>
                  </a:cubicBezTo>
                  <a:cubicBezTo>
                    <a:pt x="2214" y="6240"/>
                    <a:pt x="2580" y="5350"/>
                    <a:pt x="2420" y="4368"/>
                  </a:cubicBezTo>
                  <a:cubicBezTo>
                    <a:pt x="2250" y="3457"/>
                    <a:pt x="1706" y="2781"/>
                    <a:pt x="1136" y="278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61"/>
            <p:cNvSpPr/>
            <p:nvPr/>
          </p:nvSpPr>
          <p:spPr>
            <a:xfrm flipH="1">
              <a:off x="6146442" y="3282368"/>
              <a:ext cx="140272" cy="48601"/>
            </a:xfrm>
            <a:custGeom>
              <a:rect b="b" l="l" r="r" t="t"/>
              <a:pathLst>
                <a:path extrusionOk="0" h="1661" w="4794">
                  <a:moveTo>
                    <a:pt x="1278" y="131"/>
                  </a:moveTo>
                  <a:cubicBezTo>
                    <a:pt x="913" y="131"/>
                    <a:pt x="571" y="291"/>
                    <a:pt x="229" y="360"/>
                  </a:cubicBezTo>
                  <a:cubicBezTo>
                    <a:pt x="0" y="382"/>
                    <a:pt x="69" y="542"/>
                    <a:pt x="46" y="702"/>
                  </a:cubicBezTo>
                  <a:cubicBezTo>
                    <a:pt x="46" y="930"/>
                    <a:pt x="23" y="1136"/>
                    <a:pt x="23" y="1341"/>
                  </a:cubicBezTo>
                  <a:cubicBezTo>
                    <a:pt x="23" y="1364"/>
                    <a:pt x="23" y="1387"/>
                    <a:pt x="46" y="1410"/>
                  </a:cubicBezTo>
                  <a:cubicBezTo>
                    <a:pt x="69" y="1432"/>
                    <a:pt x="69" y="1432"/>
                    <a:pt x="92" y="1432"/>
                  </a:cubicBezTo>
                  <a:cubicBezTo>
                    <a:pt x="457" y="1569"/>
                    <a:pt x="845" y="1661"/>
                    <a:pt x="1233" y="1661"/>
                  </a:cubicBezTo>
                  <a:cubicBezTo>
                    <a:pt x="1324" y="1661"/>
                    <a:pt x="1438" y="1661"/>
                    <a:pt x="1484" y="1592"/>
                  </a:cubicBezTo>
                  <a:cubicBezTo>
                    <a:pt x="1530" y="1547"/>
                    <a:pt x="1530" y="1478"/>
                    <a:pt x="1530" y="1432"/>
                  </a:cubicBezTo>
                  <a:cubicBezTo>
                    <a:pt x="1575" y="1113"/>
                    <a:pt x="1575" y="816"/>
                    <a:pt x="1530" y="497"/>
                  </a:cubicBezTo>
                  <a:cubicBezTo>
                    <a:pt x="1530" y="405"/>
                    <a:pt x="1507" y="314"/>
                    <a:pt x="1461" y="246"/>
                  </a:cubicBezTo>
                  <a:cubicBezTo>
                    <a:pt x="1461" y="200"/>
                    <a:pt x="1438" y="177"/>
                    <a:pt x="1393" y="154"/>
                  </a:cubicBezTo>
                  <a:cubicBezTo>
                    <a:pt x="1370" y="131"/>
                    <a:pt x="1324" y="131"/>
                    <a:pt x="1278" y="131"/>
                  </a:cubicBezTo>
                  <a:close/>
                  <a:moveTo>
                    <a:pt x="4414" y="0"/>
                  </a:moveTo>
                  <a:cubicBezTo>
                    <a:pt x="4400" y="0"/>
                    <a:pt x="4383" y="6"/>
                    <a:pt x="4360" y="17"/>
                  </a:cubicBezTo>
                  <a:lnTo>
                    <a:pt x="3150" y="63"/>
                  </a:lnTo>
                  <a:cubicBezTo>
                    <a:pt x="3059" y="63"/>
                    <a:pt x="2945" y="86"/>
                    <a:pt x="2899" y="154"/>
                  </a:cubicBezTo>
                  <a:cubicBezTo>
                    <a:pt x="2853" y="223"/>
                    <a:pt x="2876" y="314"/>
                    <a:pt x="2876" y="382"/>
                  </a:cubicBezTo>
                  <a:cubicBezTo>
                    <a:pt x="2922" y="588"/>
                    <a:pt x="3013" y="793"/>
                    <a:pt x="3082" y="1022"/>
                  </a:cubicBezTo>
                  <a:cubicBezTo>
                    <a:pt x="3105" y="1136"/>
                    <a:pt x="3127" y="1250"/>
                    <a:pt x="3150" y="1387"/>
                  </a:cubicBezTo>
                  <a:cubicBezTo>
                    <a:pt x="3150" y="1455"/>
                    <a:pt x="3173" y="1547"/>
                    <a:pt x="3241" y="1615"/>
                  </a:cubicBezTo>
                  <a:cubicBezTo>
                    <a:pt x="3287" y="1649"/>
                    <a:pt x="3338" y="1661"/>
                    <a:pt x="3393" y="1661"/>
                  </a:cubicBezTo>
                  <a:cubicBezTo>
                    <a:pt x="3447" y="1661"/>
                    <a:pt x="3504" y="1649"/>
                    <a:pt x="3561" y="1638"/>
                  </a:cubicBezTo>
                  <a:cubicBezTo>
                    <a:pt x="3881" y="1524"/>
                    <a:pt x="4132" y="1318"/>
                    <a:pt x="4406" y="1181"/>
                  </a:cubicBezTo>
                  <a:cubicBezTo>
                    <a:pt x="4588" y="1090"/>
                    <a:pt x="4794" y="976"/>
                    <a:pt x="4725" y="748"/>
                  </a:cubicBezTo>
                  <a:cubicBezTo>
                    <a:pt x="4679" y="679"/>
                    <a:pt x="4634" y="588"/>
                    <a:pt x="4611" y="497"/>
                  </a:cubicBezTo>
                  <a:cubicBezTo>
                    <a:pt x="4565" y="360"/>
                    <a:pt x="4520" y="223"/>
                    <a:pt x="4497" y="86"/>
                  </a:cubicBezTo>
                  <a:cubicBezTo>
                    <a:pt x="4474" y="63"/>
                    <a:pt x="4474" y="40"/>
                    <a:pt x="4451" y="17"/>
                  </a:cubicBezTo>
                  <a:cubicBezTo>
                    <a:pt x="4440" y="6"/>
                    <a:pt x="4428" y="0"/>
                    <a:pt x="44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61"/>
            <p:cNvSpPr/>
            <p:nvPr/>
          </p:nvSpPr>
          <p:spPr>
            <a:xfrm flipH="1">
              <a:off x="6142430" y="2746984"/>
              <a:ext cx="262199" cy="146680"/>
            </a:xfrm>
            <a:custGeom>
              <a:rect b="b" l="l" r="r" t="t"/>
              <a:pathLst>
                <a:path extrusionOk="0" h="5013" w="8961">
                  <a:moveTo>
                    <a:pt x="4849" y="0"/>
                  </a:moveTo>
                  <a:cubicBezTo>
                    <a:pt x="4073" y="0"/>
                    <a:pt x="3299" y="193"/>
                    <a:pt x="2638" y="580"/>
                  </a:cubicBezTo>
                  <a:cubicBezTo>
                    <a:pt x="1223" y="1425"/>
                    <a:pt x="470" y="3045"/>
                    <a:pt x="36" y="4620"/>
                  </a:cubicBezTo>
                  <a:cubicBezTo>
                    <a:pt x="0" y="4816"/>
                    <a:pt x="299" y="5013"/>
                    <a:pt x="562" y="5013"/>
                  </a:cubicBezTo>
                  <a:cubicBezTo>
                    <a:pt x="636" y="5013"/>
                    <a:pt x="706" y="4997"/>
                    <a:pt x="766" y="4962"/>
                  </a:cubicBezTo>
                  <a:cubicBezTo>
                    <a:pt x="1040" y="4803"/>
                    <a:pt x="1131" y="4460"/>
                    <a:pt x="1223" y="4164"/>
                  </a:cubicBezTo>
                  <a:cubicBezTo>
                    <a:pt x="1565" y="3068"/>
                    <a:pt x="2181" y="1995"/>
                    <a:pt x="3209" y="1470"/>
                  </a:cubicBezTo>
                  <a:cubicBezTo>
                    <a:pt x="3621" y="1254"/>
                    <a:pt x="4071" y="1157"/>
                    <a:pt x="4530" y="1157"/>
                  </a:cubicBezTo>
                  <a:cubicBezTo>
                    <a:pt x="5569" y="1157"/>
                    <a:pt x="6648" y="1655"/>
                    <a:pt x="7408" y="2383"/>
                  </a:cubicBezTo>
                  <a:cubicBezTo>
                    <a:pt x="7591" y="2589"/>
                    <a:pt x="7796" y="2794"/>
                    <a:pt x="8025" y="2908"/>
                  </a:cubicBezTo>
                  <a:cubicBezTo>
                    <a:pt x="8113" y="2940"/>
                    <a:pt x="8212" y="2958"/>
                    <a:pt x="8311" y="2958"/>
                  </a:cubicBezTo>
                  <a:cubicBezTo>
                    <a:pt x="8494" y="2958"/>
                    <a:pt x="8674" y="2897"/>
                    <a:pt x="8778" y="2748"/>
                  </a:cubicBezTo>
                  <a:cubicBezTo>
                    <a:pt x="8961" y="2475"/>
                    <a:pt x="8778" y="2087"/>
                    <a:pt x="8550" y="1813"/>
                  </a:cubicBezTo>
                  <a:cubicBezTo>
                    <a:pt x="7842" y="991"/>
                    <a:pt x="6883" y="352"/>
                    <a:pt x="5811" y="101"/>
                  </a:cubicBezTo>
                  <a:cubicBezTo>
                    <a:pt x="5495" y="34"/>
                    <a:pt x="5172" y="0"/>
                    <a:pt x="48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61"/>
            <p:cNvSpPr/>
            <p:nvPr/>
          </p:nvSpPr>
          <p:spPr>
            <a:xfrm flipH="1">
              <a:off x="6567846" y="1916815"/>
              <a:ext cx="651854" cy="1792877"/>
            </a:xfrm>
            <a:custGeom>
              <a:rect b="b" l="l" r="r" t="t"/>
              <a:pathLst>
                <a:path extrusionOk="0" h="61274" w="22278">
                  <a:moveTo>
                    <a:pt x="1881" y="0"/>
                  </a:moveTo>
                  <a:cubicBezTo>
                    <a:pt x="1647" y="0"/>
                    <a:pt x="1413" y="33"/>
                    <a:pt x="1187" y="102"/>
                  </a:cubicBezTo>
                  <a:cubicBezTo>
                    <a:pt x="868" y="193"/>
                    <a:pt x="548" y="376"/>
                    <a:pt x="320" y="627"/>
                  </a:cubicBezTo>
                  <a:cubicBezTo>
                    <a:pt x="114" y="878"/>
                    <a:pt x="0" y="1243"/>
                    <a:pt x="92" y="1586"/>
                  </a:cubicBezTo>
                  <a:cubicBezTo>
                    <a:pt x="92" y="1654"/>
                    <a:pt x="137" y="1722"/>
                    <a:pt x="206" y="1768"/>
                  </a:cubicBezTo>
                  <a:cubicBezTo>
                    <a:pt x="233" y="1789"/>
                    <a:pt x="265" y="1797"/>
                    <a:pt x="300" y="1797"/>
                  </a:cubicBezTo>
                  <a:cubicBezTo>
                    <a:pt x="378" y="1797"/>
                    <a:pt x="469" y="1754"/>
                    <a:pt x="548" y="1722"/>
                  </a:cubicBezTo>
                  <a:cubicBezTo>
                    <a:pt x="959" y="1471"/>
                    <a:pt x="1347" y="1220"/>
                    <a:pt x="1804" y="1106"/>
                  </a:cubicBezTo>
                  <a:cubicBezTo>
                    <a:pt x="1948" y="1063"/>
                    <a:pt x="2099" y="1040"/>
                    <a:pt x="2249" y="1040"/>
                  </a:cubicBezTo>
                  <a:cubicBezTo>
                    <a:pt x="2572" y="1040"/>
                    <a:pt x="2886" y="1146"/>
                    <a:pt x="3105" y="1380"/>
                  </a:cubicBezTo>
                  <a:cubicBezTo>
                    <a:pt x="3378" y="1700"/>
                    <a:pt x="3424" y="2133"/>
                    <a:pt x="3584" y="2499"/>
                  </a:cubicBezTo>
                  <a:cubicBezTo>
                    <a:pt x="3726" y="2823"/>
                    <a:pt x="4102" y="3130"/>
                    <a:pt x="4505" y="3130"/>
                  </a:cubicBezTo>
                  <a:cubicBezTo>
                    <a:pt x="4555" y="3130"/>
                    <a:pt x="4606" y="3125"/>
                    <a:pt x="4657" y="3115"/>
                  </a:cubicBezTo>
                  <a:cubicBezTo>
                    <a:pt x="4565" y="2499"/>
                    <a:pt x="4497" y="1859"/>
                    <a:pt x="4200" y="1334"/>
                  </a:cubicBezTo>
                  <a:cubicBezTo>
                    <a:pt x="3745" y="514"/>
                    <a:pt x="2809" y="0"/>
                    <a:pt x="1881" y="0"/>
                  </a:cubicBezTo>
                  <a:close/>
                  <a:moveTo>
                    <a:pt x="10591" y="13546"/>
                  </a:moveTo>
                  <a:lnTo>
                    <a:pt x="10591" y="13546"/>
                  </a:lnTo>
                  <a:cubicBezTo>
                    <a:pt x="11093" y="14847"/>
                    <a:pt x="12029" y="15988"/>
                    <a:pt x="13171" y="16810"/>
                  </a:cubicBezTo>
                  <a:cubicBezTo>
                    <a:pt x="14517" y="17814"/>
                    <a:pt x="16115" y="18431"/>
                    <a:pt x="17736" y="18841"/>
                  </a:cubicBezTo>
                  <a:cubicBezTo>
                    <a:pt x="18854" y="19134"/>
                    <a:pt x="20024" y="19349"/>
                    <a:pt x="21168" y="19349"/>
                  </a:cubicBezTo>
                  <a:cubicBezTo>
                    <a:pt x="21542" y="19349"/>
                    <a:pt x="21913" y="19326"/>
                    <a:pt x="22278" y="19275"/>
                  </a:cubicBezTo>
                  <a:cubicBezTo>
                    <a:pt x="21958" y="18134"/>
                    <a:pt x="21821" y="16878"/>
                    <a:pt x="21479" y="15714"/>
                  </a:cubicBezTo>
                  <a:cubicBezTo>
                    <a:pt x="20586" y="15860"/>
                    <a:pt x="19681" y="15935"/>
                    <a:pt x="18777" y="15935"/>
                  </a:cubicBezTo>
                  <a:cubicBezTo>
                    <a:pt x="15868" y="15935"/>
                    <a:pt x="12977" y="15166"/>
                    <a:pt x="10591" y="13546"/>
                  </a:cubicBezTo>
                  <a:close/>
                  <a:moveTo>
                    <a:pt x="8080" y="58398"/>
                  </a:moveTo>
                  <a:lnTo>
                    <a:pt x="8080" y="58398"/>
                  </a:lnTo>
                  <a:cubicBezTo>
                    <a:pt x="8354" y="58945"/>
                    <a:pt x="8628" y="59470"/>
                    <a:pt x="8879" y="59995"/>
                  </a:cubicBezTo>
                  <a:cubicBezTo>
                    <a:pt x="10295" y="60429"/>
                    <a:pt x="11710" y="60863"/>
                    <a:pt x="13102" y="61274"/>
                  </a:cubicBezTo>
                  <a:cubicBezTo>
                    <a:pt x="13011" y="60749"/>
                    <a:pt x="12919" y="60201"/>
                    <a:pt x="12851" y="59676"/>
                  </a:cubicBezTo>
                  <a:cubicBezTo>
                    <a:pt x="10660" y="59082"/>
                    <a:pt x="8971" y="58649"/>
                    <a:pt x="8080" y="58398"/>
                  </a:cubicBezTo>
                  <a:close/>
                </a:path>
              </a:pathLst>
            </a:custGeom>
            <a:solidFill>
              <a:srgbClr val="ED6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61"/>
            <p:cNvSpPr/>
            <p:nvPr/>
          </p:nvSpPr>
          <p:spPr>
            <a:xfrm flipH="1">
              <a:off x="6267295" y="1749482"/>
              <a:ext cx="685942" cy="305913"/>
            </a:xfrm>
            <a:custGeom>
              <a:rect b="b" l="l" r="r" t="t"/>
              <a:pathLst>
                <a:path extrusionOk="0" h="10455" w="23443">
                  <a:moveTo>
                    <a:pt x="21411" y="0"/>
                  </a:moveTo>
                  <a:cubicBezTo>
                    <a:pt x="19516" y="0"/>
                    <a:pt x="17987" y="1438"/>
                    <a:pt x="17987" y="3173"/>
                  </a:cubicBezTo>
                  <a:cubicBezTo>
                    <a:pt x="17987" y="4931"/>
                    <a:pt x="19516" y="6346"/>
                    <a:pt x="21411" y="6346"/>
                  </a:cubicBezTo>
                  <a:cubicBezTo>
                    <a:pt x="22164" y="6346"/>
                    <a:pt x="22872" y="6095"/>
                    <a:pt x="23442" y="5707"/>
                  </a:cubicBezTo>
                  <a:cubicBezTo>
                    <a:pt x="23214" y="3812"/>
                    <a:pt x="22757" y="1941"/>
                    <a:pt x="22210" y="115"/>
                  </a:cubicBezTo>
                  <a:cubicBezTo>
                    <a:pt x="21959" y="46"/>
                    <a:pt x="21685" y="0"/>
                    <a:pt x="21411" y="0"/>
                  </a:cubicBezTo>
                  <a:close/>
                  <a:moveTo>
                    <a:pt x="3424" y="4109"/>
                  </a:moveTo>
                  <a:cubicBezTo>
                    <a:pt x="1530" y="4109"/>
                    <a:pt x="1" y="5524"/>
                    <a:pt x="1" y="7282"/>
                  </a:cubicBezTo>
                  <a:cubicBezTo>
                    <a:pt x="1" y="9039"/>
                    <a:pt x="1530" y="10454"/>
                    <a:pt x="3424" y="10454"/>
                  </a:cubicBezTo>
                  <a:cubicBezTo>
                    <a:pt x="5296" y="10454"/>
                    <a:pt x="6825" y="9039"/>
                    <a:pt x="6825" y="7282"/>
                  </a:cubicBezTo>
                  <a:cubicBezTo>
                    <a:pt x="6825" y="5524"/>
                    <a:pt x="5296" y="4109"/>
                    <a:pt x="3424" y="4109"/>
                  </a:cubicBezTo>
                  <a:close/>
                </a:path>
              </a:pathLst>
            </a:custGeom>
            <a:solidFill>
              <a:srgbClr val="EE59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61"/>
            <p:cNvSpPr/>
            <p:nvPr/>
          </p:nvSpPr>
          <p:spPr>
            <a:xfrm flipH="1">
              <a:off x="6295357" y="1809258"/>
              <a:ext cx="609135" cy="191360"/>
            </a:xfrm>
            <a:custGeom>
              <a:rect b="b" l="l" r="r" t="t"/>
              <a:pathLst>
                <a:path extrusionOk="0" h="6540" w="20818">
                  <a:moveTo>
                    <a:pt x="19802" y="0"/>
                  </a:moveTo>
                  <a:cubicBezTo>
                    <a:pt x="19773" y="0"/>
                    <a:pt x="19745" y="12"/>
                    <a:pt x="19722" y="35"/>
                  </a:cubicBezTo>
                  <a:cubicBezTo>
                    <a:pt x="19083" y="605"/>
                    <a:pt x="18489" y="1267"/>
                    <a:pt x="17964" y="1952"/>
                  </a:cubicBezTo>
                  <a:cubicBezTo>
                    <a:pt x="17942" y="1998"/>
                    <a:pt x="17942" y="2066"/>
                    <a:pt x="17987" y="2089"/>
                  </a:cubicBezTo>
                  <a:cubicBezTo>
                    <a:pt x="18010" y="2112"/>
                    <a:pt x="18033" y="2112"/>
                    <a:pt x="18056" y="2112"/>
                  </a:cubicBezTo>
                  <a:cubicBezTo>
                    <a:pt x="18079" y="2112"/>
                    <a:pt x="18124" y="2112"/>
                    <a:pt x="18147" y="2066"/>
                  </a:cubicBezTo>
                  <a:cubicBezTo>
                    <a:pt x="18672" y="1404"/>
                    <a:pt x="19243" y="765"/>
                    <a:pt x="19882" y="172"/>
                  </a:cubicBezTo>
                  <a:cubicBezTo>
                    <a:pt x="19927" y="149"/>
                    <a:pt x="19927" y="80"/>
                    <a:pt x="19882" y="35"/>
                  </a:cubicBezTo>
                  <a:cubicBezTo>
                    <a:pt x="19859" y="12"/>
                    <a:pt x="19830" y="0"/>
                    <a:pt x="19802" y="0"/>
                  </a:cubicBezTo>
                  <a:close/>
                  <a:moveTo>
                    <a:pt x="20677" y="339"/>
                  </a:moveTo>
                  <a:cubicBezTo>
                    <a:pt x="20654" y="339"/>
                    <a:pt x="20631" y="345"/>
                    <a:pt x="20612" y="354"/>
                  </a:cubicBezTo>
                  <a:cubicBezTo>
                    <a:pt x="20064" y="879"/>
                    <a:pt x="19562" y="1450"/>
                    <a:pt x="19106" y="2043"/>
                  </a:cubicBezTo>
                  <a:cubicBezTo>
                    <a:pt x="19083" y="2089"/>
                    <a:pt x="19083" y="2157"/>
                    <a:pt x="19128" y="2203"/>
                  </a:cubicBezTo>
                  <a:cubicBezTo>
                    <a:pt x="19151" y="2203"/>
                    <a:pt x="19174" y="2226"/>
                    <a:pt x="19197" y="2226"/>
                  </a:cubicBezTo>
                  <a:cubicBezTo>
                    <a:pt x="19220" y="2226"/>
                    <a:pt x="19265" y="2203"/>
                    <a:pt x="19288" y="2180"/>
                  </a:cubicBezTo>
                  <a:cubicBezTo>
                    <a:pt x="19722" y="1587"/>
                    <a:pt x="20224" y="1039"/>
                    <a:pt x="20772" y="514"/>
                  </a:cubicBezTo>
                  <a:cubicBezTo>
                    <a:pt x="20818" y="468"/>
                    <a:pt x="20818" y="423"/>
                    <a:pt x="20772" y="377"/>
                  </a:cubicBezTo>
                  <a:cubicBezTo>
                    <a:pt x="20745" y="350"/>
                    <a:pt x="20711" y="339"/>
                    <a:pt x="20677" y="339"/>
                  </a:cubicBezTo>
                  <a:close/>
                  <a:moveTo>
                    <a:pt x="2226" y="3264"/>
                  </a:moveTo>
                  <a:cubicBezTo>
                    <a:pt x="2198" y="3264"/>
                    <a:pt x="2169" y="3276"/>
                    <a:pt x="2146" y="3299"/>
                  </a:cubicBezTo>
                  <a:cubicBezTo>
                    <a:pt x="1393" y="4075"/>
                    <a:pt x="686" y="4919"/>
                    <a:pt x="24" y="5787"/>
                  </a:cubicBezTo>
                  <a:cubicBezTo>
                    <a:pt x="1" y="5832"/>
                    <a:pt x="1" y="5901"/>
                    <a:pt x="47" y="5946"/>
                  </a:cubicBezTo>
                  <a:cubicBezTo>
                    <a:pt x="69" y="5946"/>
                    <a:pt x="92" y="5969"/>
                    <a:pt x="115" y="5969"/>
                  </a:cubicBezTo>
                  <a:cubicBezTo>
                    <a:pt x="161" y="5969"/>
                    <a:pt x="183" y="5946"/>
                    <a:pt x="206" y="5923"/>
                  </a:cubicBezTo>
                  <a:cubicBezTo>
                    <a:pt x="845" y="5033"/>
                    <a:pt x="1553" y="4212"/>
                    <a:pt x="2306" y="3458"/>
                  </a:cubicBezTo>
                  <a:cubicBezTo>
                    <a:pt x="2352" y="3413"/>
                    <a:pt x="2352" y="3344"/>
                    <a:pt x="2306" y="3299"/>
                  </a:cubicBezTo>
                  <a:cubicBezTo>
                    <a:pt x="2283" y="3276"/>
                    <a:pt x="2255" y="3264"/>
                    <a:pt x="2226" y="3264"/>
                  </a:cubicBezTo>
                  <a:close/>
                  <a:moveTo>
                    <a:pt x="2818" y="4050"/>
                  </a:moveTo>
                  <a:cubicBezTo>
                    <a:pt x="2786" y="4050"/>
                    <a:pt x="2754" y="4069"/>
                    <a:pt x="2740" y="4097"/>
                  </a:cubicBezTo>
                  <a:cubicBezTo>
                    <a:pt x="2146" y="4782"/>
                    <a:pt x="1667" y="5558"/>
                    <a:pt x="1302" y="6403"/>
                  </a:cubicBezTo>
                  <a:cubicBezTo>
                    <a:pt x="1279" y="6448"/>
                    <a:pt x="1302" y="6517"/>
                    <a:pt x="1348" y="6540"/>
                  </a:cubicBezTo>
                  <a:lnTo>
                    <a:pt x="1393" y="6540"/>
                  </a:lnTo>
                  <a:cubicBezTo>
                    <a:pt x="1439" y="6540"/>
                    <a:pt x="1485" y="6517"/>
                    <a:pt x="1485" y="6494"/>
                  </a:cubicBezTo>
                  <a:cubicBezTo>
                    <a:pt x="1850" y="5672"/>
                    <a:pt x="2329" y="4919"/>
                    <a:pt x="2900" y="4212"/>
                  </a:cubicBezTo>
                  <a:cubicBezTo>
                    <a:pt x="2923" y="4166"/>
                    <a:pt x="2923" y="4120"/>
                    <a:pt x="2877" y="4075"/>
                  </a:cubicBezTo>
                  <a:cubicBezTo>
                    <a:pt x="2859" y="4057"/>
                    <a:pt x="2839" y="4050"/>
                    <a:pt x="2818" y="4050"/>
                  </a:cubicBezTo>
                  <a:close/>
                </a:path>
              </a:pathLst>
            </a:custGeom>
            <a:solidFill>
              <a:srgbClr val="EE59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61"/>
            <p:cNvSpPr/>
            <p:nvPr/>
          </p:nvSpPr>
          <p:spPr>
            <a:xfrm flipH="1">
              <a:off x="6275982" y="1570328"/>
              <a:ext cx="786772" cy="347492"/>
            </a:xfrm>
            <a:custGeom>
              <a:rect b="b" l="l" r="r" t="t"/>
              <a:pathLst>
                <a:path extrusionOk="0" h="11876" w="26889">
                  <a:moveTo>
                    <a:pt x="22689" y="212"/>
                  </a:moveTo>
                  <a:cubicBezTo>
                    <a:pt x="22757" y="212"/>
                    <a:pt x="22848" y="212"/>
                    <a:pt x="22940" y="235"/>
                  </a:cubicBezTo>
                  <a:cubicBezTo>
                    <a:pt x="24789" y="349"/>
                    <a:pt x="26409" y="2015"/>
                    <a:pt x="26546" y="3955"/>
                  </a:cubicBezTo>
                  <a:cubicBezTo>
                    <a:pt x="26660" y="5735"/>
                    <a:pt x="25496" y="7630"/>
                    <a:pt x="23830" y="8360"/>
                  </a:cubicBezTo>
                  <a:cubicBezTo>
                    <a:pt x="23311" y="8588"/>
                    <a:pt x="22749" y="8696"/>
                    <a:pt x="22188" y="8696"/>
                  </a:cubicBezTo>
                  <a:cubicBezTo>
                    <a:pt x="20948" y="8696"/>
                    <a:pt x="19708" y="8169"/>
                    <a:pt x="18922" y="7242"/>
                  </a:cubicBezTo>
                  <a:cubicBezTo>
                    <a:pt x="17758" y="5850"/>
                    <a:pt x="17690" y="3658"/>
                    <a:pt x="18763" y="2243"/>
                  </a:cubicBezTo>
                  <a:cubicBezTo>
                    <a:pt x="19082" y="1809"/>
                    <a:pt x="19493" y="1421"/>
                    <a:pt x="20041" y="1079"/>
                  </a:cubicBezTo>
                  <a:cubicBezTo>
                    <a:pt x="20657" y="668"/>
                    <a:pt x="21593" y="212"/>
                    <a:pt x="22689" y="212"/>
                  </a:cubicBezTo>
                  <a:close/>
                  <a:moveTo>
                    <a:pt x="9861" y="2768"/>
                  </a:moveTo>
                  <a:cubicBezTo>
                    <a:pt x="10203" y="2768"/>
                    <a:pt x="10523" y="2814"/>
                    <a:pt x="10865" y="2882"/>
                  </a:cubicBezTo>
                  <a:cubicBezTo>
                    <a:pt x="11436" y="2974"/>
                    <a:pt x="11938" y="3179"/>
                    <a:pt x="12349" y="3453"/>
                  </a:cubicBezTo>
                  <a:cubicBezTo>
                    <a:pt x="13056" y="3909"/>
                    <a:pt x="13627" y="4685"/>
                    <a:pt x="13901" y="5621"/>
                  </a:cubicBezTo>
                  <a:cubicBezTo>
                    <a:pt x="14380" y="7128"/>
                    <a:pt x="14243" y="9205"/>
                    <a:pt x="13170" y="10095"/>
                  </a:cubicBezTo>
                  <a:cubicBezTo>
                    <a:pt x="12189" y="10917"/>
                    <a:pt x="11116" y="11442"/>
                    <a:pt x="10066" y="11602"/>
                  </a:cubicBezTo>
                  <a:cubicBezTo>
                    <a:pt x="9822" y="11638"/>
                    <a:pt x="9577" y="11657"/>
                    <a:pt x="9336" y="11657"/>
                  </a:cubicBezTo>
                  <a:cubicBezTo>
                    <a:pt x="8383" y="11657"/>
                    <a:pt x="7476" y="11372"/>
                    <a:pt x="6802" y="10825"/>
                  </a:cubicBezTo>
                  <a:cubicBezTo>
                    <a:pt x="6369" y="10483"/>
                    <a:pt x="6003" y="10027"/>
                    <a:pt x="5707" y="9456"/>
                  </a:cubicBezTo>
                  <a:cubicBezTo>
                    <a:pt x="5204" y="8497"/>
                    <a:pt x="5022" y="7425"/>
                    <a:pt x="5204" y="6443"/>
                  </a:cubicBezTo>
                  <a:cubicBezTo>
                    <a:pt x="5410" y="5256"/>
                    <a:pt x="6186" y="4138"/>
                    <a:pt x="7259" y="3499"/>
                  </a:cubicBezTo>
                  <a:cubicBezTo>
                    <a:pt x="8035" y="3019"/>
                    <a:pt x="8948" y="2768"/>
                    <a:pt x="9861" y="2768"/>
                  </a:cubicBezTo>
                  <a:close/>
                  <a:moveTo>
                    <a:pt x="22721" y="0"/>
                  </a:moveTo>
                  <a:cubicBezTo>
                    <a:pt x="21578" y="0"/>
                    <a:pt x="20569" y="490"/>
                    <a:pt x="19904" y="919"/>
                  </a:cubicBezTo>
                  <a:cubicBezTo>
                    <a:pt x="19356" y="1262"/>
                    <a:pt x="18922" y="1673"/>
                    <a:pt x="18580" y="2106"/>
                  </a:cubicBezTo>
                  <a:cubicBezTo>
                    <a:pt x="18032" y="2859"/>
                    <a:pt x="17758" y="3818"/>
                    <a:pt x="17804" y="4754"/>
                  </a:cubicBezTo>
                  <a:cubicBezTo>
                    <a:pt x="17751" y="4753"/>
                    <a:pt x="17698" y="4753"/>
                    <a:pt x="17645" y="4753"/>
                  </a:cubicBezTo>
                  <a:cubicBezTo>
                    <a:pt x="16420" y="4753"/>
                    <a:pt x="15200" y="5005"/>
                    <a:pt x="14106" y="5530"/>
                  </a:cubicBezTo>
                  <a:cubicBezTo>
                    <a:pt x="13787" y="4571"/>
                    <a:pt x="13216" y="3772"/>
                    <a:pt x="12463" y="3270"/>
                  </a:cubicBezTo>
                  <a:cubicBezTo>
                    <a:pt x="12029" y="2974"/>
                    <a:pt x="11504" y="2791"/>
                    <a:pt x="10911" y="2654"/>
                  </a:cubicBezTo>
                  <a:cubicBezTo>
                    <a:pt x="10578" y="2590"/>
                    <a:pt x="10240" y="2558"/>
                    <a:pt x="9904" y="2558"/>
                  </a:cubicBezTo>
                  <a:cubicBezTo>
                    <a:pt x="8927" y="2558"/>
                    <a:pt x="7960" y="2823"/>
                    <a:pt x="7145" y="3316"/>
                  </a:cubicBezTo>
                  <a:cubicBezTo>
                    <a:pt x="6026" y="4001"/>
                    <a:pt x="5204" y="5165"/>
                    <a:pt x="4999" y="6420"/>
                  </a:cubicBezTo>
                  <a:cubicBezTo>
                    <a:pt x="4885" y="6968"/>
                    <a:pt x="4908" y="7539"/>
                    <a:pt x="5022" y="8109"/>
                  </a:cubicBezTo>
                  <a:cubicBezTo>
                    <a:pt x="5014" y="8102"/>
                    <a:pt x="5007" y="8099"/>
                    <a:pt x="4999" y="8099"/>
                  </a:cubicBezTo>
                  <a:cubicBezTo>
                    <a:pt x="4984" y="8099"/>
                    <a:pt x="4969" y="8109"/>
                    <a:pt x="4953" y="8109"/>
                  </a:cubicBezTo>
                  <a:lnTo>
                    <a:pt x="92" y="10300"/>
                  </a:lnTo>
                  <a:cubicBezTo>
                    <a:pt x="23" y="10323"/>
                    <a:pt x="0" y="10392"/>
                    <a:pt x="23" y="10437"/>
                  </a:cubicBezTo>
                  <a:cubicBezTo>
                    <a:pt x="46" y="10483"/>
                    <a:pt x="92" y="10506"/>
                    <a:pt x="114" y="10506"/>
                  </a:cubicBezTo>
                  <a:cubicBezTo>
                    <a:pt x="137" y="10506"/>
                    <a:pt x="160" y="10506"/>
                    <a:pt x="160" y="10483"/>
                  </a:cubicBezTo>
                  <a:lnTo>
                    <a:pt x="5045" y="8292"/>
                  </a:lnTo>
                  <a:cubicBezTo>
                    <a:pt x="5159" y="8726"/>
                    <a:pt x="5296" y="9136"/>
                    <a:pt x="5524" y="9547"/>
                  </a:cubicBezTo>
                  <a:cubicBezTo>
                    <a:pt x="5821" y="10141"/>
                    <a:pt x="6209" y="10643"/>
                    <a:pt x="6665" y="11008"/>
                  </a:cubicBezTo>
                  <a:cubicBezTo>
                    <a:pt x="7373" y="11556"/>
                    <a:pt x="8332" y="11875"/>
                    <a:pt x="9336" y="11875"/>
                  </a:cubicBezTo>
                  <a:cubicBezTo>
                    <a:pt x="9587" y="11875"/>
                    <a:pt x="9838" y="11853"/>
                    <a:pt x="10089" y="11807"/>
                  </a:cubicBezTo>
                  <a:cubicBezTo>
                    <a:pt x="11185" y="11624"/>
                    <a:pt x="12280" y="11099"/>
                    <a:pt x="13307" y="10255"/>
                  </a:cubicBezTo>
                  <a:cubicBezTo>
                    <a:pt x="14449" y="9319"/>
                    <a:pt x="14586" y="7265"/>
                    <a:pt x="14152" y="5735"/>
                  </a:cubicBezTo>
                  <a:cubicBezTo>
                    <a:pt x="15246" y="5210"/>
                    <a:pt x="16444" y="4958"/>
                    <a:pt x="17647" y="4958"/>
                  </a:cubicBezTo>
                  <a:cubicBezTo>
                    <a:pt x="17700" y="4958"/>
                    <a:pt x="17752" y="4958"/>
                    <a:pt x="17804" y="4959"/>
                  </a:cubicBezTo>
                  <a:cubicBezTo>
                    <a:pt x="17872" y="5850"/>
                    <a:pt x="18192" y="6694"/>
                    <a:pt x="18763" y="7379"/>
                  </a:cubicBezTo>
                  <a:cubicBezTo>
                    <a:pt x="19584" y="8360"/>
                    <a:pt x="20885" y="8908"/>
                    <a:pt x="22186" y="8908"/>
                  </a:cubicBezTo>
                  <a:cubicBezTo>
                    <a:pt x="22780" y="8908"/>
                    <a:pt x="23373" y="8794"/>
                    <a:pt x="23921" y="8566"/>
                  </a:cubicBezTo>
                  <a:cubicBezTo>
                    <a:pt x="25656" y="7790"/>
                    <a:pt x="26888" y="5827"/>
                    <a:pt x="26752" y="3932"/>
                  </a:cubicBezTo>
                  <a:cubicBezTo>
                    <a:pt x="26615" y="1901"/>
                    <a:pt x="24903" y="143"/>
                    <a:pt x="22940" y="6"/>
                  </a:cubicBezTo>
                  <a:cubicBezTo>
                    <a:pt x="22866" y="2"/>
                    <a:pt x="22793" y="0"/>
                    <a:pt x="227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3" name="Google Shape;1623;p61"/>
          <p:cNvGrpSpPr/>
          <p:nvPr/>
        </p:nvGrpSpPr>
        <p:grpSpPr>
          <a:xfrm flipH="1" rot="1855054">
            <a:off x="8315068" y="1161431"/>
            <a:ext cx="308581" cy="389692"/>
            <a:chOff x="3311031" y="3025663"/>
            <a:chExt cx="308584" cy="389695"/>
          </a:xfrm>
        </p:grpSpPr>
        <p:sp>
          <p:nvSpPr>
            <p:cNvPr id="1624" name="Google Shape;1624;p61"/>
            <p:cNvSpPr/>
            <p:nvPr/>
          </p:nvSpPr>
          <p:spPr>
            <a:xfrm flipH="1">
              <a:off x="3311031" y="3025663"/>
              <a:ext cx="308584" cy="389695"/>
            </a:xfrm>
            <a:custGeom>
              <a:rect b="b" l="l" r="r" t="t"/>
              <a:pathLst>
                <a:path extrusionOk="0" h="19458" w="15408">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61"/>
            <p:cNvSpPr/>
            <p:nvPr/>
          </p:nvSpPr>
          <p:spPr>
            <a:xfrm flipH="1">
              <a:off x="3311033" y="3038519"/>
              <a:ext cx="285712" cy="376837"/>
            </a:xfrm>
            <a:custGeom>
              <a:rect b="b" l="l" r="r" t="t"/>
              <a:pathLst>
                <a:path extrusionOk="0" h="18816" w="14266">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61"/>
            <p:cNvSpPr/>
            <p:nvPr/>
          </p:nvSpPr>
          <p:spPr>
            <a:xfrm flipH="1">
              <a:off x="3397429" y="3183403"/>
              <a:ext cx="222185" cy="231938"/>
            </a:xfrm>
            <a:custGeom>
              <a:rect b="b" l="l" r="r" t="t"/>
              <a:pathLst>
                <a:path extrusionOk="0" h="11581" w="11094">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61"/>
            <p:cNvSpPr/>
            <p:nvPr/>
          </p:nvSpPr>
          <p:spPr>
            <a:xfrm flipH="1">
              <a:off x="3397432" y="3259740"/>
              <a:ext cx="199314" cy="155594"/>
            </a:xfrm>
            <a:custGeom>
              <a:rect b="b" l="l" r="r" t="t"/>
              <a:pathLst>
                <a:path extrusionOk="0" h="7769" w="9952">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8" name="Google Shape;1628;p61"/>
          <p:cNvSpPr/>
          <p:nvPr/>
        </p:nvSpPr>
        <p:spPr>
          <a:xfrm flipH="1">
            <a:off x="7572481" y="3825851"/>
            <a:ext cx="174640" cy="113416"/>
          </a:xfrm>
          <a:custGeom>
            <a:rect b="b" l="l" r="r" t="t"/>
            <a:pathLst>
              <a:path extrusionOk="0" h="5663" w="872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61"/>
          <p:cNvSpPr/>
          <p:nvPr/>
        </p:nvSpPr>
        <p:spPr>
          <a:xfrm>
            <a:off x="5654925" y="357801"/>
            <a:ext cx="174640" cy="113416"/>
          </a:xfrm>
          <a:custGeom>
            <a:rect b="b" l="l" r="r" t="t"/>
            <a:pathLst>
              <a:path extrusionOk="0" h="5663" w="8720">
                <a:moveTo>
                  <a:pt x="5592" y="207"/>
                </a:moveTo>
                <a:cubicBezTo>
                  <a:pt x="5958" y="207"/>
                  <a:pt x="6323" y="230"/>
                  <a:pt x="6688" y="298"/>
                </a:cubicBezTo>
                <a:cubicBezTo>
                  <a:pt x="7053" y="344"/>
                  <a:pt x="7487" y="435"/>
                  <a:pt x="7829" y="686"/>
                </a:cubicBezTo>
                <a:cubicBezTo>
                  <a:pt x="8035" y="823"/>
                  <a:pt x="8217" y="1097"/>
                  <a:pt x="8263" y="1371"/>
                </a:cubicBezTo>
                <a:cubicBezTo>
                  <a:pt x="5707" y="1417"/>
                  <a:pt x="3150" y="1599"/>
                  <a:pt x="617" y="1965"/>
                </a:cubicBezTo>
                <a:cubicBezTo>
                  <a:pt x="845" y="1736"/>
                  <a:pt x="1096" y="1554"/>
                  <a:pt x="1256" y="1440"/>
                </a:cubicBezTo>
                <a:cubicBezTo>
                  <a:pt x="2534" y="641"/>
                  <a:pt x="4086" y="207"/>
                  <a:pt x="5592" y="207"/>
                </a:cubicBezTo>
                <a:close/>
                <a:moveTo>
                  <a:pt x="8263" y="1577"/>
                </a:moveTo>
                <a:cubicBezTo>
                  <a:pt x="8263" y="1622"/>
                  <a:pt x="8263" y="1645"/>
                  <a:pt x="8240" y="1668"/>
                </a:cubicBezTo>
                <a:cubicBezTo>
                  <a:pt x="8172" y="1942"/>
                  <a:pt x="7943" y="2170"/>
                  <a:pt x="7738" y="2353"/>
                </a:cubicBezTo>
                <a:cubicBezTo>
                  <a:pt x="7213" y="2764"/>
                  <a:pt x="6711" y="3129"/>
                  <a:pt x="6414" y="3243"/>
                </a:cubicBezTo>
                <a:cubicBezTo>
                  <a:pt x="5119" y="3770"/>
                  <a:pt x="3698" y="4043"/>
                  <a:pt x="2292" y="4043"/>
                </a:cubicBezTo>
                <a:cubicBezTo>
                  <a:pt x="2236" y="4043"/>
                  <a:pt x="2179" y="4043"/>
                  <a:pt x="2123" y="4042"/>
                </a:cubicBezTo>
                <a:cubicBezTo>
                  <a:pt x="1735" y="4019"/>
                  <a:pt x="1324" y="3996"/>
                  <a:pt x="959" y="3836"/>
                </a:cubicBezTo>
                <a:cubicBezTo>
                  <a:pt x="571" y="3654"/>
                  <a:pt x="297" y="3334"/>
                  <a:pt x="229" y="2992"/>
                </a:cubicBezTo>
                <a:cubicBezTo>
                  <a:pt x="183" y="2695"/>
                  <a:pt x="274" y="2444"/>
                  <a:pt x="434" y="2193"/>
                </a:cubicBezTo>
                <a:cubicBezTo>
                  <a:pt x="3013" y="1828"/>
                  <a:pt x="5661" y="1622"/>
                  <a:pt x="8263" y="1577"/>
                </a:cubicBezTo>
                <a:close/>
                <a:moveTo>
                  <a:pt x="8377" y="1942"/>
                </a:moveTo>
                <a:cubicBezTo>
                  <a:pt x="8423" y="2353"/>
                  <a:pt x="8468" y="2764"/>
                  <a:pt x="8491" y="3174"/>
                </a:cubicBezTo>
                <a:cubicBezTo>
                  <a:pt x="8514" y="3311"/>
                  <a:pt x="8514" y="3425"/>
                  <a:pt x="8468" y="3540"/>
                </a:cubicBezTo>
                <a:cubicBezTo>
                  <a:pt x="8446" y="3631"/>
                  <a:pt x="8354" y="3722"/>
                  <a:pt x="8240" y="3813"/>
                </a:cubicBezTo>
                <a:cubicBezTo>
                  <a:pt x="8035" y="3996"/>
                  <a:pt x="7784" y="4179"/>
                  <a:pt x="7441" y="4361"/>
                </a:cubicBezTo>
                <a:cubicBezTo>
                  <a:pt x="6193" y="5075"/>
                  <a:pt x="4756" y="5461"/>
                  <a:pt x="3323" y="5461"/>
                </a:cubicBezTo>
                <a:cubicBezTo>
                  <a:pt x="3105" y="5461"/>
                  <a:pt x="2888" y="5452"/>
                  <a:pt x="2671" y="5434"/>
                </a:cubicBezTo>
                <a:cubicBezTo>
                  <a:pt x="2169" y="5388"/>
                  <a:pt x="1758" y="5320"/>
                  <a:pt x="1393" y="5206"/>
                </a:cubicBezTo>
                <a:cubicBezTo>
                  <a:pt x="936" y="5046"/>
                  <a:pt x="639" y="4863"/>
                  <a:pt x="480" y="4612"/>
                </a:cubicBezTo>
                <a:cubicBezTo>
                  <a:pt x="274" y="4293"/>
                  <a:pt x="251" y="3928"/>
                  <a:pt x="251" y="3540"/>
                </a:cubicBezTo>
                <a:lnTo>
                  <a:pt x="251" y="3540"/>
                </a:lnTo>
                <a:cubicBezTo>
                  <a:pt x="388" y="3745"/>
                  <a:pt x="594" y="3905"/>
                  <a:pt x="868" y="4019"/>
                </a:cubicBezTo>
                <a:cubicBezTo>
                  <a:pt x="1256" y="4202"/>
                  <a:pt x="1735" y="4247"/>
                  <a:pt x="2123" y="4247"/>
                </a:cubicBezTo>
                <a:lnTo>
                  <a:pt x="2374" y="4247"/>
                </a:lnTo>
                <a:cubicBezTo>
                  <a:pt x="3789" y="4247"/>
                  <a:pt x="5204" y="3973"/>
                  <a:pt x="6505" y="3425"/>
                </a:cubicBezTo>
                <a:cubicBezTo>
                  <a:pt x="6871" y="3289"/>
                  <a:pt x="7441" y="2855"/>
                  <a:pt x="7852" y="2512"/>
                </a:cubicBezTo>
                <a:cubicBezTo>
                  <a:pt x="8058" y="2353"/>
                  <a:pt x="8240" y="2170"/>
                  <a:pt x="8377" y="1942"/>
                </a:cubicBezTo>
                <a:close/>
                <a:moveTo>
                  <a:pt x="5642" y="0"/>
                </a:moveTo>
                <a:cubicBezTo>
                  <a:pt x="4073" y="0"/>
                  <a:pt x="2479" y="440"/>
                  <a:pt x="1142" y="1257"/>
                </a:cubicBezTo>
                <a:cubicBezTo>
                  <a:pt x="708" y="1531"/>
                  <a:pt x="23" y="2079"/>
                  <a:pt x="0" y="2786"/>
                </a:cubicBezTo>
                <a:cubicBezTo>
                  <a:pt x="0" y="2809"/>
                  <a:pt x="0" y="2832"/>
                  <a:pt x="0" y="2832"/>
                </a:cubicBezTo>
                <a:cubicBezTo>
                  <a:pt x="23" y="3037"/>
                  <a:pt x="23" y="3243"/>
                  <a:pt x="23" y="3448"/>
                </a:cubicBezTo>
                <a:cubicBezTo>
                  <a:pt x="46" y="3882"/>
                  <a:pt x="46" y="4338"/>
                  <a:pt x="297" y="4726"/>
                </a:cubicBezTo>
                <a:cubicBezTo>
                  <a:pt x="502" y="5023"/>
                  <a:pt x="822" y="5229"/>
                  <a:pt x="1324" y="5388"/>
                </a:cubicBezTo>
                <a:cubicBezTo>
                  <a:pt x="1712" y="5525"/>
                  <a:pt x="2146" y="5594"/>
                  <a:pt x="2648" y="5640"/>
                </a:cubicBezTo>
                <a:cubicBezTo>
                  <a:pt x="2876" y="5662"/>
                  <a:pt x="3082" y="5662"/>
                  <a:pt x="3310" y="5662"/>
                </a:cubicBezTo>
                <a:cubicBezTo>
                  <a:pt x="4794" y="5662"/>
                  <a:pt x="6277" y="5274"/>
                  <a:pt x="7555" y="4544"/>
                </a:cubicBezTo>
                <a:cubicBezTo>
                  <a:pt x="7898" y="4361"/>
                  <a:pt x="8149" y="4179"/>
                  <a:pt x="8377" y="3973"/>
                </a:cubicBezTo>
                <a:cubicBezTo>
                  <a:pt x="8514" y="3882"/>
                  <a:pt x="8628" y="3768"/>
                  <a:pt x="8674" y="3608"/>
                </a:cubicBezTo>
                <a:cubicBezTo>
                  <a:pt x="8720" y="3448"/>
                  <a:pt x="8720" y="3289"/>
                  <a:pt x="8720" y="3174"/>
                </a:cubicBezTo>
                <a:cubicBezTo>
                  <a:pt x="8651" y="2490"/>
                  <a:pt x="8583" y="1828"/>
                  <a:pt x="8468" y="1143"/>
                </a:cubicBezTo>
                <a:cubicBezTo>
                  <a:pt x="8468" y="1120"/>
                  <a:pt x="8423" y="1074"/>
                  <a:pt x="8400" y="1074"/>
                </a:cubicBezTo>
                <a:cubicBezTo>
                  <a:pt x="8286" y="846"/>
                  <a:pt x="8126" y="641"/>
                  <a:pt x="7943" y="504"/>
                </a:cubicBezTo>
                <a:cubicBezTo>
                  <a:pt x="7578" y="230"/>
                  <a:pt x="7099" y="139"/>
                  <a:pt x="6711" y="70"/>
                </a:cubicBezTo>
                <a:cubicBezTo>
                  <a:pt x="6358" y="23"/>
                  <a:pt x="6001" y="0"/>
                  <a:pt x="56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0" name="Google Shape;1630;p61"/>
          <p:cNvGrpSpPr/>
          <p:nvPr/>
        </p:nvGrpSpPr>
        <p:grpSpPr>
          <a:xfrm rot="-2519054">
            <a:off x="556693" y="442363"/>
            <a:ext cx="406843" cy="401382"/>
            <a:chOff x="8167224" y="612742"/>
            <a:chExt cx="406859" cy="401398"/>
          </a:xfrm>
        </p:grpSpPr>
        <p:sp>
          <p:nvSpPr>
            <p:cNvPr id="1631" name="Google Shape;1631;p61"/>
            <p:cNvSpPr/>
            <p:nvPr/>
          </p:nvSpPr>
          <p:spPr>
            <a:xfrm flipH="1">
              <a:off x="8198311" y="612742"/>
              <a:ext cx="336021" cy="356970"/>
            </a:xfrm>
            <a:custGeom>
              <a:rect b="b" l="l" r="r" t="t"/>
              <a:pathLst>
                <a:path extrusionOk="0" h="17824" w="16778">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61"/>
            <p:cNvSpPr/>
            <p:nvPr/>
          </p:nvSpPr>
          <p:spPr>
            <a:xfrm flipH="1">
              <a:off x="8284258" y="712889"/>
              <a:ext cx="165507" cy="165507"/>
            </a:xfrm>
            <a:custGeom>
              <a:rect b="b" l="l" r="r" t="t"/>
              <a:pathLst>
                <a:path extrusionOk="0" h="8264" w="8264">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61"/>
            <p:cNvSpPr/>
            <p:nvPr/>
          </p:nvSpPr>
          <p:spPr>
            <a:xfrm flipH="1">
              <a:off x="8167224" y="940057"/>
              <a:ext cx="406859" cy="74082"/>
            </a:xfrm>
            <a:custGeom>
              <a:rect b="b" l="l" r="r" t="t"/>
              <a:pathLst>
                <a:path extrusionOk="0" h="3699" w="20315">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4" name="Google Shape;1634;p61"/>
          <p:cNvSpPr/>
          <p:nvPr/>
        </p:nvSpPr>
        <p:spPr>
          <a:xfrm>
            <a:off x="7122461" y="4567167"/>
            <a:ext cx="164586" cy="546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5" name="Google Shape;1635;p61"/>
          <p:cNvGrpSpPr/>
          <p:nvPr/>
        </p:nvGrpSpPr>
        <p:grpSpPr>
          <a:xfrm rot="-10145385">
            <a:off x="6559573" y="3927992"/>
            <a:ext cx="1140331" cy="595198"/>
            <a:chOff x="1362021" y="1108808"/>
            <a:chExt cx="986885" cy="515106"/>
          </a:xfrm>
        </p:grpSpPr>
        <p:sp>
          <p:nvSpPr>
            <p:cNvPr id="1636" name="Google Shape;1636;p61"/>
            <p:cNvSpPr/>
            <p:nvPr/>
          </p:nvSpPr>
          <p:spPr>
            <a:xfrm flipH="1">
              <a:off x="1362021" y="1108808"/>
              <a:ext cx="147683" cy="70196"/>
            </a:xfrm>
            <a:custGeom>
              <a:rect b="b" l="l" r="r" t="t"/>
              <a:pathLst>
                <a:path extrusionOk="0" h="3505" w="7374">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61"/>
            <p:cNvSpPr/>
            <p:nvPr/>
          </p:nvSpPr>
          <p:spPr>
            <a:xfrm flipH="1">
              <a:off x="1486309" y="1129214"/>
              <a:ext cx="604350" cy="382245"/>
            </a:xfrm>
            <a:custGeom>
              <a:rect b="b" l="l" r="r" t="t"/>
              <a:pathLst>
                <a:path extrusionOk="0" h="19086" w="30176">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61"/>
            <p:cNvSpPr/>
            <p:nvPr/>
          </p:nvSpPr>
          <p:spPr>
            <a:xfrm flipH="1">
              <a:off x="2048095" y="1364212"/>
              <a:ext cx="277501" cy="230416"/>
            </a:xfrm>
            <a:custGeom>
              <a:rect b="b" l="l" r="r" t="t"/>
              <a:pathLst>
                <a:path extrusionOk="0" h="11505" w="13856">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61"/>
            <p:cNvSpPr/>
            <p:nvPr/>
          </p:nvSpPr>
          <p:spPr>
            <a:xfrm flipH="1">
              <a:off x="1585522" y="1247464"/>
              <a:ext cx="350641" cy="192084"/>
            </a:xfrm>
            <a:custGeom>
              <a:rect b="b" l="l" r="r" t="t"/>
              <a:pathLst>
                <a:path extrusionOk="0" h="9591" w="17508">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61"/>
            <p:cNvSpPr/>
            <p:nvPr/>
          </p:nvSpPr>
          <p:spPr>
            <a:xfrm flipH="1">
              <a:off x="2048099" y="1437806"/>
              <a:ext cx="245497" cy="156815"/>
            </a:xfrm>
            <a:custGeom>
              <a:rect b="b" l="l" r="r" t="t"/>
              <a:pathLst>
                <a:path extrusionOk="0" h="7830" w="12258">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61"/>
            <p:cNvSpPr/>
            <p:nvPr/>
          </p:nvSpPr>
          <p:spPr>
            <a:xfrm flipH="1">
              <a:off x="2011522" y="1314049"/>
              <a:ext cx="337383" cy="309865"/>
            </a:xfrm>
            <a:custGeom>
              <a:rect b="b" l="l" r="r" t="t"/>
              <a:pathLst>
                <a:path extrusionOk="0" h="15472" w="16846">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2" name="Google Shape;1642;p61"/>
          <p:cNvSpPr/>
          <p:nvPr/>
        </p:nvSpPr>
        <p:spPr>
          <a:xfrm flipH="1">
            <a:off x="273180" y="1179512"/>
            <a:ext cx="205140" cy="205140"/>
          </a:xfrm>
          <a:custGeom>
            <a:rect b="b" l="l" r="r" t="t"/>
            <a:pathLst>
              <a:path extrusionOk="0" h="7602" w="7602">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61"/>
          <p:cNvSpPr/>
          <p:nvPr/>
        </p:nvSpPr>
        <p:spPr>
          <a:xfrm flipH="1">
            <a:off x="5160564" y="4269614"/>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61"/>
          <p:cNvSpPr/>
          <p:nvPr/>
        </p:nvSpPr>
        <p:spPr>
          <a:xfrm flipH="1">
            <a:off x="8215562" y="1505053"/>
            <a:ext cx="93044" cy="97659"/>
          </a:xfrm>
          <a:custGeom>
            <a:rect b="b" l="l" r="r" t="t"/>
            <a:pathLst>
              <a:path extrusionOk="0" h="3619" w="3448">
                <a:moveTo>
                  <a:pt x="1607" y="0"/>
                </a:moveTo>
                <a:cubicBezTo>
                  <a:pt x="977" y="0"/>
                  <a:pt x="331" y="380"/>
                  <a:pt x="115" y="985"/>
                </a:cubicBezTo>
                <a:cubicBezTo>
                  <a:pt x="1" y="1282"/>
                  <a:pt x="1" y="1602"/>
                  <a:pt x="24" y="1921"/>
                </a:cubicBezTo>
                <a:cubicBezTo>
                  <a:pt x="69" y="2195"/>
                  <a:pt x="115" y="2469"/>
                  <a:pt x="252" y="2720"/>
                </a:cubicBezTo>
                <a:cubicBezTo>
                  <a:pt x="525" y="3266"/>
                  <a:pt x="1145" y="3618"/>
                  <a:pt x="1758" y="3618"/>
                </a:cubicBezTo>
                <a:cubicBezTo>
                  <a:pt x="1811" y="3618"/>
                  <a:pt x="1865" y="3616"/>
                  <a:pt x="1918" y="3610"/>
                </a:cubicBezTo>
                <a:cubicBezTo>
                  <a:pt x="2580" y="3519"/>
                  <a:pt x="3151" y="2994"/>
                  <a:pt x="3310" y="2332"/>
                </a:cubicBezTo>
                <a:cubicBezTo>
                  <a:pt x="3425" y="1898"/>
                  <a:pt x="3447" y="1305"/>
                  <a:pt x="3128" y="826"/>
                </a:cubicBezTo>
                <a:cubicBezTo>
                  <a:pt x="2831" y="346"/>
                  <a:pt x="2283" y="27"/>
                  <a:pt x="1713" y="4"/>
                </a:cubicBezTo>
                <a:cubicBezTo>
                  <a:pt x="1677" y="1"/>
                  <a:pt x="1642" y="0"/>
                  <a:pt x="1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61"/>
          <p:cNvSpPr/>
          <p:nvPr/>
        </p:nvSpPr>
        <p:spPr>
          <a:xfrm flipH="1">
            <a:off x="8330140" y="1513850"/>
            <a:ext cx="278431" cy="272818"/>
          </a:xfrm>
          <a:custGeom>
            <a:rect b="b" l="l" r="r" t="t"/>
            <a:pathLst>
              <a:path extrusionOk="0" h="10110" w="10318">
                <a:moveTo>
                  <a:pt x="5025" y="1"/>
                </a:moveTo>
                <a:cubicBezTo>
                  <a:pt x="4724" y="1"/>
                  <a:pt x="4425" y="35"/>
                  <a:pt x="4132" y="111"/>
                </a:cubicBezTo>
                <a:cubicBezTo>
                  <a:pt x="3562" y="271"/>
                  <a:pt x="3014" y="568"/>
                  <a:pt x="2534" y="956"/>
                </a:cubicBezTo>
                <a:cubicBezTo>
                  <a:pt x="914" y="2234"/>
                  <a:pt x="1" y="4425"/>
                  <a:pt x="434" y="6434"/>
                </a:cubicBezTo>
                <a:cubicBezTo>
                  <a:pt x="865" y="8452"/>
                  <a:pt x="2737" y="10109"/>
                  <a:pt x="4775" y="10109"/>
                </a:cubicBezTo>
                <a:cubicBezTo>
                  <a:pt x="4789" y="10109"/>
                  <a:pt x="4803" y="10109"/>
                  <a:pt x="4817" y="10109"/>
                </a:cubicBezTo>
                <a:cubicBezTo>
                  <a:pt x="5958" y="10109"/>
                  <a:pt x="7054" y="9630"/>
                  <a:pt x="7921" y="8899"/>
                </a:cubicBezTo>
                <a:cubicBezTo>
                  <a:pt x="8789" y="8169"/>
                  <a:pt x="9428" y="7187"/>
                  <a:pt x="9884" y="6160"/>
                </a:cubicBezTo>
                <a:cubicBezTo>
                  <a:pt x="10318" y="5156"/>
                  <a:pt x="10181" y="3490"/>
                  <a:pt x="9428" y="2234"/>
                </a:cubicBezTo>
                <a:cubicBezTo>
                  <a:pt x="8903" y="1367"/>
                  <a:pt x="7990" y="796"/>
                  <a:pt x="7054" y="431"/>
                </a:cubicBezTo>
                <a:cubicBezTo>
                  <a:pt x="6404" y="177"/>
                  <a:pt x="5709" y="1"/>
                  <a:pt x="50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6" name="Google Shape;1646;p61"/>
          <p:cNvGrpSpPr/>
          <p:nvPr/>
        </p:nvGrpSpPr>
        <p:grpSpPr>
          <a:xfrm flipH="1">
            <a:off x="8009030" y="3096378"/>
            <a:ext cx="1299652" cy="2651951"/>
            <a:chOff x="8154826" y="3096390"/>
            <a:chExt cx="1299652" cy="2651951"/>
          </a:xfrm>
        </p:grpSpPr>
        <p:sp>
          <p:nvSpPr>
            <p:cNvPr id="1647" name="Google Shape;1647;p61"/>
            <p:cNvSpPr/>
            <p:nvPr/>
          </p:nvSpPr>
          <p:spPr>
            <a:xfrm>
              <a:off x="8761530" y="3096390"/>
              <a:ext cx="692948" cy="785102"/>
            </a:xfrm>
            <a:custGeom>
              <a:rect b="b" l="l" r="r" t="t"/>
              <a:pathLst>
                <a:path extrusionOk="0" h="29094" w="25679">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61"/>
            <p:cNvSpPr/>
            <p:nvPr/>
          </p:nvSpPr>
          <p:spPr>
            <a:xfrm>
              <a:off x="8154826" y="3623515"/>
              <a:ext cx="1186935" cy="2124826"/>
            </a:xfrm>
            <a:custGeom>
              <a:rect b="b" l="l" r="r" t="t"/>
              <a:pathLst>
                <a:path extrusionOk="0" h="78741" w="43985">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49" name="Google Shape;1649;p61"/>
          <p:cNvPicPr preferRelativeResize="0"/>
          <p:nvPr/>
        </p:nvPicPr>
        <p:blipFill>
          <a:blip r:embed="rId3">
            <a:alphaModFix/>
          </a:blip>
          <a:stretch>
            <a:fillRect/>
          </a:stretch>
        </p:blipFill>
        <p:spPr>
          <a:xfrm>
            <a:off x="568725" y="1602700"/>
            <a:ext cx="5442908" cy="34018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3" name="Shape 1653"/>
        <p:cNvGrpSpPr/>
        <p:nvPr/>
      </p:nvGrpSpPr>
      <p:grpSpPr>
        <a:xfrm>
          <a:off x="0" y="0"/>
          <a:ext cx="0" cy="0"/>
          <a:chOff x="0" y="0"/>
          <a:chExt cx="0" cy="0"/>
        </a:xfrm>
      </p:grpSpPr>
      <p:sp>
        <p:nvSpPr>
          <p:cNvPr id="1654" name="Google Shape;1654;p62"/>
          <p:cNvSpPr txBox="1"/>
          <p:nvPr>
            <p:ph type="title"/>
          </p:nvPr>
        </p:nvSpPr>
        <p:spPr>
          <a:xfrm>
            <a:off x="719988" y="2179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HIERARCHICAL</a:t>
            </a:r>
            <a:r>
              <a:rPr lang="en" sz="3100"/>
              <a:t> CLUSTERING</a:t>
            </a:r>
            <a:endParaRPr sz="3100"/>
          </a:p>
        </p:txBody>
      </p:sp>
      <p:grpSp>
        <p:nvGrpSpPr>
          <p:cNvPr id="1655" name="Google Shape;1655;p62"/>
          <p:cNvGrpSpPr/>
          <p:nvPr/>
        </p:nvGrpSpPr>
        <p:grpSpPr>
          <a:xfrm rot="-1703417">
            <a:off x="675637" y="933608"/>
            <a:ext cx="199308" cy="251696"/>
            <a:chOff x="3311031" y="3025663"/>
            <a:chExt cx="308584" cy="389695"/>
          </a:xfrm>
        </p:grpSpPr>
        <p:sp>
          <p:nvSpPr>
            <p:cNvPr id="1656" name="Google Shape;1656;p62"/>
            <p:cNvSpPr/>
            <p:nvPr/>
          </p:nvSpPr>
          <p:spPr>
            <a:xfrm flipH="1">
              <a:off x="3311031" y="3025663"/>
              <a:ext cx="308584" cy="389695"/>
            </a:xfrm>
            <a:custGeom>
              <a:rect b="b" l="l" r="r" t="t"/>
              <a:pathLst>
                <a:path extrusionOk="0" h="19458" w="15408">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62"/>
            <p:cNvSpPr/>
            <p:nvPr/>
          </p:nvSpPr>
          <p:spPr>
            <a:xfrm flipH="1">
              <a:off x="3311033" y="3038519"/>
              <a:ext cx="285712" cy="376837"/>
            </a:xfrm>
            <a:custGeom>
              <a:rect b="b" l="l" r="r" t="t"/>
              <a:pathLst>
                <a:path extrusionOk="0" h="18816" w="14266">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62"/>
            <p:cNvSpPr/>
            <p:nvPr/>
          </p:nvSpPr>
          <p:spPr>
            <a:xfrm flipH="1">
              <a:off x="3397429" y="3183403"/>
              <a:ext cx="222185" cy="231938"/>
            </a:xfrm>
            <a:custGeom>
              <a:rect b="b" l="l" r="r" t="t"/>
              <a:pathLst>
                <a:path extrusionOk="0" h="11581" w="11094">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62"/>
            <p:cNvSpPr/>
            <p:nvPr/>
          </p:nvSpPr>
          <p:spPr>
            <a:xfrm flipH="1">
              <a:off x="3397432" y="3259740"/>
              <a:ext cx="199314" cy="155594"/>
            </a:xfrm>
            <a:custGeom>
              <a:rect b="b" l="l" r="r" t="t"/>
              <a:pathLst>
                <a:path extrusionOk="0" h="7769" w="9952">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0" name="Google Shape;1660;p62"/>
          <p:cNvSpPr txBox="1"/>
          <p:nvPr>
            <p:ph idx="4294967295" type="sldNum"/>
          </p:nvPr>
        </p:nvSpPr>
        <p:spPr>
          <a:xfrm>
            <a:off x="8404384" y="46736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61" name="Google Shape;1661;p62"/>
          <p:cNvPicPr preferRelativeResize="0"/>
          <p:nvPr/>
        </p:nvPicPr>
        <p:blipFill rotWithShape="1">
          <a:blip r:embed="rId3">
            <a:alphaModFix/>
          </a:blip>
          <a:srcRect b="0" l="0" r="0" t="7011"/>
          <a:stretch/>
        </p:blipFill>
        <p:spPr>
          <a:xfrm>
            <a:off x="1900588" y="873687"/>
            <a:ext cx="5540251" cy="2918110"/>
          </a:xfrm>
          <a:prstGeom prst="rect">
            <a:avLst/>
          </a:prstGeom>
          <a:noFill/>
          <a:ln>
            <a:noFill/>
          </a:ln>
        </p:spPr>
      </p:pic>
      <p:pic>
        <p:nvPicPr>
          <p:cNvPr id="1662" name="Google Shape;1662;p62"/>
          <p:cNvPicPr preferRelativeResize="0"/>
          <p:nvPr/>
        </p:nvPicPr>
        <p:blipFill>
          <a:blip r:embed="rId4">
            <a:alphaModFix/>
          </a:blip>
          <a:stretch>
            <a:fillRect/>
          </a:stretch>
        </p:blipFill>
        <p:spPr>
          <a:xfrm>
            <a:off x="1739662" y="3874828"/>
            <a:ext cx="5862124" cy="1192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6" name="Shape 1666"/>
        <p:cNvGrpSpPr/>
        <p:nvPr/>
      </p:nvGrpSpPr>
      <p:grpSpPr>
        <a:xfrm>
          <a:off x="0" y="0"/>
          <a:ext cx="0" cy="0"/>
          <a:chOff x="0" y="0"/>
          <a:chExt cx="0" cy="0"/>
        </a:xfrm>
      </p:grpSpPr>
      <p:sp>
        <p:nvSpPr>
          <p:cNvPr id="1667" name="Google Shape;1667;p63"/>
          <p:cNvSpPr/>
          <p:nvPr/>
        </p:nvSpPr>
        <p:spPr>
          <a:xfrm>
            <a:off x="200250" y="404773"/>
            <a:ext cx="429729" cy="424402"/>
          </a:xfrm>
          <a:custGeom>
            <a:rect b="b" l="l" r="r" t="t"/>
            <a:pathLst>
              <a:path extrusionOk="0" h="23786" w="24754">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668" name="Google Shape;1668;p63"/>
          <p:cNvSpPr txBox="1"/>
          <p:nvPr>
            <p:ph type="title"/>
          </p:nvPr>
        </p:nvSpPr>
        <p:spPr>
          <a:xfrm>
            <a:off x="713225" y="145975"/>
            <a:ext cx="5238300" cy="76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CONCLUSIONS</a:t>
            </a:r>
            <a:endParaRPr sz="3600"/>
          </a:p>
        </p:txBody>
      </p:sp>
      <p:sp>
        <p:nvSpPr>
          <p:cNvPr id="1669" name="Google Shape;1669;p63"/>
          <p:cNvSpPr txBox="1"/>
          <p:nvPr>
            <p:ph idx="1" type="subTitle"/>
          </p:nvPr>
        </p:nvSpPr>
        <p:spPr>
          <a:xfrm>
            <a:off x="713225" y="965802"/>
            <a:ext cx="5460000" cy="35973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lang="en" sz="1350">
                <a:solidFill>
                  <a:srgbClr val="0E0E0E"/>
                </a:solidFill>
              </a:rPr>
              <a:t>1.  </a:t>
            </a:r>
            <a:r>
              <a:rPr b="1" lang="en" sz="1350">
                <a:solidFill>
                  <a:srgbClr val="0E0E0E"/>
                </a:solidFill>
              </a:rPr>
              <a:t>Significant Predictors of Heart Attacks:</a:t>
            </a:r>
            <a:endParaRPr b="1" sz="1350">
              <a:solidFill>
                <a:srgbClr val="0E0E0E"/>
              </a:solidFill>
            </a:endParaRPr>
          </a:p>
          <a:p>
            <a:pPr indent="0" lvl="0" marL="0" rtl="0" algn="l">
              <a:lnSpc>
                <a:spcPct val="115000"/>
              </a:lnSpc>
              <a:spcBef>
                <a:spcPts val="900"/>
              </a:spcBef>
              <a:spcAft>
                <a:spcPts val="0"/>
              </a:spcAft>
              <a:buNone/>
            </a:pPr>
            <a:r>
              <a:rPr lang="en" sz="1250">
                <a:solidFill>
                  <a:srgbClr val="0E0E0E"/>
                </a:solidFill>
                <a:latin typeface="Comfortaa Medium"/>
                <a:ea typeface="Comfortaa Medium"/>
                <a:cs typeface="Comfortaa Medium"/>
                <a:sym typeface="Comfortaa Medium"/>
              </a:rPr>
              <a:t>Random Forest Regression identified key variables contributing to heart attack risk. Among these, </a:t>
            </a:r>
            <a:r>
              <a:rPr b="1" i="1" lang="en" sz="1250">
                <a:solidFill>
                  <a:srgbClr val="0E0E0E"/>
                </a:solidFill>
              </a:rPr>
              <a:t>HadAngina</a:t>
            </a:r>
            <a:r>
              <a:rPr lang="en" sz="1250">
                <a:solidFill>
                  <a:srgbClr val="0E0E0E"/>
                </a:solidFill>
                <a:latin typeface="Comfortaa Medium"/>
                <a:ea typeface="Comfortaa Medium"/>
                <a:cs typeface="Comfortaa Medium"/>
                <a:sym typeface="Comfortaa Medium"/>
              </a:rPr>
              <a:t> and </a:t>
            </a:r>
            <a:r>
              <a:rPr b="1" i="1" lang="en" sz="1250">
                <a:solidFill>
                  <a:srgbClr val="0E0E0E"/>
                </a:solidFill>
              </a:rPr>
              <a:t>AgeCategory</a:t>
            </a:r>
            <a:r>
              <a:rPr lang="en" sz="1250">
                <a:solidFill>
                  <a:srgbClr val="0E0E0E"/>
                </a:solidFill>
                <a:latin typeface="Comfortaa Medium"/>
                <a:ea typeface="Comfortaa Medium"/>
                <a:cs typeface="Comfortaa Medium"/>
                <a:sym typeface="Comfortaa Medium"/>
              </a:rPr>
              <a:t> were the most significant predictors, highlighting their critical role in assessing cardiovascular risk. Other features, such as </a:t>
            </a:r>
            <a:r>
              <a:rPr b="1" i="1" lang="en" sz="1250">
                <a:solidFill>
                  <a:srgbClr val="0E0E0E"/>
                </a:solidFill>
              </a:rPr>
              <a:t>ChestScan</a:t>
            </a:r>
            <a:r>
              <a:rPr lang="en" sz="1250">
                <a:solidFill>
                  <a:srgbClr val="0E0E0E"/>
                </a:solidFill>
                <a:latin typeface="Comfortaa Medium"/>
                <a:ea typeface="Comfortaa Medium"/>
                <a:cs typeface="Comfortaa Medium"/>
                <a:sym typeface="Comfortaa Medium"/>
              </a:rPr>
              <a:t> and </a:t>
            </a:r>
            <a:r>
              <a:rPr b="1" i="1" lang="en" sz="1250">
                <a:solidFill>
                  <a:srgbClr val="0E0E0E"/>
                </a:solidFill>
              </a:rPr>
              <a:t>DifficultyWalking</a:t>
            </a:r>
            <a:r>
              <a:rPr lang="en" sz="1250">
                <a:solidFill>
                  <a:srgbClr val="0E0E0E"/>
                </a:solidFill>
                <a:latin typeface="Comfortaa Medium"/>
                <a:ea typeface="Comfortaa Medium"/>
                <a:cs typeface="Comfortaa Medium"/>
                <a:sym typeface="Comfortaa Medium"/>
              </a:rPr>
              <a:t>, also showed meaningful contributions.</a:t>
            </a:r>
            <a:endParaRPr sz="1250">
              <a:solidFill>
                <a:srgbClr val="0E0E0E"/>
              </a:solidFill>
              <a:latin typeface="Comfortaa Medium"/>
              <a:ea typeface="Comfortaa Medium"/>
              <a:cs typeface="Comfortaa Medium"/>
              <a:sym typeface="Comfortaa Medium"/>
            </a:endParaRPr>
          </a:p>
          <a:p>
            <a:pPr indent="0" lvl="0" marL="0" rtl="0" algn="l">
              <a:lnSpc>
                <a:spcPct val="115000"/>
              </a:lnSpc>
              <a:spcBef>
                <a:spcPts val="900"/>
              </a:spcBef>
              <a:spcAft>
                <a:spcPts val="0"/>
              </a:spcAft>
              <a:buNone/>
            </a:pPr>
            <a:r>
              <a:rPr b="1" lang="en" sz="1350">
                <a:solidFill>
                  <a:srgbClr val="0E0E0E"/>
                </a:solidFill>
              </a:rPr>
              <a:t>2.  Impact of Feature Selection on Model Performance:</a:t>
            </a:r>
            <a:endParaRPr b="1" sz="1350">
              <a:solidFill>
                <a:srgbClr val="0E0E0E"/>
              </a:solidFill>
            </a:endParaRPr>
          </a:p>
          <a:p>
            <a:pPr indent="0" lvl="0" marL="0" rtl="0" algn="l">
              <a:lnSpc>
                <a:spcPct val="115000"/>
              </a:lnSpc>
              <a:spcBef>
                <a:spcPts val="900"/>
              </a:spcBef>
              <a:spcAft>
                <a:spcPts val="0"/>
              </a:spcAft>
              <a:buNone/>
            </a:pPr>
            <a:r>
              <a:rPr lang="en" sz="1250">
                <a:solidFill>
                  <a:srgbClr val="0E0E0E"/>
                </a:solidFill>
                <a:latin typeface="Comfortaa Medium"/>
                <a:ea typeface="Comfortaa Medium"/>
                <a:cs typeface="Comfortaa Medium"/>
                <a:sym typeface="Comfortaa Medium"/>
              </a:rPr>
              <a:t>The removal of </a:t>
            </a:r>
            <a:r>
              <a:rPr b="1" i="1" lang="en" sz="1250">
                <a:solidFill>
                  <a:srgbClr val="0E0E0E"/>
                </a:solidFill>
              </a:rPr>
              <a:t>HadAngina</a:t>
            </a:r>
            <a:r>
              <a:rPr lang="en" sz="1250">
                <a:solidFill>
                  <a:srgbClr val="0E0E0E"/>
                </a:solidFill>
                <a:latin typeface="Comfortaa Medium"/>
                <a:ea typeface="Comfortaa Medium"/>
                <a:cs typeface="Comfortaa Medium"/>
                <a:sym typeface="Comfortaa Medium"/>
              </a:rPr>
              <a:t> from the model led to a slight improvement in accuracy, suggesting potential redundancies or correlations with other predictors. However, the remaining variables still contributed significantly to the model’s predictive performance.</a:t>
            </a:r>
            <a:endParaRPr sz="1700">
              <a:latin typeface="Comfortaa Medium"/>
              <a:ea typeface="Comfortaa Medium"/>
              <a:cs typeface="Comfortaa Medium"/>
              <a:sym typeface="Comfortaa Medium"/>
            </a:endParaRPr>
          </a:p>
        </p:txBody>
      </p:sp>
      <p:grpSp>
        <p:nvGrpSpPr>
          <p:cNvPr id="1670" name="Google Shape;1670;p63"/>
          <p:cNvGrpSpPr/>
          <p:nvPr/>
        </p:nvGrpSpPr>
        <p:grpSpPr>
          <a:xfrm>
            <a:off x="6173222" y="1149753"/>
            <a:ext cx="2472017" cy="3597174"/>
            <a:chOff x="5477347" y="539503"/>
            <a:chExt cx="2472017" cy="3597174"/>
          </a:xfrm>
        </p:grpSpPr>
        <p:sp>
          <p:nvSpPr>
            <p:cNvPr id="1671" name="Google Shape;1671;p63"/>
            <p:cNvSpPr/>
            <p:nvPr/>
          </p:nvSpPr>
          <p:spPr>
            <a:xfrm>
              <a:off x="5567604" y="539503"/>
              <a:ext cx="1229401" cy="1553685"/>
            </a:xfrm>
            <a:custGeom>
              <a:rect b="b" l="l" r="r" t="t"/>
              <a:pathLst>
                <a:path extrusionOk="0" h="26217" w="20745">
                  <a:moveTo>
                    <a:pt x="2038" y="1"/>
                  </a:moveTo>
                  <a:cubicBezTo>
                    <a:pt x="2023" y="1"/>
                    <a:pt x="2008" y="3"/>
                    <a:pt x="1993" y="9"/>
                  </a:cubicBezTo>
                  <a:cubicBezTo>
                    <a:pt x="1947" y="24"/>
                    <a:pt x="1913" y="64"/>
                    <a:pt x="1887" y="106"/>
                  </a:cubicBezTo>
                  <a:cubicBezTo>
                    <a:pt x="1831" y="206"/>
                    <a:pt x="1812" y="323"/>
                    <a:pt x="1799" y="437"/>
                  </a:cubicBezTo>
                  <a:cubicBezTo>
                    <a:pt x="1731" y="1021"/>
                    <a:pt x="1742" y="1612"/>
                    <a:pt x="1754" y="2200"/>
                  </a:cubicBezTo>
                  <a:cubicBezTo>
                    <a:pt x="1619" y="1770"/>
                    <a:pt x="1485" y="1341"/>
                    <a:pt x="1350" y="912"/>
                  </a:cubicBezTo>
                  <a:cubicBezTo>
                    <a:pt x="1298" y="745"/>
                    <a:pt x="1233" y="562"/>
                    <a:pt x="1079" y="479"/>
                  </a:cubicBezTo>
                  <a:cubicBezTo>
                    <a:pt x="1051" y="464"/>
                    <a:pt x="1016" y="453"/>
                    <a:pt x="984" y="453"/>
                  </a:cubicBezTo>
                  <a:cubicBezTo>
                    <a:pt x="952" y="453"/>
                    <a:pt x="922" y="463"/>
                    <a:pt x="900" y="486"/>
                  </a:cubicBezTo>
                  <a:cubicBezTo>
                    <a:pt x="881" y="510"/>
                    <a:pt x="872" y="542"/>
                    <a:pt x="867" y="573"/>
                  </a:cubicBezTo>
                  <a:cubicBezTo>
                    <a:pt x="737" y="1253"/>
                    <a:pt x="1067" y="1940"/>
                    <a:pt x="1059" y="2632"/>
                  </a:cubicBezTo>
                  <a:cubicBezTo>
                    <a:pt x="955" y="2472"/>
                    <a:pt x="850" y="2312"/>
                    <a:pt x="746" y="2151"/>
                  </a:cubicBezTo>
                  <a:cubicBezTo>
                    <a:pt x="630" y="1973"/>
                    <a:pt x="514" y="1795"/>
                    <a:pt x="362" y="1648"/>
                  </a:cubicBezTo>
                  <a:cubicBezTo>
                    <a:pt x="309" y="1596"/>
                    <a:pt x="233" y="1547"/>
                    <a:pt x="164" y="1547"/>
                  </a:cubicBezTo>
                  <a:cubicBezTo>
                    <a:pt x="136" y="1547"/>
                    <a:pt x="110" y="1555"/>
                    <a:pt x="86" y="1574"/>
                  </a:cubicBezTo>
                  <a:cubicBezTo>
                    <a:pt x="56" y="1599"/>
                    <a:pt x="40" y="1637"/>
                    <a:pt x="32" y="1674"/>
                  </a:cubicBezTo>
                  <a:cubicBezTo>
                    <a:pt x="0" y="1809"/>
                    <a:pt x="50" y="1948"/>
                    <a:pt x="102" y="2076"/>
                  </a:cubicBezTo>
                  <a:cubicBezTo>
                    <a:pt x="257" y="2450"/>
                    <a:pt x="437" y="2814"/>
                    <a:pt x="576" y="3195"/>
                  </a:cubicBezTo>
                  <a:cubicBezTo>
                    <a:pt x="689" y="3510"/>
                    <a:pt x="774" y="3843"/>
                    <a:pt x="783" y="4177"/>
                  </a:cubicBezTo>
                  <a:cubicBezTo>
                    <a:pt x="1488" y="4272"/>
                    <a:pt x="2195" y="4351"/>
                    <a:pt x="2903" y="4414"/>
                  </a:cubicBezTo>
                  <a:cubicBezTo>
                    <a:pt x="3011" y="3946"/>
                    <a:pt x="3241" y="3516"/>
                    <a:pt x="3507" y="3117"/>
                  </a:cubicBezTo>
                  <a:cubicBezTo>
                    <a:pt x="3786" y="2696"/>
                    <a:pt x="4109" y="2305"/>
                    <a:pt x="4397" y="1890"/>
                  </a:cubicBezTo>
                  <a:cubicBezTo>
                    <a:pt x="4426" y="1848"/>
                    <a:pt x="4453" y="1787"/>
                    <a:pt x="4416" y="1752"/>
                  </a:cubicBezTo>
                  <a:cubicBezTo>
                    <a:pt x="4403" y="1740"/>
                    <a:pt x="4387" y="1736"/>
                    <a:pt x="4369" y="1736"/>
                  </a:cubicBezTo>
                  <a:cubicBezTo>
                    <a:pt x="4351" y="1736"/>
                    <a:pt x="4331" y="1741"/>
                    <a:pt x="4313" y="1746"/>
                  </a:cubicBezTo>
                  <a:cubicBezTo>
                    <a:pt x="3858" y="1890"/>
                    <a:pt x="3496" y="2230"/>
                    <a:pt x="3151" y="2559"/>
                  </a:cubicBezTo>
                  <a:cubicBezTo>
                    <a:pt x="3307" y="2124"/>
                    <a:pt x="3461" y="1688"/>
                    <a:pt x="3612" y="1251"/>
                  </a:cubicBezTo>
                  <a:cubicBezTo>
                    <a:pt x="3704" y="986"/>
                    <a:pt x="3794" y="718"/>
                    <a:pt x="3840" y="441"/>
                  </a:cubicBezTo>
                  <a:cubicBezTo>
                    <a:pt x="3856" y="344"/>
                    <a:pt x="3842" y="210"/>
                    <a:pt x="3744" y="192"/>
                  </a:cubicBezTo>
                  <a:cubicBezTo>
                    <a:pt x="3738" y="191"/>
                    <a:pt x="3732" y="190"/>
                    <a:pt x="3726" y="190"/>
                  </a:cubicBezTo>
                  <a:cubicBezTo>
                    <a:pt x="3666" y="190"/>
                    <a:pt x="3614" y="242"/>
                    <a:pt x="3574" y="290"/>
                  </a:cubicBezTo>
                  <a:cubicBezTo>
                    <a:pt x="3145" y="810"/>
                    <a:pt x="2852" y="1425"/>
                    <a:pt x="2564" y="2033"/>
                  </a:cubicBezTo>
                  <a:cubicBezTo>
                    <a:pt x="2376" y="1462"/>
                    <a:pt x="2427" y="837"/>
                    <a:pt x="2266" y="258"/>
                  </a:cubicBezTo>
                  <a:cubicBezTo>
                    <a:pt x="2248" y="191"/>
                    <a:pt x="2225" y="122"/>
                    <a:pt x="2180" y="70"/>
                  </a:cubicBezTo>
                  <a:cubicBezTo>
                    <a:pt x="2144" y="30"/>
                    <a:pt x="2090" y="1"/>
                    <a:pt x="2038" y="1"/>
                  </a:cubicBezTo>
                  <a:close/>
                  <a:moveTo>
                    <a:pt x="15568" y="5630"/>
                  </a:moveTo>
                  <a:cubicBezTo>
                    <a:pt x="15360" y="5630"/>
                    <a:pt x="15146" y="5701"/>
                    <a:pt x="14978" y="5826"/>
                  </a:cubicBezTo>
                  <a:cubicBezTo>
                    <a:pt x="14655" y="6067"/>
                    <a:pt x="14478" y="6460"/>
                    <a:pt x="14373" y="6850"/>
                  </a:cubicBezTo>
                  <a:cubicBezTo>
                    <a:pt x="14338" y="6989"/>
                    <a:pt x="14290" y="7128"/>
                    <a:pt x="14236" y="7267"/>
                  </a:cubicBezTo>
                  <a:cubicBezTo>
                    <a:pt x="14064" y="7713"/>
                    <a:pt x="13815" y="8155"/>
                    <a:pt x="13620" y="8617"/>
                  </a:cubicBezTo>
                  <a:cubicBezTo>
                    <a:pt x="13391" y="9159"/>
                    <a:pt x="13235" y="9740"/>
                    <a:pt x="13248" y="10327"/>
                  </a:cubicBezTo>
                  <a:cubicBezTo>
                    <a:pt x="13260" y="10915"/>
                    <a:pt x="13454" y="11511"/>
                    <a:pt x="13854" y="11943"/>
                  </a:cubicBezTo>
                  <a:cubicBezTo>
                    <a:pt x="14079" y="12183"/>
                    <a:pt x="14361" y="12368"/>
                    <a:pt x="14660" y="12508"/>
                  </a:cubicBezTo>
                  <a:cubicBezTo>
                    <a:pt x="14782" y="12565"/>
                    <a:pt x="14910" y="12615"/>
                    <a:pt x="15040" y="12656"/>
                  </a:cubicBezTo>
                  <a:cubicBezTo>
                    <a:pt x="14961" y="12878"/>
                    <a:pt x="14881" y="13098"/>
                    <a:pt x="14802" y="13320"/>
                  </a:cubicBezTo>
                  <a:cubicBezTo>
                    <a:pt x="14736" y="13505"/>
                    <a:pt x="14669" y="13691"/>
                    <a:pt x="14604" y="13877"/>
                  </a:cubicBezTo>
                  <a:cubicBezTo>
                    <a:pt x="14557" y="14004"/>
                    <a:pt x="14506" y="14140"/>
                    <a:pt x="14398" y="14223"/>
                  </a:cubicBezTo>
                  <a:cubicBezTo>
                    <a:pt x="14329" y="14276"/>
                    <a:pt x="14246" y="14300"/>
                    <a:pt x="14159" y="14309"/>
                  </a:cubicBezTo>
                  <a:cubicBezTo>
                    <a:pt x="14138" y="14343"/>
                    <a:pt x="14118" y="14378"/>
                    <a:pt x="14099" y="14412"/>
                  </a:cubicBezTo>
                  <a:cubicBezTo>
                    <a:pt x="14224" y="15192"/>
                    <a:pt x="14496" y="15947"/>
                    <a:pt x="14897" y="16627"/>
                  </a:cubicBezTo>
                  <a:cubicBezTo>
                    <a:pt x="16100" y="16492"/>
                    <a:pt x="17274" y="16098"/>
                    <a:pt x="18316" y="15481"/>
                  </a:cubicBezTo>
                  <a:cubicBezTo>
                    <a:pt x="18391" y="15323"/>
                    <a:pt x="18466" y="15165"/>
                    <a:pt x="18541" y="15009"/>
                  </a:cubicBezTo>
                  <a:cubicBezTo>
                    <a:pt x="18468" y="14911"/>
                    <a:pt x="18407" y="14806"/>
                    <a:pt x="18361" y="14690"/>
                  </a:cubicBezTo>
                  <a:cubicBezTo>
                    <a:pt x="18223" y="14351"/>
                    <a:pt x="18238" y="13969"/>
                    <a:pt x="18293" y="13609"/>
                  </a:cubicBezTo>
                  <a:cubicBezTo>
                    <a:pt x="18374" y="13067"/>
                    <a:pt x="18543" y="12537"/>
                    <a:pt x="18787" y="12047"/>
                  </a:cubicBezTo>
                  <a:cubicBezTo>
                    <a:pt x="18989" y="12120"/>
                    <a:pt x="19204" y="12158"/>
                    <a:pt x="19419" y="12158"/>
                  </a:cubicBezTo>
                  <a:cubicBezTo>
                    <a:pt x="19477" y="12158"/>
                    <a:pt x="19535" y="12155"/>
                    <a:pt x="19592" y="12149"/>
                  </a:cubicBezTo>
                  <a:cubicBezTo>
                    <a:pt x="19819" y="12127"/>
                    <a:pt x="20047" y="12059"/>
                    <a:pt x="20234" y="11934"/>
                  </a:cubicBezTo>
                  <a:cubicBezTo>
                    <a:pt x="20288" y="11897"/>
                    <a:pt x="20339" y="11855"/>
                    <a:pt x="20386" y="11807"/>
                  </a:cubicBezTo>
                  <a:cubicBezTo>
                    <a:pt x="20729" y="11460"/>
                    <a:pt x="20744" y="10849"/>
                    <a:pt x="20433" y="10473"/>
                  </a:cubicBezTo>
                  <a:lnTo>
                    <a:pt x="20433" y="10472"/>
                  </a:lnTo>
                  <a:cubicBezTo>
                    <a:pt x="20233" y="10231"/>
                    <a:pt x="19918" y="10101"/>
                    <a:pt x="19604" y="10101"/>
                  </a:cubicBezTo>
                  <a:cubicBezTo>
                    <a:pt x="19431" y="10101"/>
                    <a:pt x="19258" y="10140"/>
                    <a:pt x="19105" y="10222"/>
                  </a:cubicBezTo>
                  <a:cubicBezTo>
                    <a:pt x="18958" y="10300"/>
                    <a:pt x="18812" y="10414"/>
                    <a:pt x="18650" y="10414"/>
                  </a:cubicBezTo>
                  <a:cubicBezTo>
                    <a:pt x="18636" y="10414"/>
                    <a:pt x="18623" y="10414"/>
                    <a:pt x="18609" y="10412"/>
                  </a:cubicBezTo>
                  <a:cubicBezTo>
                    <a:pt x="18548" y="10295"/>
                    <a:pt x="18684" y="10180"/>
                    <a:pt x="18760" y="10073"/>
                  </a:cubicBezTo>
                  <a:cubicBezTo>
                    <a:pt x="18891" y="9884"/>
                    <a:pt x="18842" y="9632"/>
                    <a:pt x="18837" y="9404"/>
                  </a:cubicBezTo>
                  <a:cubicBezTo>
                    <a:pt x="18833" y="9119"/>
                    <a:pt x="18906" y="8838"/>
                    <a:pt x="18950" y="8555"/>
                  </a:cubicBezTo>
                  <a:cubicBezTo>
                    <a:pt x="19008" y="8181"/>
                    <a:pt x="19015" y="7799"/>
                    <a:pt x="18972" y="7423"/>
                  </a:cubicBezTo>
                  <a:cubicBezTo>
                    <a:pt x="18942" y="7166"/>
                    <a:pt x="18885" y="6902"/>
                    <a:pt x="18728" y="6695"/>
                  </a:cubicBezTo>
                  <a:cubicBezTo>
                    <a:pt x="18459" y="6338"/>
                    <a:pt x="17982" y="6249"/>
                    <a:pt x="17519" y="6249"/>
                  </a:cubicBezTo>
                  <a:cubicBezTo>
                    <a:pt x="17421" y="6249"/>
                    <a:pt x="17323" y="6253"/>
                    <a:pt x="17227" y="6259"/>
                  </a:cubicBezTo>
                  <a:cubicBezTo>
                    <a:pt x="17133" y="6266"/>
                    <a:pt x="17035" y="6272"/>
                    <a:pt x="16937" y="6272"/>
                  </a:cubicBezTo>
                  <a:cubicBezTo>
                    <a:pt x="16711" y="6272"/>
                    <a:pt x="16488" y="6238"/>
                    <a:pt x="16324" y="6091"/>
                  </a:cubicBezTo>
                  <a:cubicBezTo>
                    <a:pt x="16236" y="6013"/>
                    <a:pt x="16174" y="5910"/>
                    <a:pt x="16091" y="5828"/>
                  </a:cubicBezTo>
                  <a:cubicBezTo>
                    <a:pt x="15951" y="5692"/>
                    <a:pt x="15762" y="5630"/>
                    <a:pt x="15568" y="5630"/>
                  </a:cubicBezTo>
                  <a:close/>
                  <a:moveTo>
                    <a:pt x="11557" y="21268"/>
                  </a:moveTo>
                  <a:cubicBezTo>
                    <a:pt x="11525" y="21268"/>
                    <a:pt x="11493" y="21278"/>
                    <a:pt x="11465" y="21300"/>
                  </a:cubicBezTo>
                  <a:cubicBezTo>
                    <a:pt x="11410" y="21342"/>
                    <a:pt x="11392" y="21415"/>
                    <a:pt x="11386" y="21483"/>
                  </a:cubicBezTo>
                  <a:cubicBezTo>
                    <a:pt x="11343" y="21925"/>
                    <a:pt x="11630" y="22329"/>
                    <a:pt x="11697" y="22767"/>
                  </a:cubicBezTo>
                  <a:cubicBezTo>
                    <a:pt x="11706" y="22825"/>
                    <a:pt x="11708" y="22893"/>
                    <a:pt x="11669" y="22936"/>
                  </a:cubicBezTo>
                  <a:cubicBezTo>
                    <a:pt x="11645" y="22961"/>
                    <a:pt x="11616" y="22971"/>
                    <a:pt x="11584" y="22971"/>
                  </a:cubicBezTo>
                  <a:cubicBezTo>
                    <a:pt x="11519" y="22971"/>
                    <a:pt x="11445" y="22929"/>
                    <a:pt x="11389" y="22886"/>
                  </a:cubicBezTo>
                  <a:cubicBezTo>
                    <a:pt x="10948" y="22537"/>
                    <a:pt x="10516" y="22176"/>
                    <a:pt x="10096" y="21802"/>
                  </a:cubicBezTo>
                  <a:cubicBezTo>
                    <a:pt x="9984" y="21701"/>
                    <a:pt x="9861" y="21596"/>
                    <a:pt x="9711" y="21573"/>
                  </a:cubicBezTo>
                  <a:cubicBezTo>
                    <a:pt x="9697" y="21570"/>
                    <a:pt x="9682" y="21569"/>
                    <a:pt x="9668" y="21569"/>
                  </a:cubicBezTo>
                  <a:cubicBezTo>
                    <a:pt x="9528" y="21569"/>
                    <a:pt x="9382" y="21667"/>
                    <a:pt x="9386" y="21805"/>
                  </a:cubicBezTo>
                  <a:cubicBezTo>
                    <a:pt x="9390" y="21900"/>
                    <a:pt x="9459" y="21977"/>
                    <a:pt x="9527" y="22046"/>
                  </a:cubicBezTo>
                  <a:cubicBezTo>
                    <a:pt x="10006" y="22545"/>
                    <a:pt x="10485" y="23041"/>
                    <a:pt x="10965" y="23539"/>
                  </a:cubicBezTo>
                  <a:cubicBezTo>
                    <a:pt x="10183" y="23421"/>
                    <a:pt x="9474" y="22912"/>
                    <a:pt x="8691" y="22912"/>
                  </a:cubicBezTo>
                  <a:cubicBezTo>
                    <a:pt x="8666" y="22912"/>
                    <a:pt x="8642" y="22912"/>
                    <a:pt x="8617" y="22914"/>
                  </a:cubicBezTo>
                  <a:cubicBezTo>
                    <a:pt x="8461" y="22920"/>
                    <a:pt x="8265" y="22996"/>
                    <a:pt x="8270" y="23151"/>
                  </a:cubicBezTo>
                  <a:cubicBezTo>
                    <a:pt x="8274" y="23252"/>
                    <a:pt x="8367" y="23325"/>
                    <a:pt x="8450" y="23380"/>
                  </a:cubicBezTo>
                  <a:cubicBezTo>
                    <a:pt x="9051" y="23779"/>
                    <a:pt x="9710" y="24091"/>
                    <a:pt x="10399" y="24304"/>
                  </a:cubicBezTo>
                  <a:cubicBezTo>
                    <a:pt x="10331" y="24445"/>
                    <a:pt x="10162" y="24478"/>
                    <a:pt x="9995" y="24478"/>
                  </a:cubicBezTo>
                  <a:cubicBezTo>
                    <a:pt x="9951" y="24478"/>
                    <a:pt x="9907" y="24476"/>
                    <a:pt x="9865" y="24472"/>
                  </a:cubicBezTo>
                  <a:cubicBezTo>
                    <a:pt x="9584" y="24449"/>
                    <a:pt x="9300" y="24438"/>
                    <a:pt x="9017" y="24438"/>
                  </a:cubicBezTo>
                  <a:cubicBezTo>
                    <a:pt x="8845" y="24438"/>
                    <a:pt x="8673" y="24442"/>
                    <a:pt x="8502" y="24450"/>
                  </a:cubicBezTo>
                  <a:cubicBezTo>
                    <a:pt x="8378" y="24456"/>
                    <a:pt x="8248" y="24465"/>
                    <a:pt x="8138" y="24525"/>
                  </a:cubicBezTo>
                  <a:cubicBezTo>
                    <a:pt x="8029" y="24584"/>
                    <a:pt x="7943" y="24707"/>
                    <a:pt x="7968" y="24829"/>
                  </a:cubicBezTo>
                  <a:cubicBezTo>
                    <a:pt x="8005" y="25025"/>
                    <a:pt x="8256" y="25076"/>
                    <a:pt x="8455" y="25084"/>
                  </a:cubicBezTo>
                  <a:cubicBezTo>
                    <a:pt x="9052" y="25110"/>
                    <a:pt x="9650" y="25135"/>
                    <a:pt x="10247" y="25161"/>
                  </a:cubicBezTo>
                  <a:cubicBezTo>
                    <a:pt x="10039" y="25460"/>
                    <a:pt x="9640" y="25537"/>
                    <a:pt x="9287" y="25621"/>
                  </a:cubicBezTo>
                  <a:cubicBezTo>
                    <a:pt x="8933" y="25704"/>
                    <a:pt x="8535" y="25867"/>
                    <a:pt x="8436" y="26217"/>
                  </a:cubicBezTo>
                  <a:cubicBezTo>
                    <a:pt x="9771" y="26181"/>
                    <a:pt x="11108" y="26124"/>
                    <a:pt x="12440" y="26044"/>
                  </a:cubicBezTo>
                  <a:cubicBezTo>
                    <a:pt x="12510" y="25144"/>
                    <a:pt x="12743" y="24256"/>
                    <a:pt x="13126" y="23437"/>
                  </a:cubicBezTo>
                  <a:cubicBezTo>
                    <a:pt x="12787" y="23259"/>
                    <a:pt x="12557" y="22914"/>
                    <a:pt x="12390" y="22563"/>
                  </a:cubicBezTo>
                  <a:cubicBezTo>
                    <a:pt x="12209" y="22185"/>
                    <a:pt x="12076" y="21777"/>
                    <a:pt x="11823" y="21439"/>
                  </a:cubicBezTo>
                  <a:cubicBezTo>
                    <a:pt x="11759" y="21353"/>
                    <a:pt x="11654" y="21268"/>
                    <a:pt x="11557" y="21268"/>
                  </a:cubicBezTo>
                  <a:close/>
                </a:path>
              </a:pathLst>
            </a:custGeom>
            <a:solidFill>
              <a:srgbClr val="FBB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63"/>
            <p:cNvSpPr/>
            <p:nvPr/>
          </p:nvSpPr>
          <p:spPr>
            <a:xfrm>
              <a:off x="5477347" y="1648778"/>
              <a:ext cx="1344192" cy="1308635"/>
            </a:xfrm>
            <a:custGeom>
              <a:rect b="b" l="l" r="r" t="t"/>
              <a:pathLst>
                <a:path extrusionOk="0" h="22082" w="22682">
                  <a:moveTo>
                    <a:pt x="11871" y="0"/>
                  </a:moveTo>
                  <a:cubicBezTo>
                    <a:pt x="10739" y="0"/>
                    <a:pt x="9608" y="156"/>
                    <a:pt x="8521" y="476"/>
                  </a:cubicBezTo>
                  <a:cubicBezTo>
                    <a:pt x="8008" y="626"/>
                    <a:pt x="7508" y="813"/>
                    <a:pt x="7022" y="1036"/>
                  </a:cubicBezTo>
                  <a:cubicBezTo>
                    <a:pt x="4649" y="2117"/>
                    <a:pt x="2641" y="4008"/>
                    <a:pt x="1510" y="6358"/>
                  </a:cubicBezTo>
                  <a:cubicBezTo>
                    <a:pt x="0" y="9494"/>
                    <a:pt x="354" y="13264"/>
                    <a:pt x="1814" y="16380"/>
                  </a:cubicBezTo>
                  <a:cubicBezTo>
                    <a:pt x="2191" y="17184"/>
                    <a:pt x="2647" y="17960"/>
                    <a:pt x="3248" y="18614"/>
                  </a:cubicBezTo>
                  <a:cubicBezTo>
                    <a:pt x="3905" y="19329"/>
                    <a:pt x="4720" y="19882"/>
                    <a:pt x="5570" y="20351"/>
                  </a:cubicBezTo>
                  <a:cubicBezTo>
                    <a:pt x="7521" y="21426"/>
                    <a:pt x="9748" y="22081"/>
                    <a:pt x="11961" y="22081"/>
                  </a:cubicBezTo>
                  <a:cubicBezTo>
                    <a:pt x="12836" y="22081"/>
                    <a:pt x="13708" y="21979"/>
                    <a:pt x="14560" y="21760"/>
                  </a:cubicBezTo>
                  <a:cubicBezTo>
                    <a:pt x="15085" y="21624"/>
                    <a:pt x="15598" y="21447"/>
                    <a:pt x="16096" y="21236"/>
                  </a:cubicBezTo>
                  <a:cubicBezTo>
                    <a:pt x="16876" y="20904"/>
                    <a:pt x="17623" y="20489"/>
                    <a:pt x="18328" y="20020"/>
                  </a:cubicBezTo>
                  <a:cubicBezTo>
                    <a:pt x="19091" y="19515"/>
                    <a:pt x="19819" y="18939"/>
                    <a:pt x="20396" y="18229"/>
                  </a:cubicBezTo>
                  <a:cubicBezTo>
                    <a:pt x="20639" y="17931"/>
                    <a:pt x="20853" y="17612"/>
                    <a:pt x="21043" y="17278"/>
                  </a:cubicBezTo>
                  <a:cubicBezTo>
                    <a:pt x="21453" y="16556"/>
                    <a:pt x="21748" y="15765"/>
                    <a:pt x="21975" y="14963"/>
                  </a:cubicBezTo>
                  <a:cubicBezTo>
                    <a:pt x="22503" y="13096"/>
                    <a:pt x="22681" y="11132"/>
                    <a:pt x="22505" y="9201"/>
                  </a:cubicBezTo>
                  <a:lnTo>
                    <a:pt x="22505" y="9201"/>
                  </a:lnTo>
                  <a:cubicBezTo>
                    <a:pt x="22365" y="9214"/>
                    <a:pt x="22224" y="9226"/>
                    <a:pt x="22084" y="9235"/>
                  </a:cubicBezTo>
                  <a:cubicBezTo>
                    <a:pt x="21695" y="9262"/>
                    <a:pt x="21306" y="9275"/>
                    <a:pt x="20916" y="9275"/>
                  </a:cubicBezTo>
                  <a:cubicBezTo>
                    <a:pt x="18947" y="9275"/>
                    <a:pt x="16978" y="8941"/>
                    <a:pt x="15119" y="8291"/>
                  </a:cubicBezTo>
                  <a:cubicBezTo>
                    <a:pt x="14721" y="8152"/>
                    <a:pt x="14328" y="7999"/>
                    <a:pt x="13942" y="7832"/>
                  </a:cubicBezTo>
                  <a:cubicBezTo>
                    <a:pt x="13944" y="7663"/>
                    <a:pt x="13951" y="7494"/>
                    <a:pt x="13963" y="7326"/>
                  </a:cubicBezTo>
                  <a:lnTo>
                    <a:pt x="13963" y="7326"/>
                  </a:lnTo>
                  <a:cubicBezTo>
                    <a:pt x="12629" y="7406"/>
                    <a:pt x="11294" y="7463"/>
                    <a:pt x="9959" y="7499"/>
                  </a:cubicBezTo>
                  <a:cubicBezTo>
                    <a:pt x="10058" y="7149"/>
                    <a:pt x="10456" y="6986"/>
                    <a:pt x="10810" y="6903"/>
                  </a:cubicBezTo>
                  <a:cubicBezTo>
                    <a:pt x="11163" y="6819"/>
                    <a:pt x="11562" y="6742"/>
                    <a:pt x="11770" y="6443"/>
                  </a:cubicBezTo>
                  <a:cubicBezTo>
                    <a:pt x="11173" y="6417"/>
                    <a:pt x="10575" y="6392"/>
                    <a:pt x="9978" y="6366"/>
                  </a:cubicBezTo>
                  <a:cubicBezTo>
                    <a:pt x="9779" y="6358"/>
                    <a:pt x="9528" y="6307"/>
                    <a:pt x="9490" y="6111"/>
                  </a:cubicBezTo>
                  <a:cubicBezTo>
                    <a:pt x="9466" y="5989"/>
                    <a:pt x="9552" y="5866"/>
                    <a:pt x="9661" y="5807"/>
                  </a:cubicBezTo>
                  <a:cubicBezTo>
                    <a:pt x="9771" y="5747"/>
                    <a:pt x="9900" y="5738"/>
                    <a:pt x="10024" y="5732"/>
                  </a:cubicBezTo>
                  <a:cubicBezTo>
                    <a:pt x="10196" y="5724"/>
                    <a:pt x="10368" y="5720"/>
                    <a:pt x="10539" y="5720"/>
                  </a:cubicBezTo>
                  <a:cubicBezTo>
                    <a:pt x="10823" y="5720"/>
                    <a:pt x="11107" y="5731"/>
                    <a:pt x="11388" y="5754"/>
                  </a:cubicBezTo>
                  <a:cubicBezTo>
                    <a:pt x="11430" y="5758"/>
                    <a:pt x="11474" y="5760"/>
                    <a:pt x="11518" y="5760"/>
                  </a:cubicBezTo>
                  <a:cubicBezTo>
                    <a:pt x="11684" y="5760"/>
                    <a:pt x="11854" y="5727"/>
                    <a:pt x="11922" y="5586"/>
                  </a:cubicBezTo>
                  <a:cubicBezTo>
                    <a:pt x="11233" y="5373"/>
                    <a:pt x="10574" y="5061"/>
                    <a:pt x="9973" y="4662"/>
                  </a:cubicBezTo>
                  <a:cubicBezTo>
                    <a:pt x="9890" y="4607"/>
                    <a:pt x="9797" y="4534"/>
                    <a:pt x="9793" y="4433"/>
                  </a:cubicBezTo>
                  <a:cubicBezTo>
                    <a:pt x="9788" y="4278"/>
                    <a:pt x="9984" y="4202"/>
                    <a:pt x="10140" y="4196"/>
                  </a:cubicBezTo>
                  <a:cubicBezTo>
                    <a:pt x="10165" y="4194"/>
                    <a:pt x="10189" y="4194"/>
                    <a:pt x="10214" y="4194"/>
                  </a:cubicBezTo>
                  <a:cubicBezTo>
                    <a:pt x="10997" y="4194"/>
                    <a:pt x="11706" y="4703"/>
                    <a:pt x="12488" y="4821"/>
                  </a:cubicBezTo>
                  <a:cubicBezTo>
                    <a:pt x="12008" y="4323"/>
                    <a:pt x="11529" y="3827"/>
                    <a:pt x="11050" y="3328"/>
                  </a:cubicBezTo>
                  <a:cubicBezTo>
                    <a:pt x="10982" y="3259"/>
                    <a:pt x="10913" y="3182"/>
                    <a:pt x="10909" y="3087"/>
                  </a:cubicBezTo>
                  <a:cubicBezTo>
                    <a:pt x="10905" y="2949"/>
                    <a:pt x="11051" y="2851"/>
                    <a:pt x="11191" y="2851"/>
                  </a:cubicBezTo>
                  <a:cubicBezTo>
                    <a:pt x="11205" y="2851"/>
                    <a:pt x="11220" y="2852"/>
                    <a:pt x="11234" y="2855"/>
                  </a:cubicBezTo>
                  <a:cubicBezTo>
                    <a:pt x="11384" y="2878"/>
                    <a:pt x="11507" y="2983"/>
                    <a:pt x="11619" y="3084"/>
                  </a:cubicBezTo>
                  <a:cubicBezTo>
                    <a:pt x="12039" y="3458"/>
                    <a:pt x="12471" y="3819"/>
                    <a:pt x="12912" y="4168"/>
                  </a:cubicBezTo>
                  <a:cubicBezTo>
                    <a:pt x="12968" y="4211"/>
                    <a:pt x="13042" y="4253"/>
                    <a:pt x="13107" y="4253"/>
                  </a:cubicBezTo>
                  <a:cubicBezTo>
                    <a:pt x="13138" y="4253"/>
                    <a:pt x="13168" y="4243"/>
                    <a:pt x="13191" y="4218"/>
                  </a:cubicBezTo>
                  <a:cubicBezTo>
                    <a:pt x="13231" y="4175"/>
                    <a:pt x="13229" y="4107"/>
                    <a:pt x="13220" y="4049"/>
                  </a:cubicBezTo>
                  <a:cubicBezTo>
                    <a:pt x="13153" y="3611"/>
                    <a:pt x="12866" y="3207"/>
                    <a:pt x="12909" y="2765"/>
                  </a:cubicBezTo>
                  <a:cubicBezTo>
                    <a:pt x="12915" y="2697"/>
                    <a:pt x="12933" y="2624"/>
                    <a:pt x="12988" y="2582"/>
                  </a:cubicBezTo>
                  <a:cubicBezTo>
                    <a:pt x="13016" y="2560"/>
                    <a:pt x="13048" y="2550"/>
                    <a:pt x="13080" y="2550"/>
                  </a:cubicBezTo>
                  <a:cubicBezTo>
                    <a:pt x="13177" y="2550"/>
                    <a:pt x="13282" y="2635"/>
                    <a:pt x="13346" y="2721"/>
                  </a:cubicBezTo>
                  <a:cubicBezTo>
                    <a:pt x="13599" y="3059"/>
                    <a:pt x="13732" y="3467"/>
                    <a:pt x="13913" y="3845"/>
                  </a:cubicBezTo>
                  <a:cubicBezTo>
                    <a:pt x="14080" y="4196"/>
                    <a:pt x="14310" y="4541"/>
                    <a:pt x="14649" y="4719"/>
                  </a:cubicBezTo>
                  <a:cubicBezTo>
                    <a:pt x="14680" y="4653"/>
                    <a:pt x="14713" y="4586"/>
                    <a:pt x="14745" y="4521"/>
                  </a:cubicBezTo>
                  <a:cubicBezTo>
                    <a:pt x="15139" y="4615"/>
                    <a:pt x="15537" y="4699"/>
                    <a:pt x="15936" y="4771"/>
                  </a:cubicBezTo>
                  <a:cubicBezTo>
                    <a:pt x="17356" y="5031"/>
                    <a:pt x="18800" y="5163"/>
                    <a:pt x="20243" y="5163"/>
                  </a:cubicBezTo>
                  <a:cubicBezTo>
                    <a:pt x="20662" y="5163"/>
                    <a:pt x="21082" y="5151"/>
                    <a:pt x="21500" y="5129"/>
                  </a:cubicBezTo>
                  <a:cubicBezTo>
                    <a:pt x="21367" y="4847"/>
                    <a:pt x="21216" y="4572"/>
                    <a:pt x="21047" y="4309"/>
                  </a:cubicBezTo>
                  <a:cubicBezTo>
                    <a:pt x="20240" y="3062"/>
                    <a:pt x="19024" y="2122"/>
                    <a:pt x="17708" y="1433"/>
                  </a:cubicBezTo>
                  <a:cubicBezTo>
                    <a:pt x="17695" y="1427"/>
                    <a:pt x="17682" y="1419"/>
                    <a:pt x="17668" y="1413"/>
                  </a:cubicBezTo>
                  <a:cubicBezTo>
                    <a:pt x="17164" y="1151"/>
                    <a:pt x="16640" y="925"/>
                    <a:pt x="16103" y="733"/>
                  </a:cubicBezTo>
                  <a:lnTo>
                    <a:pt x="16105" y="733"/>
                  </a:lnTo>
                  <a:cubicBezTo>
                    <a:pt x="15621" y="561"/>
                    <a:pt x="15127" y="419"/>
                    <a:pt x="14627" y="307"/>
                  </a:cubicBezTo>
                  <a:cubicBezTo>
                    <a:pt x="14415" y="260"/>
                    <a:pt x="14201" y="217"/>
                    <a:pt x="13988" y="181"/>
                  </a:cubicBezTo>
                  <a:cubicBezTo>
                    <a:pt x="13288" y="61"/>
                    <a:pt x="12579" y="0"/>
                    <a:pt x="118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63"/>
            <p:cNvSpPr/>
            <p:nvPr/>
          </p:nvSpPr>
          <p:spPr>
            <a:xfrm>
              <a:off x="6431237" y="2672716"/>
              <a:ext cx="1404699" cy="1308990"/>
            </a:xfrm>
            <a:custGeom>
              <a:rect b="b" l="l" r="r" t="t"/>
              <a:pathLst>
                <a:path extrusionOk="0" h="22088" w="23703">
                  <a:moveTo>
                    <a:pt x="4947" y="0"/>
                  </a:moveTo>
                  <a:cubicBezTo>
                    <a:pt x="4757" y="334"/>
                    <a:pt x="4543" y="653"/>
                    <a:pt x="4300" y="953"/>
                  </a:cubicBezTo>
                  <a:cubicBezTo>
                    <a:pt x="3723" y="1662"/>
                    <a:pt x="2995" y="2237"/>
                    <a:pt x="2233" y="2743"/>
                  </a:cubicBezTo>
                  <a:cubicBezTo>
                    <a:pt x="1527" y="3211"/>
                    <a:pt x="780" y="3626"/>
                    <a:pt x="0" y="3958"/>
                  </a:cubicBezTo>
                  <a:cubicBezTo>
                    <a:pt x="1786" y="7486"/>
                    <a:pt x="3808" y="10909"/>
                    <a:pt x="6309" y="13970"/>
                  </a:cubicBezTo>
                  <a:cubicBezTo>
                    <a:pt x="8985" y="17248"/>
                    <a:pt x="12231" y="20113"/>
                    <a:pt x="16100" y="22086"/>
                  </a:cubicBezTo>
                  <a:cubicBezTo>
                    <a:pt x="16100" y="22086"/>
                    <a:pt x="16101" y="22086"/>
                    <a:pt x="16102" y="22087"/>
                  </a:cubicBezTo>
                  <a:cubicBezTo>
                    <a:pt x="16697" y="21639"/>
                    <a:pt x="17202" y="21071"/>
                    <a:pt x="17578" y="20428"/>
                  </a:cubicBezTo>
                  <a:cubicBezTo>
                    <a:pt x="17578" y="20426"/>
                    <a:pt x="17578" y="20426"/>
                    <a:pt x="17578" y="20425"/>
                  </a:cubicBezTo>
                  <a:cubicBezTo>
                    <a:pt x="14094" y="17394"/>
                    <a:pt x="11628" y="13215"/>
                    <a:pt x="10633" y="8706"/>
                  </a:cubicBezTo>
                  <a:lnTo>
                    <a:pt x="10633" y="8706"/>
                  </a:lnTo>
                  <a:cubicBezTo>
                    <a:pt x="10922" y="8852"/>
                    <a:pt x="11218" y="8986"/>
                    <a:pt x="11518" y="9110"/>
                  </a:cubicBezTo>
                  <a:cubicBezTo>
                    <a:pt x="12307" y="9434"/>
                    <a:pt x="13131" y="9680"/>
                    <a:pt x="13973" y="9811"/>
                  </a:cubicBezTo>
                  <a:cubicBezTo>
                    <a:pt x="14439" y="9883"/>
                    <a:pt x="14910" y="9918"/>
                    <a:pt x="15382" y="9918"/>
                  </a:cubicBezTo>
                  <a:cubicBezTo>
                    <a:pt x="16855" y="9918"/>
                    <a:pt x="18329" y="9571"/>
                    <a:pt x="19641" y="8901"/>
                  </a:cubicBezTo>
                  <a:cubicBezTo>
                    <a:pt x="21372" y="8019"/>
                    <a:pt x="22814" y="6582"/>
                    <a:pt x="23702" y="4853"/>
                  </a:cubicBezTo>
                  <a:cubicBezTo>
                    <a:pt x="23682" y="4849"/>
                    <a:pt x="23662" y="4844"/>
                    <a:pt x="23642" y="4837"/>
                  </a:cubicBezTo>
                  <a:cubicBezTo>
                    <a:pt x="23360" y="4132"/>
                    <a:pt x="22788" y="3587"/>
                    <a:pt x="22230" y="3068"/>
                  </a:cubicBezTo>
                  <a:cubicBezTo>
                    <a:pt x="22224" y="3064"/>
                    <a:pt x="22220" y="3058"/>
                    <a:pt x="22214" y="3053"/>
                  </a:cubicBezTo>
                  <a:cubicBezTo>
                    <a:pt x="21758" y="3463"/>
                    <a:pt x="21147" y="3729"/>
                    <a:pt x="20514" y="3852"/>
                  </a:cubicBezTo>
                  <a:cubicBezTo>
                    <a:pt x="20213" y="3910"/>
                    <a:pt x="19908" y="3936"/>
                    <a:pt x="19602" y="3936"/>
                  </a:cubicBezTo>
                  <a:cubicBezTo>
                    <a:pt x="19263" y="3936"/>
                    <a:pt x="18922" y="3904"/>
                    <a:pt x="18587" y="3848"/>
                  </a:cubicBezTo>
                  <a:cubicBezTo>
                    <a:pt x="17405" y="3652"/>
                    <a:pt x="16274" y="3152"/>
                    <a:pt x="15331" y="2412"/>
                  </a:cubicBezTo>
                  <a:cubicBezTo>
                    <a:pt x="15029" y="2713"/>
                    <a:pt x="14705" y="2993"/>
                    <a:pt x="14363" y="3246"/>
                  </a:cubicBezTo>
                  <a:cubicBezTo>
                    <a:pt x="13189" y="4114"/>
                    <a:pt x="11815" y="4694"/>
                    <a:pt x="10396" y="5041"/>
                  </a:cubicBezTo>
                  <a:cubicBezTo>
                    <a:pt x="10304" y="5063"/>
                    <a:pt x="10209" y="5085"/>
                    <a:pt x="10114" y="5085"/>
                  </a:cubicBezTo>
                  <a:cubicBezTo>
                    <a:pt x="10078" y="5085"/>
                    <a:pt x="10042" y="5081"/>
                    <a:pt x="10006" y="5074"/>
                  </a:cubicBezTo>
                  <a:cubicBezTo>
                    <a:pt x="9888" y="5049"/>
                    <a:pt x="9784" y="4980"/>
                    <a:pt x="9686" y="4910"/>
                  </a:cubicBezTo>
                  <a:cubicBezTo>
                    <a:pt x="7810" y="3598"/>
                    <a:pt x="6192" y="1921"/>
                    <a:pt x="49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63"/>
            <p:cNvSpPr/>
            <p:nvPr/>
          </p:nvSpPr>
          <p:spPr>
            <a:xfrm>
              <a:off x="7371258" y="2797819"/>
              <a:ext cx="578106" cy="1338858"/>
            </a:xfrm>
            <a:custGeom>
              <a:rect b="b" l="l" r="r" t="t"/>
              <a:pathLst>
                <a:path extrusionOk="0" h="22592" w="9755">
                  <a:moveTo>
                    <a:pt x="7319" y="1"/>
                  </a:moveTo>
                  <a:cubicBezTo>
                    <a:pt x="7171" y="1"/>
                    <a:pt x="7028" y="104"/>
                    <a:pt x="6917" y="211"/>
                  </a:cubicBezTo>
                  <a:cubicBezTo>
                    <a:pt x="6693" y="426"/>
                    <a:pt x="6507" y="679"/>
                    <a:pt x="6367" y="957"/>
                  </a:cubicBezTo>
                  <a:cubicBezTo>
                    <a:pt x="6925" y="1475"/>
                    <a:pt x="7497" y="2021"/>
                    <a:pt x="7780" y="2726"/>
                  </a:cubicBezTo>
                  <a:cubicBezTo>
                    <a:pt x="7800" y="2733"/>
                    <a:pt x="7819" y="2738"/>
                    <a:pt x="7840" y="2742"/>
                  </a:cubicBezTo>
                  <a:cubicBezTo>
                    <a:pt x="8285" y="2864"/>
                    <a:pt x="8747" y="2925"/>
                    <a:pt x="9208" y="2925"/>
                  </a:cubicBezTo>
                  <a:cubicBezTo>
                    <a:pt x="9328" y="2925"/>
                    <a:pt x="9449" y="2921"/>
                    <a:pt x="9568" y="2913"/>
                  </a:cubicBezTo>
                  <a:cubicBezTo>
                    <a:pt x="9609" y="2909"/>
                    <a:pt x="9653" y="2906"/>
                    <a:pt x="9687" y="2880"/>
                  </a:cubicBezTo>
                  <a:cubicBezTo>
                    <a:pt x="9754" y="2830"/>
                    <a:pt x="9744" y="2727"/>
                    <a:pt x="9720" y="2647"/>
                  </a:cubicBezTo>
                  <a:cubicBezTo>
                    <a:pt x="9624" y="2329"/>
                    <a:pt x="9413" y="2060"/>
                    <a:pt x="9197" y="1807"/>
                  </a:cubicBezTo>
                  <a:cubicBezTo>
                    <a:pt x="8714" y="1239"/>
                    <a:pt x="8189" y="707"/>
                    <a:pt x="7653" y="185"/>
                  </a:cubicBezTo>
                  <a:cubicBezTo>
                    <a:pt x="7578" y="112"/>
                    <a:pt x="7497" y="34"/>
                    <a:pt x="7394" y="10"/>
                  </a:cubicBezTo>
                  <a:cubicBezTo>
                    <a:pt x="7369" y="3"/>
                    <a:pt x="7344" y="1"/>
                    <a:pt x="7319" y="1"/>
                  </a:cubicBezTo>
                  <a:close/>
                  <a:moveTo>
                    <a:pt x="1716" y="18317"/>
                  </a:moveTo>
                  <a:cubicBezTo>
                    <a:pt x="1340" y="18960"/>
                    <a:pt x="835" y="19528"/>
                    <a:pt x="240" y="19976"/>
                  </a:cubicBezTo>
                  <a:cubicBezTo>
                    <a:pt x="239" y="19975"/>
                    <a:pt x="238" y="19975"/>
                    <a:pt x="238" y="19974"/>
                  </a:cubicBezTo>
                  <a:cubicBezTo>
                    <a:pt x="72" y="20752"/>
                    <a:pt x="0" y="21550"/>
                    <a:pt x="23" y="22345"/>
                  </a:cubicBezTo>
                  <a:cubicBezTo>
                    <a:pt x="26" y="22413"/>
                    <a:pt x="30" y="22489"/>
                    <a:pt x="77" y="22540"/>
                  </a:cubicBezTo>
                  <a:cubicBezTo>
                    <a:pt x="110" y="22577"/>
                    <a:pt x="155" y="22592"/>
                    <a:pt x="204" y="22592"/>
                  </a:cubicBezTo>
                  <a:cubicBezTo>
                    <a:pt x="277" y="22592"/>
                    <a:pt x="359" y="22559"/>
                    <a:pt x="422" y="22518"/>
                  </a:cubicBezTo>
                  <a:cubicBezTo>
                    <a:pt x="636" y="22382"/>
                    <a:pt x="809" y="22194"/>
                    <a:pt x="977" y="22005"/>
                  </a:cubicBezTo>
                  <a:cubicBezTo>
                    <a:pt x="1367" y="21568"/>
                    <a:pt x="1746" y="21121"/>
                    <a:pt x="2112" y="20665"/>
                  </a:cubicBezTo>
                  <a:cubicBezTo>
                    <a:pt x="2357" y="20360"/>
                    <a:pt x="2598" y="20050"/>
                    <a:pt x="2770" y="19699"/>
                  </a:cubicBezTo>
                  <a:cubicBezTo>
                    <a:pt x="2799" y="19641"/>
                    <a:pt x="2826" y="19580"/>
                    <a:pt x="2824" y="19514"/>
                  </a:cubicBezTo>
                  <a:cubicBezTo>
                    <a:pt x="2820" y="19430"/>
                    <a:pt x="2766" y="19357"/>
                    <a:pt x="2713" y="19291"/>
                  </a:cubicBezTo>
                  <a:cubicBezTo>
                    <a:pt x="2420" y="18928"/>
                    <a:pt x="2085" y="18601"/>
                    <a:pt x="1716" y="1831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63"/>
            <p:cNvSpPr/>
            <p:nvPr/>
          </p:nvSpPr>
          <p:spPr>
            <a:xfrm>
              <a:off x="6371796" y="713498"/>
              <a:ext cx="584802" cy="533185"/>
            </a:xfrm>
            <a:custGeom>
              <a:rect b="b" l="l" r="r" t="t"/>
              <a:pathLst>
                <a:path extrusionOk="0" h="8997" w="9868">
                  <a:moveTo>
                    <a:pt x="2909" y="1"/>
                  </a:moveTo>
                  <a:cubicBezTo>
                    <a:pt x="2715" y="1"/>
                    <a:pt x="2518" y="33"/>
                    <a:pt x="2332" y="83"/>
                  </a:cubicBezTo>
                  <a:cubicBezTo>
                    <a:pt x="1435" y="323"/>
                    <a:pt x="646" y="983"/>
                    <a:pt x="313" y="1849"/>
                  </a:cubicBezTo>
                  <a:cubicBezTo>
                    <a:pt x="0" y="2666"/>
                    <a:pt x="127" y="3648"/>
                    <a:pt x="667" y="4331"/>
                  </a:cubicBezTo>
                  <a:cubicBezTo>
                    <a:pt x="722" y="4193"/>
                    <a:pt x="768" y="4054"/>
                    <a:pt x="803" y="3914"/>
                  </a:cubicBezTo>
                  <a:cubicBezTo>
                    <a:pt x="908" y="3524"/>
                    <a:pt x="1085" y="3131"/>
                    <a:pt x="1408" y="2891"/>
                  </a:cubicBezTo>
                  <a:cubicBezTo>
                    <a:pt x="1576" y="2765"/>
                    <a:pt x="1790" y="2694"/>
                    <a:pt x="1999" y="2694"/>
                  </a:cubicBezTo>
                  <a:cubicBezTo>
                    <a:pt x="2193" y="2694"/>
                    <a:pt x="2381" y="2756"/>
                    <a:pt x="2521" y="2892"/>
                  </a:cubicBezTo>
                  <a:cubicBezTo>
                    <a:pt x="2604" y="2974"/>
                    <a:pt x="2667" y="3077"/>
                    <a:pt x="2754" y="3156"/>
                  </a:cubicBezTo>
                  <a:cubicBezTo>
                    <a:pt x="2919" y="3302"/>
                    <a:pt x="3141" y="3336"/>
                    <a:pt x="3368" y="3336"/>
                  </a:cubicBezTo>
                  <a:cubicBezTo>
                    <a:pt x="3465" y="3336"/>
                    <a:pt x="3564" y="3330"/>
                    <a:pt x="3658" y="3323"/>
                  </a:cubicBezTo>
                  <a:cubicBezTo>
                    <a:pt x="3754" y="3317"/>
                    <a:pt x="3852" y="3313"/>
                    <a:pt x="3950" y="3313"/>
                  </a:cubicBezTo>
                  <a:cubicBezTo>
                    <a:pt x="4413" y="3313"/>
                    <a:pt x="4889" y="3402"/>
                    <a:pt x="5159" y="3761"/>
                  </a:cubicBezTo>
                  <a:cubicBezTo>
                    <a:pt x="5315" y="3966"/>
                    <a:pt x="5372" y="4230"/>
                    <a:pt x="5402" y="4487"/>
                  </a:cubicBezTo>
                  <a:cubicBezTo>
                    <a:pt x="5445" y="4864"/>
                    <a:pt x="5438" y="5245"/>
                    <a:pt x="5380" y="5619"/>
                  </a:cubicBezTo>
                  <a:cubicBezTo>
                    <a:pt x="5336" y="5902"/>
                    <a:pt x="5263" y="6183"/>
                    <a:pt x="5268" y="6468"/>
                  </a:cubicBezTo>
                  <a:cubicBezTo>
                    <a:pt x="5272" y="6696"/>
                    <a:pt x="5321" y="6949"/>
                    <a:pt x="5190" y="7137"/>
                  </a:cubicBezTo>
                  <a:cubicBezTo>
                    <a:pt x="5114" y="7244"/>
                    <a:pt x="4978" y="7359"/>
                    <a:pt x="5039" y="7476"/>
                  </a:cubicBezTo>
                  <a:cubicBezTo>
                    <a:pt x="5053" y="7478"/>
                    <a:pt x="5066" y="7478"/>
                    <a:pt x="5080" y="7478"/>
                  </a:cubicBezTo>
                  <a:cubicBezTo>
                    <a:pt x="5242" y="7478"/>
                    <a:pt x="5388" y="7364"/>
                    <a:pt x="5535" y="7286"/>
                  </a:cubicBezTo>
                  <a:cubicBezTo>
                    <a:pt x="5688" y="7204"/>
                    <a:pt x="5861" y="7165"/>
                    <a:pt x="6034" y="7165"/>
                  </a:cubicBezTo>
                  <a:cubicBezTo>
                    <a:pt x="6348" y="7165"/>
                    <a:pt x="6663" y="7295"/>
                    <a:pt x="6863" y="7536"/>
                  </a:cubicBezTo>
                  <a:cubicBezTo>
                    <a:pt x="7174" y="7913"/>
                    <a:pt x="7159" y="8524"/>
                    <a:pt x="6817" y="8871"/>
                  </a:cubicBezTo>
                  <a:cubicBezTo>
                    <a:pt x="6771" y="8919"/>
                    <a:pt x="6719" y="8961"/>
                    <a:pt x="6665" y="8997"/>
                  </a:cubicBezTo>
                  <a:cubicBezTo>
                    <a:pt x="7391" y="8979"/>
                    <a:pt x="8113" y="8712"/>
                    <a:pt x="8672" y="8247"/>
                  </a:cubicBezTo>
                  <a:cubicBezTo>
                    <a:pt x="9306" y="7718"/>
                    <a:pt x="9726" y="6939"/>
                    <a:pt x="9819" y="6118"/>
                  </a:cubicBezTo>
                  <a:cubicBezTo>
                    <a:pt x="9867" y="5685"/>
                    <a:pt x="9829" y="5244"/>
                    <a:pt x="9731" y="4821"/>
                  </a:cubicBezTo>
                  <a:cubicBezTo>
                    <a:pt x="9632" y="4390"/>
                    <a:pt x="9471" y="3971"/>
                    <a:pt x="9211" y="3615"/>
                  </a:cubicBezTo>
                  <a:cubicBezTo>
                    <a:pt x="8360" y="2446"/>
                    <a:pt x="6632" y="2159"/>
                    <a:pt x="5838" y="951"/>
                  </a:cubicBezTo>
                  <a:cubicBezTo>
                    <a:pt x="5710" y="756"/>
                    <a:pt x="5596" y="529"/>
                    <a:pt x="5382" y="435"/>
                  </a:cubicBezTo>
                  <a:cubicBezTo>
                    <a:pt x="5307" y="402"/>
                    <a:pt x="5230" y="389"/>
                    <a:pt x="5151" y="389"/>
                  </a:cubicBezTo>
                  <a:cubicBezTo>
                    <a:pt x="4885" y="389"/>
                    <a:pt x="4601" y="535"/>
                    <a:pt x="4327" y="535"/>
                  </a:cubicBezTo>
                  <a:cubicBezTo>
                    <a:pt x="4277" y="535"/>
                    <a:pt x="4227" y="530"/>
                    <a:pt x="4178" y="519"/>
                  </a:cubicBezTo>
                  <a:cubicBezTo>
                    <a:pt x="3950" y="465"/>
                    <a:pt x="3779" y="281"/>
                    <a:pt x="3576" y="165"/>
                  </a:cubicBezTo>
                  <a:cubicBezTo>
                    <a:pt x="3374" y="47"/>
                    <a:pt x="3143" y="1"/>
                    <a:pt x="29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63"/>
            <p:cNvSpPr/>
            <p:nvPr/>
          </p:nvSpPr>
          <p:spPr>
            <a:xfrm>
              <a:off x="6344061" y="1526046"/>
              <a:ext cx="139148" cy="166231"/>
            </a:xfrm>
            <a:custGeom>
              <a:rect b="b" l="l" r="r" t="t"/>
              <a:pathLst>
                <a:path extrusionOk="0" h="2805" w="2348">
                  <a:moveTo>
                    <a:pt x="1774" y="1"/>
                  </a:moveTo>
                  <a:cubicBezTo>
                    <a:pt x="1401" y="82"/>
                    <a:pt x="1028" y="175"/>
                    <a:pt x="659" y="276"/>
                  </a:cubicBezTo>
                  <a:lnTo>
                    <a:pt x="661" y="277"/>
                  </a:lnTo>
                  <a:cubicBezTo>
                    <a:pt x="723" y="542"/>
                    <a:pt x="786" y="808"/>
                    <a:pt x="849" y="1074"/>
                  </a:cubicBezTo>
                  <a:cubicBezTo>
                    <a:pt x="859" y="1115"/>
                    <a:pt x="869" y="1161"/>
                    <a:pt x="860" y="1203"/>
                  </a:cubicBezTo>
                  <a:cubicBezTo>
                    <a:pt x="852" y="1245"/>
                    <a:pt x="828" y="1282"/>
                    <a:pt x="803" y="1317"/>
                  </a:cubicBezTo>
                  <a:cubicBezTo>
                    <a:pt x="550" y="1682"/>
                    <a:pt x="284" y="2036"/>
                    <a:pt x="1" y="2378"/>
                  </a:cubicBezTo>
                  <a:cubicBezTo>
                    <a:pt x="502" y="2490"/>
                    <a:pt x="996" y="2632"/>
                    <a:pt x="1478" y="2804"/>
                  </a:cubicBezTo>
                  <a:cubicBezTo>
                    <a:pt x="1466" y="2354"/>
                    <a:pt x="1485" y="1904"/>
                    <a:pt x="1538" y="1457"/>
                  </a:cubicBezTo>
                  <a:cubicBezTo>
                    <a:pt x="1541" y="1433"/>
                    <a:pt x="1543" y="1408"/>
                    <a:pt x="1556" y="1386"/>
                  </a:cubicBezTo>
                  <a:cubicBezTo>
                    <a:pt x="1572" y="1357"/>
                    <a:pt x="1604" y="1338"/>
                    <a:pt x="1631" y="1321"/>
                  </a:cubicBezTo>
                  <a:cubicBezTo>
                    <a:pt x="1870" y="1184"/>
                    <a:pt x="2108" y="1045"/>
                    <a:pt x="2347" y="907"/>
                  </a:cubicBezTo>
                  <a:lnTo>
                    <a:pt x="2346" y="907"/>
                  </a:lnTo>
                  <a:cubicBezTo>
                    <a:pt x="2185" y="588"/>
                    <a:pt x="1992" y="284"/>
                    <a:pt x="17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63"/>
            <p:cNvSpPr/>
            <p:nvPr/>
          </p:nvSpPr>
          <p:spPr>
            <a:xfrm>
              <a:off x="6306252" y="1393594"/>
              <a:ext cx="346863" cy="340107"/>
            </a:xfrm>
            <a:custGeom>
              <a:rect b="b" l="l" r="r" t="t"/>
              <a:pathLst>
                <a:path extrusionOk="0" h="5739" w="5853">
                  <a:moveTo>
                    <a:pt x="1635" y="0"/>
                  </a:moveTo>
                  <a:cubicBezTo>
                    <a:pt x="1123" y="874"/>
                    <a:pt x="713" y="1806"/>
                    <a:pt x="412" y="2773"/>
                  </a:cubicBezTo>
                  <a:cubicBezTo>
                    <a:pt x="237" y="3334"/>
                    <a:pt x="99" y="3908"/>
                    <a:pt x="1" y="4488"/>
                  </a:cubicBezTo>
                  <a:cubicBezTo>
                    <a:pt x="214" y="4524"/>
                    <a:pt x="428" y="4566"/>
                    <a:pt x="640" y="4615"/>
                  </a:cubicBezTo>
                  <a:cubicBezTo>
                    <a:pt x="922" y="4271"/>
                    <a:pt x="1188" y="3917"/>
                    <a:pt x="1441" y="3552"/>
                  </a:cubicBezTo>
                  <a:cubicBezTo>
                    <a:pt x="1466" y="3517"/>
                    <a:pt x="1491" y="3481"/>
                    <a:pt x="1498" y="3438"/>
                  </a:cubicBezTo>
                  <a:cubicBezTo>
                    <a:pt x="1507" y="3396"/>
                    <a:pt x="1497" y="3351"/>
                    <a:pt x="1487" y="3309"/>
                  </a:cubicBezTo>
                  <a:cubicBezTo>
                    <a:pt x="1424" y="3043"/>
                    <a:pt x="1361" y="2777"/>
                    <a:pt x="1299" y="2512"/>
                  </a:cubicBezTo>
                  <a:lnTo>
                    <a:pt x="1299" y="2511"/>
                  </a:lnTo>
                  <a:cubicBezTo>
                    <a:pt x="1667" y="2410"/>
                    <a:pt x="2039" y="2317"/>
                    <a:pt x="2413" y="2236"/>
                  </a:cubicBezTo>
                  <a:cubicBezTo>
                    <a:pt x="2631" y="2519"/>
                    <a:pt x="2823" y="2823"/>
                    <a:pt x="2985" y="3142"/>
                  </a:cubicBezTo>
                  <a:cubicBezTo>
                    <a:pt x="2746" y="3280"/>
                    <a:pt x="2508" y="3419"/>
                    <a:pt x="2269" y="3556"/>
                  </a:cubicBezTo>
                  <a:cubicBezTo>
                    <a:pt x="2242" y="3573"/>
                    <a:pt x="2210" y="3592"/>
                    <a:pt x="2194" y="3621"/>
                  </a:cubicBezTo>
                  <a:cubicBezTo>
                    <a:pt x="2181" y="3643"/>
                    <a:pt x="2179" y="3668"/>
                    <a:pt x="2176" y="3692"/>
                  </a:cubicBezTo>
                  <a:cubicBezTo>
                    <a:pt x="2123" y="4139"/>
                    <a:pt x="2104" y="4589"/>
                    <a:pt x="2116" y="5039"/>
                  </a:cubicBezTo>
                  <a:cubicBezTo>
                    <a:pt x="2653" y="5231"/>
                    <a:pt x="3177" y="5457"/>
                    <a:pt x="3681" y="5719"/>
                  </a:cubicBezTo>
                  <a:cubicBezTo>
                    <a:pt x="3695" y="5725"/>
                    <a:pt x="3708" y="5732"/>
                    <a:pt x="3721" y="5739"/>
                  </a:cubicBezTo>
                  <a:cubicBezTo>
                    <a:pt x="4103" y="4865"/>
                    <a:pt x="4493" y="3994"/>
                    <a:pt x="4892" y="3128"/>
                  </a:cubicBezTo>
                  <a:cubicBezTo>
                    <a:pt x="5206" y="2439"/>
                    <a:pt x="5528" y="1753"/>
                    <a:pt x="5852" y="1069"/>
                  </a:cubicBezTo>
                  <a:lnTo>
                    <a:pt x="5852" y="1069"/>
                  </a:lnTo>
                  <a:cubicBezTo>
                    <a:pt x="4810" y="1686"/>
                    <a:pt x="3636" y="2080"/>
                    <a:pt x="2433" y="2215"/>
                  </a:cubicBezTo>
                  <a:cubicBezTo>
                    <a:pt x="2033" y="1535"/>
                    <a:pt x="1760" y="780"/>
                    <a:pt x="16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63"/>
            <p:cNvSpPr/>
            <p:nvPr/>
          </p:nvSpPr>
          <p:spPr>
            <a:xfrm>
              <a:off x="5568197" y="784139"/>
              <a:ext cx="1955425" cy="2189927"/>
            </a:xfrm>
            <a:custGeom>
              <a:rect b="b" l="l" r="r" t="t"/>
              <a:pathLst>
                <a:path extrusionOk="0" h="36953" w="32996">
                  <a:moveTo>
                    <a:pt x="418" y="1"/>
                  </a:moveTo>
                  <a:cubicBezTo>
                    <a:pt x="288" y="301"/>
                    <a:pt x="208" y="618"/>
                    <a:pt x="157" y="941"/>
                  </a:cubicBezTo>
                  <a:cubicBezTo>
                    <a:pt x="95" y="1330"/>
                    <a:pt x="77" y="1728"/>
                    <a:pt x="71" y="2121"/>
                  </a:cubicBezTo>
                  <a:cubicBezTo>
                    <a:pt x="1" y="7111"/>
                    <a:pt x="1889" y="12188"/>
                    <a:pt x="5491" y="15626"/>
                  </a:cubicBezTo>
                  <a:cubicBezTo>
                    <a:pt x="5975" y="15404"/>
                    <a:pt x="6476" y="15216"/>
                    <a:pt x="6988" y="15066"/>
                  </a:cubicBezTo>
                  <a:cubicBezTo>
                    <a:pt x="8074" y="14746"/>
                    <a:pt x="9203" y="14591"/>
                    <a:pt x="10334" y="14591"/>
                  </a:cubicBezTo>
                  <a:cubicBezTo>
                    <a:pt x="11044" y="14591"/>
                    <a:pt x="11754" y="14652"/>
                    <a:pt x="12455" y="14772"/>
                  </a:cubicBezTo>
                  <a:cubicBezTo>
                    <a:pt x="12553" y="14192"/>
                    <a:pt x="12691" y="13618"/>
                    <a:pt x="12866" y="13057"/>
                  </a:cubicBezTo>
                  <a:cubicBezTo>
                    <a:pt x="13167" y="12090"/>
                    <a:pt x="13577" y="11158"/>
                    <a:pt x="14089" y="10284"/>
                  </a:cubicBezTo>
                  <a:cubicBezTo>
                    <a:pt x="14083" y="10252"/>
                    <a:pt x="14079" y="10218"/>
                    <a:pt x="14073" y="10186"/>
                  </a:cubicBezTo>
                  <a:cubicBezTo>
                    <a:pt x="14012" y="10186"/>
                    <a:pt x="13952" y="10182"/>
                    <a:pt x="13893" y="10178"/>
                  </a:cubicBezTo>
                  <a:cubicBezTo>
                    <a:pt x="12182" y="10042"/>
                    <a:pt x="10439" y="9783"/>
                    <a:pt x="8924" y="8978"/>
                  </a:cubicBezTo>
                  <a:cubicBezTo>
                    <a:pt x="7552" y="8251"/>
                    <a:pt x="6441" y="7114"/>
                    <a:pt x="5479" y="5895"/>
                  </a:cubicBezTo>
                  <a:cubicBezTo>
                    <a:pt x="4956" y="5230"/>
                    <a:pt x="4466" y="4530"/>
                    <a:pt x="4104" y="3765"/>
                  </a:cubicBezTo>
                  <a:cubicBezTo>
                    <a:pt x="3739" y="2997"/>
                    <a:pt x="3507" y="2165"/>
                    <a:pt x="3418" y="1319"/>
                  </a:cubicBezTo>
                  <a:cubicBezTo>
                    <a:pt x="3383" y="990"/>
                    <a:pt x="3370" y="657"/>
                    <a:pt x="3378" y="325"/>
                  </a:cubicBezTo>
                  <a:cubicBezTo>
                    <a:pt x="3217" y="314"/>
                    <a:pt x="3055" y="300"/>
                    <a:pt x="2893" y="286"/>
                  </a:cubicBezTo>
                  <a:cubicBezTo>
                    <a:pt x="2185" y="223"/>
                    <a:pt x="1478" y="144"/>
                    <a:pt x="773" y="49"/>
                  </a:cubicBezTo>
                  <a:cubicBezTo>
                    <a:pt x="655" y="33"/>
                    <a:pt x="537" y="17"/>
                    <a:pt x="418" y="1"/>
                  </a:cubicBezTo>
                  <a:close/>
                  <a:moveTo>
                    <a:pt x="18533" y="10881"/>
                  </a:moveTo>
                  <a:cubicBezTo>
                    <a:pt x="18457" y="11037"/>
                    <a:pt x="18382" y="11195"/>
                    <a:pt x="18306" y="11353"/>
                  </a:cubicBezTo>
                  <a:cubicBezTo>
                    <a:pt x="17982" y="12037"/>
                    <a:pt x="17660" y="12723"/>
                    <a:pt x="17346" y="13412"/>
                  </a:cubicBezTo>
                  <a:cubicBezTo>
                    <a:pt x="16947" y="14279"/>
                    <a:pt x="16557" y="15149"/>
                    <a:pt x="16175" y="16023"/>
                  </a:cubicBezTo>
                  <a:cubicBezTo>
                    <a:pt x="17491" y="16712"/>
                    <a:pt x="18707" y="17652"/>
                    <a:pt x="19514" y="18899"/>
                  </a:cubicBezTo>
                  <a:cubicBezTo>
                    <a:pt x="19684" y="19162"/>
                    <a:pt x="19835" y="19437"/>
                    <a:pt x="19969" y="19720"/>
                  </a:cubicBezTo>
                  <a:cubicBezTo>
                    <a:pt x="19552" y="19742"/>
                    <a:pt x="19136" y="19753"/>
                    <a:pt x="18719" y="19753"/>
                  </a:cubicBezTo>
                  <a:cubicBezTo>
                    <a:pt x="17273" y="19753"/>
                    <a:pt x="15826" y="19622"/>
                    <a:pt x="14403" y="19361"/>
                  </a:cubicBezTo>
                  <a:cubicBezTo>
                    <a:pt x="14004" y="19289"/>
                    <a:pt x="13608" y="19205"/>
                    <a:pt x="13212" y="19111"/>
                  </a:cubicBezTo>
                  <a:cubicBezTo>
                    <a:pt x="13180" y="19178"/>
                    <a:pt x="13147" y="19244"/>
                    <a:pt x="13116" y="19310"/>
                  </a:cubicBezTo>
                  <a:cubicBezTo>
                    <a:pt x="12733" y="20128"/>
                    <a:pt x="12500" y="21016"/>
                    <a:pt x="12431" y="21917"/>
                  </a:cubicBezTo>
                  <a:cubicBezTo>
                    <a:pt x="12418" y="22084"/>
                    <a:pt x="12411" y="22254"/>
                    <a:pt x="12409" y="22422"/>
                  </a:cubicBezTo>
                  <a:cubicBezTo>
                    <a:pt x="12796" y="22589"/>
                    <a:pt x="13188" y="22743"/>
                    <a:pt x="13586" y="22881"/>
                  </a:cubicBezTo>
                  <a:cubicBezTo>
                    <a:pt x="15444" y="23531"/>
                    <a:pt x="17412" y="23865"/>
                    <a:pt x="19380" y="23865"/>
                  </a:cubicBezTo>
                  <a:cubicBezTo>
                    <a:pt x="19771" y="23865"/>
                    <a:pt x="20162" y="23852"/>
                    <a:pt x="20552" y="23825"/>
                  </a:cubicBezTo>
                  <a:cubicBezTo>
                    <a:pt x="20691" y="23816"/>
                    <a:pt x="20833" y="23804"/>
                    <a:pt x="20972" y="23791"/>
                  </a:cubicBezTo>
                  <a:lnTo>
                    <a:pt x="20972" y="23791"/>
                  </a:lnTo>
                  <a:cubicBezTo>
                    <a:pt x="21149" y="25722"/>
                    <a:pt x="20970" y="27687"/>
                    <a:pt x="20442" y="29553"/>
                  </a:cubicBezTo>
                  <a:cubicBezTo>
                    <a:pt x="20216" y="30355"/>
                    <a:pt x="19920" y="31147"/>
                    <a:pt x="19510" y="31868"/>
                  </a:cubicBezTo>
                  <a:cubicBezTo>
                    <a:pt x="20755" y="33788"/>
                    <a:pt x="22373" y="35466"/>
                    <a:pt x="24249" y="36778"/>
                  </a:cubicBezTo>
                  <a:cubicBezTo>
                    <a:pt x="24347" y="36848"/>
                    <a:pt x="24451" y="36917"/>
                    <a:pt x="24569" y="36942"/>
                  </a:cubicBezTo>
                  <a:cubicBezTo>
                    <a:pt x="24605" y="36949"/>
                    <a:pt x="24641" y="36953"/>
                    <a:pt x="24677" y="36953"/>
                  </a:cubicBezTo>
                  <a:cubicBezTo>
                    <a:pt x="24772" y="36953"/>
                    <a:pt x="24867" y="36931"/>
                    <a:pt x="24960" y="36909"/>
                  </a:cubicBezTo>
                  <a:cubicBezTo>
                    <a:pt x="26378" y="36562"/>
                    <a:pt x="27752" y="35982"/>
                    <a:pt x="28926" y="35114"/>
                  </a:cubicBezTo>
                  <a:cubicBezTo>
                    <a:pt x="29268" y="34861"/>
                    <a:pt x="29592" y="34581"/>
                    <a:pt x="29894" y="34280"/>
                  </a:cubicBezTo>
                  <a:cubicBezTo>
                    <a:pt x="30628" y="33547"/>
                    <a:pt x="31224" y="32679"/>
                    <a:pt x="31605" y="31717"/>
                  </a:cubicBezTo>
                  <a:cubicBezTo>
                    <a:pt x="32478" y="29500"/>
                    <a:pt x="32162" y="26958"/>
                    <a:pt x="32996" y="24725"/>
                  </a:cubicBezTo>
                  <a:lnTo>
                    <a:pt x="32996" y="24725"/>
                  </a:lnTo>
                  <a:cubicBezTo>
                    <a:pt x="31736" y="25035"/>
                    <a:pt x="30440" y="25190"/>
                    <a:pt x="29144" y="25190"/>
                  </a:cubicBezTo>
                  <a:cubicBezTo>
                    <a:pt x="28593" y="25190"/>
                    <a:pt x="28042" y="25162"/>
                    <a:pt x="27494" y="25106"/>
                  </a:cubicBezTo>
                  <a:cubicBezTo>
                    <a:pt x="26668" y="25021"/>
                    <a:pt x="25840" y="24869"/>
                    <a:pt x="25083" y="24532"/>
                  </a:cubicBezTo>
                  <a:cubicBezTo>
                    <a:pt x="24422" y="24236"/>
                    <a:pt x="23813" y="23787"/>
                    <a:pt x="23401" y="23196"/>
                  </a:cubicBezTo>
                  <a:cubicBezTo>
                    <a:pt x="24142" y="22852"/>
                    <a:pt x="24807" y="22327"/>
                    <a:pt x="25221" y="21626"/>
                  </a:cubicBezTo>
                  <a:cubicBezTo>
                    <a:pt x="25592" y="21000"/>
                    <a:pt x="25745" y="20269"/>
                    <a:pt x="25809" y="19545"/>
                  </a:cubicBezTo>
                  <a:cubicBezTo>
                    <a:pt x="25863" y="18935"/>
                    <a:pt x="25860" y="18311"/>
                    <a:pt x="25694" y="17722"/>
                  </a:cubicBezTo>
                  <a:cubicBezTo>
                    <a:pt x="25518" y="17089"/>
                    <a:pt x="25164" y="16519"/>
                    <a:pt x="24776" y="15988"/>
                  </a:cubicBezTo>
                  <a:cubicBezTo>
                    <a:pt x="23502" y="14239"/>
                    <a:pt x="21809" y="12795"/>
                    <a:pt x="19880" y="11811"/>
                  </a:cubicBezTo>
                  <a:cubicBezTo>
                    <a:pt x="19392" y="11562"/>
                    <a:pt x="18853" y="11305"/>
                    <a:pt x="18533" y="1088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63"/>
            <p:cNvSpPr/>
            <p:nvPr/>
          </p:nvSpPr>
          <p:spPr>
            <a:xfrm>
              <a:off x="6444748" y="1175864"/>
              <a:ext cx="315691" cy="154023"/>
            </a:xfrm>
            <a:custGeom>
              <a:rect b="b" l="l" r="r" t="t"/>
              <a:pathLst>
                <a:path extrusionOk="0" h="2599" w="5327">
                  <a:moveTo>
                    <a:pt x="4815" y="0"/>
                  </a:moveTo>
                  <a:cubicBezTo>
                    <a:pt x="4756" y="0"/>
                    <a:pt x="4698" y="7"/>
                    <a:pt x="4641" y="20"/>
                  </a:cubicBezTo>
                  <a:cubicBezTo>
                    <a:pt x="4406" y="69"/>
                    <a:pt x="4181" y="218"/>
                    <a:pt x="4099" y="443"/>
                  </a:cubicBezTo>
                  <a:cubicBezTo>
                    <a:pt x="4112" y="467"/>
                    <a:pt x="4116" y="540"/>
                    <a:pt x="4157" y="569"/>
                  </a:cubicBezTo>
                  <a:cubicBezTo>
                    <a:pt x="4176" y="582"/>
                    <a:pt x="4198" y="588"/>
                    <a:pt x="4220" y="588"/>
                  </a:cubicBezTo>
                  <a:cubicBezTo>
                    <a:pt x="4247" y="588"/>
                    <a:pt x="4275" y="580"/>
                    <a:pt x="4300" y="567"/>
                  </a:cubicBezTo>
                  <a:cubicBezTo>
                    <a:pt x="4344" y="544"/>
                    <a:pt x="4378" y="507"/>
                    <a:pt x="4418" y="477"/>
                  </a:cubicBezTo>
                  <a:cubicBezTo>
                    <a:pt x="4504" y="410"/>
                    <a:pt x="4613" y="376"/>
                    <a:pt x="4722" y="376"/>
                  </a:cubicBezTo>
                  <a:cubicBezTo>
                    <a:pt x="4833" y="376"/>
                    <a:pt x="4943" y="411"/>
                    <a:pt x="5030" y="479"/>
                  </a:cubicBezTo>
                  <a:cubicBezTo>
                    <a:pt x="5080" y="518"/>
                    <a:pt x="5131" y="570"/>
                    <a:pt x="5192" y="570"/>
                  </a:cubicBezTo>
                  <a:cubicBezTo>
                    <a:pt x="5196" y="570"/>
                    <a:pt x="5199" y="570"/>
                    <a:pt x="5203" y="569"/>
                  </a:cubicBezTo>
                  <a:cubicBezTo>
                    <a:pt x="5287" y="560"/>
                    <a:pt x="5326" y="457"/>
                    <a:pt x="5317" y="374"/>
                  </a:cubicBezTo>
                  <a:cubicBezTo>
                    <a:pt x="5302" y="232"/>
                    <a:pt x="5194" y="109"/>
                    <a:pt x="5063" y="50"/>
                  </a:cubicBezTo>
                  <a:cubicBezTo>
                    <a:pt x="4986" y="15"/>
                    <a:pt x="4901" y="0"/>
                    <a:pt x="4815" y="0"/>
                  </a:cubicBezTo>
                  <a:close/>
                  <a:moveTo>
                    <a:pt x="2949" y="1574"/>
                  </a:moveTo>
                  <a:cubicBezTo>
                    <a:pt x="2463" y="1919"/>
                    <a:pt x="1871" y="2083"/>
                    <a:pt x="1273" y="2083"/>
                  </a:cubicBezTo>
                  <a:cubicBezTo>
                    <a:pt x="923" y="2083"/>
                    <a:pt x="572" y="2027"/>
                    <a:pt x="239" y="1918"/>
                  </a:cubicBezTo>
                  <a:cubicBezTo>
                    <a:pt x="160" y="2140"/>
                    <a:pt x="80" y="2360"/>
                    <a:pt x="1" y="2582"/>
                  </a:cubicBezTo>
                  <a:cubicBezTo>
                    <a:pt x="158" y="2593"/>
                    <a:pt x="307" y="2599"/>
                    <a:pt x="449" y="2599"/>
                  </a:cubicBezTo>
                  <a:cubicBezTo>
                    <a:pt x="2365" y="2599"/>
                    <a:pt x="2932" y="1605"/>
                    <a:pt x="2949" y="1574"/>
                  </a:cubicBezTo>
                  <a:close/>
                </a:path>
              </a:pathLst>
            </a:custGeom>
            <a:solidFill>
              <a:srgbClr val="ED6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63"/>
            <p:cNvSpPr/>
            <p:nvPr/>
          </p:nvSpPr>
          <p:spPr>
            <a:xfrm>
              <a:off x="6368181" y="1034997"/>
              <a:ext cx="287601" cy="126525"/>
            </a:xfrm>
            <a:custGeom>
              <a:rect b="b" l="l" r="r" t="t"/>
              <a:pathLst>
                <a:path extrusionOk="0" h="2135" w="4853">
                  <a:moveTo>
                    <a:pt x="595" y="0"/>
                  </a:moveTo>
                  <a:cubicBezTo>
                    <a:pt x="417" y="0"/>
                    <a:pt x="236" y="73"/>
                    <a:pt x="160" y="230"/>
                  </a:cubicBezTo>
                  <a:cubicBezTo>
                    <a:pt x="85" y="383"/>
                    <a:pt x="1" y="638"/>
                    <a:pt x="91" y="871"/>
                  </a:cubicBezTo>
                  <a:cubicBezTo>
                    <a:pt x="173" y="1085"/>
                    <a:pt x="389" y="1248"/>
                    <a:pt x="616" y="1248"/>
                  </a:cubicBezTo>
                  <a:cubicBezTo>
                    <a:pt x="636" y="1248"/>
                    <a:pt x="657" y="1246"/>
                    <a:pt x="677" y="1244"/>
                  </a:cubicBezTo>
                  <a:cubicBezTo>
                    <a:pt x="769" y="1232"/>
                    <a:pt x="857" y="1194"/>
                    <a:pt x="932" y="1140"/>
                  </a:cubicBezTo>
                  <a:cubicBezTo>
                    <a:pt x="1096" y="1027"/>
                    <a:pt x="1207" y="839"/>
                    <a:pt x="1219" y="639"/>
                  </a:cubicBezTo>
                  <a:cubicBezTo>
                    <a:pt x="1230" y="441"/>
                    <a:pt x="1140" y="238"/>
                    <a:pt x="979" y="121"/>
                  </a:cubicBezTo>
                  <a:cubicBezTo>
                    <a:pt x="902" y="66"/>
                    <a:pt x="814" y="31"/>
                    <a:pt x="722" y="13"/>
                  </a:cubicBezTo>
                  <a:cubicBezTo>
                    <a:pt x="681" y="5"/>
                    <a:pt x="638" y="0"/>
                    <a:pt x="595" y="0"/>
                  </a:cubicBezTo>
                  <a:close/>
                  <a:moveTo>
                    <a:pt x="4004" y="783"/>
                  </a:moveTo>
                  <a:cubicBezTo>
                    <a:pt x="3859" y="783"/>
                    <a:pt x="3718" y="821"/>
                    <a:pt x="3608" y="913"/>
                  </a:cubicBezTo>
                  <a:cubicBezTo>
                    <a:pt x="3474" y="1024"/>
                    <a:pt x="3274" y="1227"/>
                    <a:pt x="3290" y="1477"/>
                  </a:cubicBezTo>
                  <a:cubicBezTo>
                    <a:pt x="3298" y="1597"/>
                    <a:pt x="3356" y="1711"/>
                    <a:pt x="3433" y="1805"/>
                  </a:cubicBezTo>
                  <a:cubicBezTo>
                    <a:pt x="3591" y="2002"/>
                    <a:pt x="3837" y="2133"/>
                    <a:pt x="4089" y="2134"/>
                  </a:cubicBezTo>
                  <a:cubicBezTo>
                    <a:pt x="4092" y="2134"/>
                    <a:pt x="4094" y="2134"/>
                    <a:pt x="4096" y="2134"/>
                  </a:cubicBezTo>
                  <a:cubicBezTo>
                    <a:pt x="4348" y="2134"/>
                    <a:pt x="4599" y="2001"/>
                    <a:pt x="4725" y="1785"/>
                  </a:cubicBezTo>
                  <a:cubicBezTo>
                    <a:pt x="4853" y="1566"/>
                    <a:pt x="4839" y="1268"/>
                    <a:pt x="4678" y="1073"/>
                  </a:cubicBezTo>
                  <a:cubicBezTo>
                    <a:pt x="4588" y="965"/>
                    <a:pt x="4464" y="893"/>
                    <a:pt x="4333" y="845"/>
                  </a:cubicBezTo>
                  <a:cubicBezTo>
                    <a:pt x="4229" y="806"/>
                    <a:pt x="4115" y="783"/>
                    <a:pt x="4004" y="783"/>
                  </a:cubicBezTo>
                  <a:close/>
                </a:path>
              </a:pathLst>
            </a:custGeom>
            <a:solidFill>
              <a:srgbClr val="F8A3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63"/>
            <p:cNvSpPr/>
            <p:nvPr/>
          </p:nvSpPr>
          <p:spPr>
            <a:xfrm>
              <a:off x="6858993" y="2431636"/>
              <a:ext cx="292283" cy="266444"/>
            </a:xfrm>
            <a:custGeom>
              <a:rect b="b" l="l" r="r" t="t"/>
              <a:pathLst>
                <a:path extrusionOk="0" h="4496" w="4932">
                  <a:moveTo>
                    <a:pt x="3479" y="0"/>
                  </a:moveTo>
                  <a:cubicBezTo>
                    <a:pt x="2375" y="1040"/>
                    <a:pt x="1213" y="2018"/>
                    <a:pt x="1" y="2928"/>
                  </a:cubicBezTo>
                  <a:cubicBezTo>
                    <a:pt x="367" y="3656"/>
                    <a:pt x="1050" y="4250"/>
                    <a:pt x="1829" y="4431"/>
                  </a:cubicBezTo>
                  <a:cubicBezTo>
                    <a:pt x="2015" y="4475"/>
                    <a:pt x="2204" y="4495"/>
                    <a:pt x="2394" y="4495"/>
                  </a:cubicBezTo>
                  <a:cubicBezTo>
                    <a:pt x="2999" y="4495"/>
                    <a:pt x="3606" y="4285"/>
                    <a:pt x="4094" y="3923"/>
                  </a:cubicBezTo>
                  <a:cubicBezTo>
                    <a:pt x="4484" y="3634"/>
                    <a:pt x="4815" y="3225"/>
                    <a:pt x="4879" y="2745"/>
                  </a:cubicBezTo>
                  <a:cubicBezTo>
                    <a:pt x="4931" y="2349"/>
                    <a:pt x="4799" y="1951"/>
                    <a:pt x="4627" y="1591"/>
                  </a:cubicBezTo>
                  <a:cubicBezTo>
                    <a:pt x="4346" y="997"/>
                    <a:pt x="3955" y="454"/>
                    <a:pt x="34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63"/>
            <p:cNvSpPr/>
            <p:nvPr/>
          </p:nvSpPr>
          <p:spPr>
            <a:xfrm>
              <a:off x="6433785" y="935080"/>
              <a:ext cx="208308" cy="117873"/>
            </a:xfrm>
            <a:custGeom>
              <a:rect b="b" l="l" r="r" t="t"/>
              <a:pathLst>
                <a:path extrusionOk="0" h="1989" w="3515">
                  <a:moveTo>
                    <a:pt x="448" y="1"/>
                  </a:moveTo>
                  <a:cubicBezTo>
                    <a:pt x="285" y="1"/>
                    <a:pt x="115" y="63"/>
                    <a:pt x="32" y="200"/>
                  </a:cubicBezTo>
                  <a:cubicBezTo>
                    <a:pt x="14" y="229"/>
                    <a:pt x="0" y="266"/>
                    <a:pt x="17" y="297"/>
                  </a:cubicBezTo>
                  <a:cubicBezTo>
                    <a:pt x="29" y="324"/>
                    <a:pt x="62" y="336"/>
                    <a:pt x="92" y="336"/>
                  </a:cubicBezTo>
                  <a:cubicBezTo>
                    <a:pt x="122" y="336"/>
                    <a:pt x="151" y="326"/>
                    <a:pt x="180" y="316"/>
                  </a:cubicBezTo>
                  <a:cubicBezTo>
                    <a:pt x="238" y="300"/>
                    <a:pt x="298" y="291"/>
                    <a:pt x="358" y="291"/>
                  </a:cubicBezTo>
                  <a:cubicBezTo>
                    <a:pt x="452" y="291"/>
                    <a:pt x="546" y="312"/>
                    <a:pt x="631" y="352"/>
                  </a:cubicBezTo>
                  <a:cubicBezTo>
                    <a:pt x="632" y="352"/>
                    <a:pt x="632" y="352"/>
                    <a:pt x="632" y="352"/>
                  </a:cubicBezTo>
                  <a:cubicBezTo>
                    <a:pt x="650" y="352"/>
                    <a:pt x="693" y="406"/>
                    <a:pt x="742" y="451"/>
                  </a:cubicBezTo>
                  <a:cubicBezTo>
                    <a:pt x="781" y="488"/>
                    <a:pt x="833" y="521"/>
                    <a:pt x="886" y="521"/>
                  </a:cubicBezTo>
                  <a:cubicBezTo>
                    <a:pt x="897" y="521"/>
                    <a:pt x="907" y="520"/>
                    <a:pt x="918" y="517"/>
                  </a:cubicBezTo>
                  <a:cubicBezTo>
                    <a:pt x="976" y="500"/>
                    <a:pt x="1012" y="435"/>
                    <a:pt x="1011" y="373"/>
                  </a:cubicBezTo>
                  <a:cubicBezTo>
                    <a:pt x="1008" y="312"/>
                    <a:pt x="976" y="255"/>
                    <a:pt x="936" y="208"/>
                  </a:cubicBezTo>
                  <a:cubicBezTo>
                    <a:pt x="827" y="80"/>
                    <a:pt x="658" y="11"/>
                    <a:pt x="490" y="1"/>
                  </a:cubicBezTo>
                  <a:lnTo>
                    <a:pt x="490" y="2"/>
                  </a:lnTo>
                  <a:cubicBezTo>
                    <a:pt x="476" y="1"/>
                    <a:pt x="462" y="1"/>
                    <a:pt x="448" y="1"/>
                  </a:cubicBezTo>
                  <a:close/>
                  <a:moveTo>
                    <a:pt x="2867" y="775"/>
                  </a:moveTo>
                  <a:cubicBezTo>
                    <a:pt x="2781" y="775"/>
                    <a:pt x="2694" y="787"/>
                    <a:pt x="2609" y="808"/>
                  </a:cubicBezTo>
                  <a:cubicBezTo>
                    <a:pt x="2551" y="823"/>
                    <a:pt x="2437" y="852"/>
                    <a:pt x="2386" y="950"/>
                  </a:cubicBezTo>
                  <a:cubicBezTo>
                    <a:pt x="2379" y="964"/>
                    <a:pt x="2372" y="979"/>
                    <a:pt x="2374" y="994"/>
                  </a:cubicBezTo>
                  <a:cubicBezTo>
                    <a:pt x="2377" y="1044"/>
                    <a:pt x="2443" y="1059"/>
                    <a:pt x="2493" y="1060"/>
                  </a:cubicBezTo>
                  <a:cubicBezTo>
                    <a:pt x="2760" y="1067"/>
                    <a:pt x="3042" y="1082"/>
                    <a:pt x="3262" y="1231"/>
                  </a:cubicBezTo>
                  <a:cubicBezTo>
                    <a:pt x="3307" y="1263"/>
                    <a:pt x="3360" y="1301"/>
                    <a:pt x="3412" y="1301"/>
                  </a:cubicBezTo>
                  <a:cubicBezTo>
                    <a:pt x="3425" y="1301"/>
                    <a:pt x="3438" y="1299"/>
                    <a:pt x="3451" y="1293"/>
                  </a:cubicBezTo>
                  <a:cubicBezTo>
                    <a:pt x="3493" y="1274"/>
                    <a:pt x="3515" y="1226"/>
                    <a:pt x="3513" y="1179"/>
                  </a:cubicBezTo>
                  <a:cubicBezTo>
                    <a:pt x="3510" y="1134"/>
                    <a:pt x="3488" y="1092"/>
                    <a:pt x="3462" y="1055"/>
                  </a:cubicBezTo>
                  <a:lnTo>
                    <a:pt x="3462" y="1054"/>
                  </a:lnTo>
                  <a:cubicBezTo>
                    <a:pt x="3371" y="925"/>
                    <a:pt x="3228" y="838"/>
                    <a:pt x="3076" y="800"/>
                  </a:cubicBezTo>
                  <a:cubicBezTo>
                    <a:pt x="3008" y="783"/>
                    <a:pt x="2938" y="775"/>
                    <a:pt x="2867" y="775"/>
                  </a:cubicBezTo>
                  <a:close/>
                  <a:moveTo>
                    <a:pt x="485" y="941"/>
                  </a:moveTo>
                  <a:cubicBezTo>
                    <a:pt x="396" y="941"/>
                    <a:pt x="304" y="1054"/>
                    <a:pt x="272" y="1207"/>
                  </a:cubicBezTo>
                  <a:cubicBezTo>
                    <a:pt x="236" y="1373"/>
                    <a:pt x="283" y="1524"/>
                    <a:pt x="378" y="1545"/>
                  </a:cubicBezTo>
                  <a:cubicBezTo>
                    <a:pt x="385" y="1546"/>
                    <a:pt x="393" y="1547"/>
                    <a:pt x="400" y="1547"/>
                  </a:cubicBezTo>
                  <a:cubicBezTo>
                    <a:pt x="489" y="1547"/>
                    <a:pt x="582" y="1435"/>
                    <a:pt x="615" y="1280"/>
                  </a:cubicBezTo>
                  <a:cubicBezTo>
                    <a:pt x="650" y="1114"/>
                    <a:pt x="602" y="964"/>
                    <a:pt x="507" y="944"/>
                  </a:cubicBezTo>
                  <a:cubicBezTo>
                    <a:pt x="500" y="942"/>
                    <a:pt x="493" y="941"/>
                    <a:pt x="485" y="941"/>
                  </a:cubicBezTo>
                  <a:close/>
                  <a:moveTo>
                    <a:pt x="2554" y="1384"/>
                  </a:moveTo>
                  <a:cubicBezTo>
                    <a:pt x="2465" y="1384"/>
                    <a:pt x="2372" y="1495"/>
                    <a:pt x="2339" y="1649"/>
                  </a:cubicBezTo>
                  <a:cubicBezTo>
                    <a:pt x="2304" y="1815"/>
                    <a:pt x="2351" y="1967"/>
                    <a:pt x="2447" y="1987"/>
                  </a:cubicBezTo>
                  <a:cubicBezTo>
                    <a:pt x="2454" y="1988"/>
                    <a:pt x="2461" y="1989"/>
                    <a:pt x="2469" y="1989"/>
                  </a:cubicBezTo>
                  <a:cubicBezTo>
                    <a:pt x="2558" y="1989"/>
                    <a:pt x="2650" y="1876"/>
                    <a:pt x="2682" y="1723"/>
                  </a:cubicBezTo>
                  <a:cubicBezTo>
                    <a:pt x="2718" y="1557"/>
                    <a:pt x="2670" y="1405"/>
                    <a:pt x="2575" y="1386"/>
                  </a:cubicBezTo>
                  <a:cubicBezTo>
                    <a:pt x="2568" y="1384"/>
                    <a:pt x="2561" y="1384"/>
                    <a:pt x="2554" y="138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63"/>
            <p:cNvSpPr/>
            <p:nvPr/>
          </p:nvSpPr>
          <p:spPr>
            <a:xfrm>
              <a:off x="5568137" y="784139"/>
              <a:ext cx="1904815" cy="3122126"/>
            </a:xfrm>
            <a:custGeom>
              <a:rect b="b" l="l" r="r" t="t"/>
              <a:pathLst>
                <a:path extrusionOk="0" h="52683" w="32142">
                  <a:moveTo>
                    <a:pt x="13754" y="12795"/>
                  </a:moveTo>
                  <a:cubicBezTo>
                    <a:pt x="13456" y="12876"/>
                    <a:pt x="13161" y="12963"/>
                    <a:pt x="12867" y="13057"/>
                  </a:cubicBezTo>
                  <a:cubicBezTo>
                    <a:pt x="12843" y="13136"/>
                    <a:pt x="12821" y="13213"/>
                    <a:pt x="12799" y="13292"/>
                  </a:cubicBezTo>
                  <a:lnTo>
                    <a:pt x="13817" y="13062"/>
                  </a:lnTo>
                  <a:cubicBezTo>
                    <a:pt x="13795" y="12973"/>
                    <a:pt x="13775" y="12885"/>
                    <a:pt x="13754" y="12796"/>
                  </a:cubicBezTo>
                  <a:lnTo>
                    <a:pt x="13754" y="12795"/>
                  </a:lnTo>
                  <a:close/>
                  <a:moveTo>
                    <a:pt x="17347" y="13412"/>
                  </a:moveTo>
                  <a:cubicBezTo>
                    <a:pt x="16780" y="13564"/>
                    <a:pt x="16225" y="13753"/>
                    <a:pt x="15684" y="13978"/>
                  </a:cubicBezTo>
                  <a:cubicBezTo>
                    <a:pt x="15612" y="13790"/>
                    <a:pt x="15531" y="13605"/>
                    <a:pt x="15440" y="13426"/>
                  </a:cubicBezTo>
                  <a:cubicBezTo>
                    <a:pt x="15365" y="13470"/>
                    <a:pt x="15291" y="13513"/>
                    <a:pt x="15216" y="13555"/>
                  </a:cubicBezTo>
                  <a:cubicBezTo>
                    <a:pt x="15306" y="13845"/>
                    <a:pt x="15516" y="14467"/>
                    <a:pt x="15634" y="14467"/>
                  </a:cubicBezTo>
                  <a:cubicBezTo>
                    <a:pt x="15639" y="14467"/>
                    <a:pt x="15644" y="14466"/>
                    <a:pt x="15649" y="14464"/>
                  </a:cubicBezTo>
                  <a:cubicBezTo>
                    <a:pt x="15757" y="14410"/>
                    <a:pt x="16724" y="13913"/>
                    <a:pt x="17239" y="13648"/>
                  </a:cubicBezTo>
                  <a:cubicBezTo>
                    <a:pt x="17275" y="13569"/>
                    <a:pt x="17310" y="13490"/>
                    <a:pt x="17347" y="13412"/>
                  </a:cubicBezTo>
                  <a:close/>
                  <a:moveTo>
                    <a:pt x="12863" y="10385"/>
                  </a:moveTo>
                  <a:lnTo>
                    <a:pt x="12863" y="10385"/>
                  </a:lnTo>
                  <a:cubicBezTo>
                    <a:pt x="12414" y="11085"/>
                    <a:pt x="11825" y="11694"/>
                    <a:pt x="11141" y="12166"/>
                  </a:cubicBezTo>
                  <a:cubicBezTo>
                    <a:pt x="11318" y="12507"/>
                    <a:pt x="11557" y="12815"/>
                    <a:pt x="11846" y="13068"/>
                  </a:cubicBezTo>
                  <a:cubicBezTo>
                    <a:pt x="11505" y="13149"/>
                    <a:pt x="11159" y="13205"/>
                    <a:pt x="10810" y="13235"/>
                  </a:cubicBezTo>
                  <a:cubicBezTo>
                    <a:pt x="10825" y="13690"/>
                    <a:pt x="10826" y="14146"/>
                    <a:pt x="10817" y="14602"/>
                  </a:cubicBezTo>
                  <a:cubicBezTo>
                    <a:pt x="10881" y="14604"/>
                    <a:pt x="10943" y="14606"/>
                    <a:pt x="11007" y="14610"/>
                  </a:cubicBezTo>
                  <a:cubicBezTo>
                    <a:pt x="11041" y="14314"/>
                    <a:pt x="11075" y="14019"/>
                    <a:pt x="11110" y="13724"/>
                  </a:cubicBezTo>
                  <a:cubicBezTo>
                    <a:pt x="11116" y="13664"/>
                    <a:pt x="11124" y="13603"/>
                    <a:pt x="11157" y="13552"/>
                  </a:cubicBezTo>
                  <a:cubicBezTo>
                    <a:pt x="11201" y="13485"/>
                    <a:pt x="11280" y="13451"/>
                    <a:pt x="11354" y="13422"/>
                  </a:cubicBezTo>
                  <a:cubicBezTo>
                    <a:pt x="11658" y="13304"/>
                    <a:pt x="11966" y="13200"/>
                    <a:pt x="12281" y="13112"/>
                  </a:cubicBezTo>
                  <a:cubicBezTo>
                    <a:pt x="12018" y="12863"/>
                    <a:pt x="11763" y="12608"/>
                    <a:pt x="11515" y="12346"/>
                  </a:cubicBezTo>
                  <a:cubicBezTo>
                    <a:pt x="12165" y="11856"/>
                    <a:pt x="12642" y="11144"/>
                    <a:pt x="12863" y="10385"/>
                  </a:cubicBezTo>
                  <a:close/>
                  <a:moveTo>
                    <a:pt x="419" y="1"/>
                  </a:moveTo>
                  <a:cubicBezTo>
                    <a:pt x="289" y="301"/>
                    <a:pt x="208" y="618"/>
                    <a:pt x="158" y="941"/>
                  </a:cubicBezTo>
                  <a:cubicBezTo>
                    <a:pt x="96" y="1330"/>
                    <a:pt x="78" y="1728"/>
                    <a:pt x="72" y="2121"/>
                  </a:cubicBezTo>
                  <a:cubicBezTo>
                    <a:pt x="0" y="7111"/>
                    <a:pt x="1890" y="12188"/>
                    <a:pt x="5490" y="15626"/>
                  </a:cubicBezTo>
                  <a:cubicBezTo>
                    <a:pt x="5976" y="15404"/>
                    <a:pt x="6477" y="15216"/>
                    <a:pt x="6989" y="15066"/>
                  </a:cubicBezTo>
                  <a:cubicBezTo>
                    <a:pt x="7044" y="15049"/>
                    <a:pt x="7100" y="15033"/>
                    <a:pt x="7156" y="15018"/>
                  </a:cubicBezTo>
                  <a:cubicBezTo>
                    <a:pt x="1359" y="11317"/>
                    <a:pt x="954" y="4152"/>
                    <a:pt x="1058" y="1163"/>
                  </a:cubicBezTo>
                  <a:cubicBezTo>
                    <a:pt x="1075" y="694"/>
                    <a:pt x="1104" y="329"/>
                    <a:pt x="1127" y="95"/>
                  </a:cubicBezTo>
                  <a:cubicBezTo>
                    <a:pt x="1008" y="81"/>
                    <a:pt x="891" y="64"/>
                    <a:pt x="774" y="49"/>
                  </a:cubicBezTo>
                  <a:cubicBezTo>
                    <a:pt x="656" y="33"/>
                    <a:pt x="538" y="17"/>
                    <a:pt x="419" y="1"/>
                  </a:cubicBezTo>
                  <a:close/>
                  <a:moveTo>
                    <a:pt x="19342" y="11913"/>
                  </a:moveTo>
                  <a:cubicBezTo>
                    <a:pt x="18954" y="12601"/>
                    <a:pt x="18778" y="13441"/>
                    <a:pt x="18882" y="14247"/>
                  </a:cubicBezTo>
                  <a:cubicBezTo>
                    <a:pt x="18780" y="14248"/>
                    <a:pt x="18678" y="14249"/>
                    <a:pt x="18576" y="14249"/>
                  </a:cubicBezTo>
                  <a:cubicBezTo>
                    <a:pt x="18317" y="14249"/>
                    <a:pt x="18057" y="14244"/>
                    <a:pt x="17798" y="14234"/>
                  </a:cubicBezTo>
                  <a:lnTo>
                    <a:pt x="17798" y="14234"/>
                  </a:lnTo>
                  <a:cubicBezTo>
                    <a:pt x="17955" y="14520"/>
                    <a:pt x="18096" y="14814"/>
                    <a:pt x="18224" y="15114"/>
                  </a:cubicBezTo>
                  <a:cubicBezTo>
                    <a:pt x="18255" y="15187"/>
                    <a:pt x="18287" y="15269"/>
                    <a:pt x="18268" y="15346"/>
                  </a:cubicBezTo>
                  <a:cubicBezTo>
                    <a:pt x="18255" y="15404"/>
                    <a:pt x="18216" y="15453"/>
                    <a:pt x="18179" y="15499"/>
                  </a:cubicBezTo>
                  <a:cubicBezTo>
                    <a:pt x="17866" y="15885"/>
                    <a:pt x="17552" y="16270"/>
                    <a:pt x="17240" y="16656"/>
                  </a:cubicBezTo>
                  <a:cubicBezTo>
                    <a:pt x="17280" y="16681"/>
                    <a:pt x="17319" y="16708"/>
                    <a:pt x="17357" y="16735"/>
                  </a:cubicBezTo>
                  <a:cubicBezTo>
                    <a:pt x="17801" y="16264"/>
                    <a:pt x="18260" y="15808"/>
                    <a:pt x="18738" y="15372"/>
                  </a:cubicBezTo>
                  <a:cubicBezTo>
                    <a:pt x="18515" y="15102"/>
                    <a:pt x="18313" y="14815"/>
                    <a:pt x="18133" y="14516"/>
                  </a:cubicBezTo>
                  <a:lnTo>
                    <a:pt x="18133" y="14516"/>
                  </a:lnTo>
                  <a:cubicBezTo>
                    <a:pt x="18210" y="14522"/>
                    <a:pt x="18287" y="14525"/>
                    <a:pt x="18363" y="14525"/>
                  </a:cubicBezTo>
                  <a:cubicBezTo>
                    <a:pt x="18670" y="14525"/>
                    <a:pt x="18977" y="14478"/>
                    <a:pt x="19270" y="14388"/>
                  </a:cubicBezTo>
                  <a:cubicBezTo>
                    <a:pt x="19132" y="13569"/>
                    <a:pt x="19157" y="12723"/>
                    <a:pt x="19342" y="11913"/>
                  </a:cubicBezTo>
                  <a:close/>
                  <a:moveTo>
                    <a:pt x="16395" y="16141"/>
                  </a:moveTo>
                  <a:lnTo>
                    <a:pt x="14458" y="19370"/>
                  </a:lnTo>
                  <a:cubicBezTo>
                    <a:pt x="14533" y="19384"/>
                    <a:pt x="14608" y="19397"/>
                    <a:pt x="14685" y="19410"/>
                  </a:cubicBezTo>
                  <a:lnTo>
                    <a:pt x="16583" y="16246"/>
                  </a:lnTo>
                  <a:cubicBezTo>
                    <a:pt x="16520" y="16210"/>
                    <a:pt x="16457" y="16176"/>
                    <a:pt x="16395" y="16141"/>
                  </a:cubicBezTo>
                  <a:close/>
                  <a:moveTo>
                    <a:pt x="12784" y="22577"/>
                  </a:moveTo>
                  <a:cubicBezTo>
                    <a:pt x="13048" y="22685"/>
                    <a:pt x="13316" y="22787"/>
                    <a:pt x="13587" y="22881"/>
                  </a:cubicBezTo>
                  <a:cubicBezTo>
                    <a:pt x="15444" y="23531"/>
                    <a:pt x="17412" y="23864"/>
                    <a:pt x="19380" y="23864"/>
                  </a:cubicBezTo>
                  <a:cubicBezTo>
                    <a:pt x="19599" y="23864"/>
                    <a:pt x="19817" y="23860"/>
                    <a:pt x="20035" y="23852"/>
                  </a:cubicBezTo>
                  <a:lnTo>
                    <a:pt x="20035" y="23852"/>
                  </a:lnTo>
                  <a:cubicBezTo>
                    <a:pt x="20039" y="25256"/>
                    <a:pt x="19836" y="31410"/>
                    <a:pt x="16035" y="33658"/>
                  </a:cubicBezTo>
                  <a:cubicBezTo>
                    <a:pt x="13085" y="35404"/>
                    <a:pt x="10602" y="35976"/>
                    <a:pt x="8545" y="35976"/>
                  </a:cubicBezTo>
                  <a:cubicBezTo>
                    <a:pt x="7214" y="35976"/>
                    <a:pt x="6061" y="35736"/>
                    <a:pt x="5077" y="35421"/>
                  </a:cubicBezTo>
                  <a:lnTo>
                    <a:pt x="12784" y="22577"/>
                  </a:lnTo>
                  <a:close/>
                  <a:moveTo>
                    <a:pt x="25589" y="20770"/>
                  </a:moveTo>
                  <a:cubicBezTo>
                    <a:pt x="24678" y="21641"/>
                    <a:pt x="23144" y="22494"/>
                    <a:pt x="20831" y="22675"/>
                  </a:cubicBezTo>
                  <a:cubicBezTo>
                    <a:pt x="20608" y="22693"/>
                    <a:pt x="20377" y="22705"/>
                    <a:pt x="20139" y="22708"/>
                  </a:cubicBezTo>
                  <a:cubicBezTo>
                    <a:pt x="20009" y="22711"/>
                    <a:pt x="19880" y="22712"/>
                    <a:pt x="19752" y="22712"/>
                  </a:cubicBezTo>
                  <a:cubicBezTo>
                    <a:pt x="17093" y="22712"/>
                    <a:pt x="14952" y="22208"/>
                    <a:pt x="13633" y="21790"/>
                  </a:cubicBezTo>
                  <a:cubicBezTo>
                    <a:pt x="13126" y="21630"/>
                    <a:pt x="12740" y="21481"/>
                    <a:pt x="12493" y="21379"/>
                  </a:cubicBezTo>
                  <a:cubicBezTo>
                    <a:pt x="12466" y="21557"/>
                    <a:pt x="12445" y="21736"/>
                    <a:pt x="12431" y="21916"/>
                  </a:cubicBezTo>
                  <a:cubicBezTo>
                    <a:pt x="12419" y="22084"/>
                    <a:pt x="12412" y="22253"/>
                    <a:pt x="12410" y="22422"/>
                  </a:cubicBezTo>
                  <a:cubicBezTo>
                    <a:pt x="12467" y="22446"/>
                    <a:pt x="12525" y="22471"/>
                    <a:pt x="12583" y="22495"/>
                  </a:cubicBezTo>
                  <a:lnTo>
                    <a:pt x="12582" y="22495"/>
                  </a:lnTo>
                  <a:lnTo>
                    <a:pt x="4867" y="35351"/>
                  </a:lnTo>
                  <a:cubicBezTo>
                    <a:pt x="4835" y="35341"/>
                    <a:pt x="4803" y="35329"/>
                    <a:pt x="4771" y="35319"/>
                  </a:cubicBezTo>
                  <a:lnTo>
                    <a:pt x="4771" y="35319"/>
                  </a:lnTo>
                  <a:cubicBezTo>
                    <a:pt x="4801" y="35333"/>
                    <a:pt x="4832" y="35347"/>
                    <a:pt x="4862" y="35361"/>
                  </a:cubicBezTo>
                  <a:cubicBezTo>
                    <a:pt x="4870" y="35364"/>
                    <a:pt x="4877" y="35368"/>
                    <a:pt x="4884" y="35371"/>
                  </a:cubicBezTo>
                  <a:cubicBezTo>
                    <a:pt x="4941" y="35398"/>
                    <a:pt x="4996" y="35425"/>
                    <a:pt x="5053" y="35450"/>
                  </a:cubicBezTo>
                  <a:cubicBezTo>
                    <a:pt x="5055" y="35451"/>
                    <a:pt x="5057" y="35451"/>
                    <a:pt x="5058" y="35452"/>
                  </a:cubicBezTo>
                  <a:cubicBezTo>
                    <a:pt x="6747" y="36220"/>
                    <a:pt x="8593" y="36672"/>
                    <a:pt x="10430" y="36672"/>
                  </a:cubicBezTo>
                  <a:cubicBezTo>
                    <a:pt x="11304" y="36672"/>
                    <a:pt x="12176" y="36569"/>
                    <a:pt x="13028" y="36350"/>
                  </a:cubicBezTo>
                  <a:cubicBezTo>
                    <a:pt x="13553" y="36214"/>
                    <a:pt x="14066" y="36037"/>
                    <a:pt x="14564" y="35826"/>
                  </a:cubicBezTo>
                  <a:cubicBezTo>
                    <a:pt x="15344" y="35494"/>
                    <a:pt x="16091" y="35079"/>
                    <a:pt x="16797" y="34610"/>
                  </a:cubicBezTo>
                  <a:cubicBezTo>
                    <a:pt x="17560" y="34105"/>
                    <a:pt x="18287" y="33529"/>
                    <a:pt x="18864" y="32821"/>
                  </a:cubicBezTo>
                  <a:cubicBezTo>
                    <a:pt x="19108" y="32521"/>
                    <a:pt x="19322" y="32202"/>
                    <a:pt x="19511" y="31868"/>
                  </a:cubicBezTo>
                  <a:cubicBezTo>
                    <a:pt x="21692" y="30034"/>
                    <a:pt x="21938" y="24991"/>
                    <a:pt x="23165" y="24772"/>
                  </a:cubicBezTo>
                  <a:cubicBezTo>
                    <a:pt x="23778" y="24662"/>
                    <a:pt x="24279" y="24464"/>
                    <a:pt x="24624" y="24295"/>
                  </a:cubicBezTo>
                  <a:cubicBezTo>
                    <a:pt x="24145" y="24014"/>
                    <a:pt x="23716" y="23647"/>
                    <a:pt x="23402" y="23196"/>
                  </a:cubicBezTo>
                  <a:cubicBezTo>
                    <a:pt x="24143" y="22852"/>
                    <a:pt x="24808" y="22327"/>
                    <a:pt x="25222" y="21626"/>
                  </a:cubicBezTo>
                  <a:cubicBezTo>
                    <a:pt x="25382" y="21357"/>
                    <a:pt x="25500" y="21068"/>
                    <a:pt x="25589" y="20770"/>
                  </a:cubicBezTo>
                  <a:close/>
                  <a:moveTo>
                    <a:pt x="29895" y="34279"/>
                  </a:moveTo>
                  <a:cubicBezTo>
                    <a:pt x="29593" y="34581"/>
                    <a:pt x="29269" y="34861"/>
                    <a:pt x="28927" y="35114"/>
                  </a:cubicBezTo>
                  <a:cubicBezTo>
                    <a:pt x="27753" y="35982"/>
                    <a:pt x="26379" y="36562"/>
                    <a:pt x="24960" y="36909"/>
                  </a:cubicBezTo>
                  <a:cubicBezTo>
                    <a:pt x="24868" y="36931"/>
                    <a:pt x="24773" y="36953"/>
                    <a:pt x="24678" y="36953"/>
                  </a:cubicBezTo>
                  <a:cubicBezTo>
                    <a:pt x="24642" y="36953"/>
                    <a:pt x="24606" y="36949"/>
                    <a:pt x="24570" y="36942"/>
                  </a:cubicBezTo>
                  <a:cubicBezTo>
                    <a:pt x="24452" y="36917"/>
                    <a:pt x="24348" y="36848"/>
                    <a:pt x="24250" y="36778"/>
                  </a:cubicBezTo>
                  <a:cubicBezTo>
                    <a:pt x="23346" y="36146"/>
                    <a:pt x="22502" y="35428"/>
                    <a:pt x="21730" y="34639"/>
                  </a:cubicBezTo>
                  <a:lnTo>
                    <a:pt x="21730" y="34639"/>
                  </a:lnTo>
                  <a:cubicBezTo>
                    <a:pt x="22630" y="35802"/>
                    <a:pt x="23924" y="37168"/>
                    <a:pt x="25164" y="37388"/>
                  </a:cubicBezTo>
                  <a:cubicBezTo>
                    <a:pt x="25299" y="37412"/>
                    <a:pt x="25441" y="37424"/>
                    <a:pt x="25588" y="37424"/>
                  </a:cubicBezTo>
                  <a:cubicBezTo>
                    <a:pt x="27434" y="37424"/>
                    <a:pt x="30077" y="35629"/>
                    <a:pt x="30974" y="34979"/>
                  </a:cubicBezTo>
                  <a:cubicBezTo>
                    <a:pt x="30594" y="34777"/>
                    <a:pt x="30233" y="34544"/>
                    <a:pt x="29895" y="34279"/>
                  </a:cubicBezTo>
                  <a:close/>
                  <a:moveTo>
                    <a:pt x="20030" y="35854"/>
                  </a:moveTo>
                  <a:cubicBezTo>
                    <a:pt x="20062" y="35994"/>
                    <a:pt x="22156" y="44956"/>
                    <a:pt x="31892" y="52683"/>
                  </a:cubicBezTo>
                  <a:cubicBezTo>
                    <a:pt x="31981" y="52557"/>
                    <a:pt x="32064" y="52428"/>
                    <a:pt x="32142" y="52296"/>
                  </a:cubicBezTo>
                  <a:cubicBezTo>
                    <a:pt x="32142" y="52294"/>
                    <a:pt x="32142" y="52294"/>
                    <a:pt x="32142" y="52293"/>
                  </a:cubicBezTo>
                  <a:cubicBezTo>
                    <a:pt x="28657" y="49260"/>
                    <a:pt x="26191" y="45082"/>
                    <a:pt x="25196" y="40572"/>
                  </a:cubicBezTo>
                  <a:cubicBezTo>
                    <a:pt x="23090" y="39509"/>
                    <a:pt x="21281" y="37856"/>
                    <a:pt x="20030" y="35854"/>
                  </a:cubicBezTo>
                  <a:close/>
                </a:path>
              </a:pathLst>
            </a:custGeom>
            <a:solidFill>
              <a:srgbClr val="FFFCF2">
                <a:alpha val="4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63"/>
            <p:cNvSpPr/>
            <p:nvPr/>
          </p:nvSpPr>
          <p:spPr>
            <a:xfrm>
              <a:off x="6015214" y="1330302"/>
              <a:ext cx="956615" cy="507228"/>
            </a:xfrm>
            <a:custGeom>
              <a:rect b="b" l="l" r="r" t="t"/>
              <a:pathLst>
                <a:path extrusionOk="0" h="8559" w="16142">
                  <a:moveTo>
                    <a:pt x="6565" y="1"/>
                  </a:moveTo>
                  <a:cubicBezTo>
                    <a:pt x="6089" y="1"/>
                    <a:pt x="5560" y="120"/>
                    <a:pt x="4981" y="359"/>
                  </a:cubicBezTo>
                  <a:cubicBezTo>
                    <a:pt x="3618" y="921"/>
                    <a:pt x="2405" y="1887"/>
                    <a:pt x="1546" y="3087"/>
                  </a:cubicBezTo>
                  <a:cubicBezTo>
                    <a:pt x="1482" y="3055"/>
                    <a:pt x="1415" y="3031"/>
                    <a:pt x="1345" y="3016"/>
                  </a:cubicBezTo>
                  <a:cubicBezTo>
                    <a:pt x="1272" y="2999"/>
                    <a:pt x="1198" y="2991"/>
                    <a:pt x="1124" y="2991"/>
                  </a:cubicBezTo>
                  <a:cubicBezTo>
                    <a:pt x="803" y="2991"/>
                    <a:pt x="481" y="3143"/>
                    <a:pt x="284" y="3399"/>
                  </a:cubicBezTo>
                  <a:cubicBezTo>
                    <a:pt x="41" y="3714"/>
                    <a:pt x="1" y="4169"/>
                    <a:pt x="177" y="4525"/>
                  </a:cubicBezTo>
                  <a:cubicBezTo>
                    <a:pt x="238" y="4648"/>
                    <a:pt x="323" y="4759"/>
                    <a:pt x="431" y="4843"/>
                  </a:cubicBezTo>
                  <a:cubicBezTo>
                    <a:pt x="595" y="4970"/>
                    <a:pt x="806" y="5028"/>
                    <a:pt x="1014" y="5028"/>
                  </a:cubicBezTo>
                  <a:cubicBezTo>
                    <a:pt x="1034" y="5028"/>
                    <a:pt x="1053" y="5027"/>
                    <a:pt x="1072" y="5026"/>
                  </a:cubicBezTo>
                  <a:cubicBezTo>
                    <a:pt x="1280" y="5017"/>
                    <a:pt x="1489" y="4952"/>
                    <a:pt x="1651" y="4821"/>
                  </a:cubicBezTo>
                  <a:cubicBezTo>
                    <a:pt x="1955" y="4574"/>
                    <a:pt x="2192" y="4221"/>
                    <a:pt x="2122" y="3830"/>
                  </a:cubicBezTo>
                  <a:cubicBezTo>
                    <a:pt x="2081" y="3604"/>
                    <a:pt x="1957" y="3396"/>
                    <a:pt x="1785" y="3244"/>
                  </a:cubicBezTo>
                  <a:cubicBezTo>
                    <a:pt x="2613" y="2093"/>
                    <a:pt x="3780" y="1165"/>
                    <a:pt x="5090" y="624"/>
                  </a:cubicBezTo>
                  <a:cubicBezTo>
                    <a:pt x="5634" y="400"/>
                    <a:pt x="6127" y="288"/>
                    <a:pt x="6565" y="288"/>
                  </a:cubicBezTo>
                  <a:cubicBezTo>
                    <a:pt x="6759" y="288"/>
                    <a:pt x="6942" y="310"/>
                    <a:pt x="7114" y="354"/>
                  </a:cubicBezTo>
                  <a:cubicBezTo>
                    <a:pt x="7146" y="263"/>
                    <a:pt x="7178" y="173"/>
                    <a:pt x="7211" y="83"/>
                  </a:cubicBezTo>
                  <a:cubicBezTo>
                    <a:pt x="7008" y="28"/>
                    <a:pt x="6793" y="1"/>
                    <a:pt x="6565" y="1"/>
                  </a:cubicBezTo>
                  <a:close/>
                  <a:moveTo>
                    <a:pt x="10754" y="185"/>
                  </a:moveTo>
                  <a:cubicBezTo>
                    <a:pt x="10750" y="211"/>
                    <a:pt x="10744" y="238"/>
                    <a:pt x="10740" y="265"/>
                  </a:cubicBezTo>
                  <a:cubicBezTo>
                    <a:pt x="10730" y="333"/>
                    <a:pt x="10721" y="403"/>
                    <a:pt x="10715" y="472"/>
                  </a:cubicBezTo>
                  <a:cubicBezTo>
                    <a:pt x="11245" y="630"/>
                    <a:pt x="11749" y="993"/>
                    <a:pt x="12160" y="1518"/>
                  </a:cubicBezTo>
                  <a:cubicBezTo>
                    <a:pt x="12623" y="2109"/>
                    <a:pt x="12915" y="2825"/>
                    <a:pt x="13154" y="3447"/>
                  </a:cubicBezTo>
                  <a:cubicBezTo>
                    <a:pt x="13195" y="3553"/>
                    <a:pt x="13234" y="3657"/>
                    <a:pt x="13274" y="3763"/>
                  </a:cubicBezTo>
                  <a:cubicBezTo>
                    <a:pt x="13487" y="4330"/>
                    <a:pt x="13708" y="4916"/>
                    <a:pt x="14015" y="5456"/>
                  </a:cubicBezTo>
                  <a:cubicBezTo>
                    <a:pt x="13966" y="5503"/>
                    <a:pt x="13925" y="5558"/>
                    <a:pt x="13891" y="5618"/>
                  </a:cubicBezTo>
                  <a:cubicBezTo>
                    <a:pt x="13692" y="5951"/>
                    <a:pt x="13621" y="6359"/>
                    <a:pt x="13697" y="6740"/>
                  </a:cubicBezTo>
                  <a:cubicBezTo>
                    <a:pt x="13699" y="6751"/>
                    <a:pt x="13705" y="6764"/>
                    <a:pt x="13712" y="6775"/>
                  </a:cubicBezTo>
                  <a:cubicBezTo>
                    <a:pt x="13758" y="7178"/>
                    <a:pt x="13847" y="7577"/>
                    <a:pt x="13974" y="7961"/>
                  </a:cubicBezTo>
                  <a:cubicBezTo>
                    <a:pt x="14011" y="8074"/>
                    <a:pt x="14054" y="8193"/>
                    <a:pt x="14133" y="8296"/>
                  </a:cubicBezTo>
                  <a:cubicBezTo>
                    <a:pt x="14264" y="8468"/>
                    <a:pt x="14482" y="8558"/>
                    <a:pt x="14710" y="8558"/>
                  </a:cubicBezTo>
                  <a:cubicBezTo>
                    <a:pt x="14858" y="8558"/>
                    <a:pt x="15010" y="8519"/>
                    <a:pt x="15146" y="8437"/>
                  </a:cubicBezTo>
                  <a:lnTo>
                    <a:pt x="15071" y="8314"/>
                  </a:lnTo>
                  <a:cubicBezTo>
                    <a:pt x="14966" y="8378"/>
                    <a:pt x="14835" y="8413"/>
                    <a:pt x="14705" y="8413"/>
                  </a:cubicBezTo>
                  <a:cubicBezTo>
                    <a:pt x="14529" y="8413"/>
                    <a:pt x="14355" y="8350"/>
                    <a:pt x="14247" y="8209"/>
                  </a:cubicBezTo>
                  <a:cubicBezTo>
                    <a:pt x="14182" y="8123"/>
                    <a:pt x="14143" y="8018"/>
                    <a:pt x="14110" y="7915"/>
                  </a:cubicBezTo>
                  <a:cubicBezTo>
                    <a:pt x="13992" y="7561"/>
                    <a:pt x="13910" y="7193"/>
                    <a:pt x="13863" y="6822"/>
                  </a:cubicBezTo>
                  <a:cubicBezTo>
                    <a:pt x="13917" y="6779"/>
                    <a:pt x="13920" y="6687"/>
                    <a:pt x="13914" y="6613"/>
                  </a:cubicBezTo>
                  <a:cubicBezTo>
                    <a:pt x="13896" y="6365"/>
                    <a:pt x="13922" y="6115"/>
                    <a:pt x="13988" y="5876"/>
                  </a:cubicBezTo>
                  <a:cubicBezTo>
                    <a:pt x="14012" y="5790"/>
                    <a:pt x="14043" y="5702"/>
                    <a:pt x="14105" y="5637"/>
                  </a:cubicBezTo>
                  <a:cubicBezTo>
                    <a:pt x="14174" y="5567"/>
                    <a:pt x="14271" y="5535"/>
                    <a:pt x="14370" y="5535"/>
                  </a:cubicBezTo>
                  <a:cubicBezTo>
                    <a:pt x="14427" y="5535"/>
                    <a:pt x="14485" y="5546"/>
                    <a:pt x="14539" y="5565"/>
                  </a:cubicBezTo>
                  <a:cubicBezTo>
                    <a:pt x="14684" y="5619"/>
                    <a:pt x="14802" y="5727"/>
                    <a:pt x="14911" y="5837"/>
                  </a:cubicBezTo>
                  <a:cubicBezTo>
                    <a:pt x="15020" y="5947"/>
                    <a:pt x="15127" y="6063"/>
                    <a:pt x="15262" y="6140"/>
                  </a:cubicBezTo>
                  <a:cubicBezTo>
                    <a:pt x="15264" y="6141"/>
                    <a:pt x="15267" y="6142"/>
                    <a:pt x="15271" y="6144"/>
                  </a:cubicBezTo>
                  <a:cubicBezTo>
                    <a:pt x="15517" y="6498"/>
                    <a:pt x="15727" y="6877"/>
                    <a:pt x="15895" y="7275"/>
                  </a:cubicBezTo>
                  <a:cubicBezTo>
                    <a:pt x="15931" y="7363"/>
                    <a:pt x="15968" y="7456"/>
                    <a:pt x="15976" y="7549"/>
                  </a:cubicBezTo>
                  <a:cubicBezTo>
                    <a:pt x="15994" y="7760"/>
                    <a:pt x="15840" y="7977"/>
                    <a:pt x="15635" y="8031"/>
                  </a:cubicBezTo>
                  <a:lnTo>
                    <a:pt x="15672" y="8171"/>
                  </a:lnTo>
                  <a:cubicBezTo>
                    <a:pt x="15946" y="8098"/>
                    <a:pt x="16142" y="7819"/>
                    <a:pt x="16119" y="7537"/>
                  </a:cubicBezTo>
                  <a:lnTo>
                    <a:pt x="16119" y="7536"/>
                  </a:lnTo>
                  <a:cubicBezTo>
                    <a:pt x="16110" y="7422"/>
                    <a:pt x="16068" y="7318"/>
                    <a:pt x="16027" y="7220"/>
                  </a:cubicBezTo>
                  <a:cubicBezTo>
                    <a:pt x="15854" y="6811"/>
                    <a:pt x="15639" y="6421"/>
                    <a:pt x="15386" y="6057"/>
                  </a:cubicBezTo>
                  <a:lnTo>
                    <a:pt x="15386" y="6056"/>
                  </a:lnTo>
                  <a:cubicBezTo>
                    <a:pt x="15366" y="5954"/>
                    <a:pt x="15298" y="5867"/>
                    <a:pt x="15226" y="5792"/>
                  </a:cubicBezTo>
                  <a:cubicBezTo>
                    <a:pt x="15078" y="5640"/>
                    <a:pt x="14903" y="5517"/>
                    <a:pt x="14711" y="5429"/>
                  </a:cubicBezTo>
                  <a:cubicBezTo>
                    <a:pt x="14594" y="5375"/>
                    <a:pt x="14461" y="5338"/>
                    <a:pt x="14334" y="5338"/>
                  </a:cubicBezTo>
                  <a:cubicBezTo>
                    <a:pt x="14316" y="5338"/>
                    <a:pt x="14297" y="5339"/>
                    <a:pt x="14279" y="5340"/>
                  </a:cubicBezTo>
                  <a:cubicBezTo>
                    <a:pt x="13976" y="4813"/>
                    <a:pt x="13756" y="4228"/>
                    <a:pt x="13543" y="3661"/>
                  </a:cubicBezTo>
                  <a:cubicBezTo>
                    <a:pt x="13502" y="3555"/>
                    <a:pt x="13463" y="3450"/>
                    <a:pt x="13422" y="3345"/>
                  </a:cubicBezTo>
                  <a:cubicBezTo>
                    <a:pt x="13176" y="2702"/>
                    <a:pt x="12873" y="1964"/>
                    <a:pt x="12386" y="1342"/>
                  </a:cubicBezTo>
                  <a:cubicBezTo>
                    <a:pt x="11928" y="755"/>
                    <a:pt x="11357" y="353"/>
                    <a:pt x="10754" y="18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63"/>
            <p:cNvSpPr/>
            <p:nvPr/>
          </p:nvSpPr>
          <p:spPr>
            <a:xfrm>
              <a:off x="6043897" y="1534757"/>
              <a:ext cx="70996" cy="69693"/>
            </a:xfrm>
            <a:custGeom>
              <a:rect b="b" l="l" r="r" t="t"/>
              <a:pathLst>
                <a:path extrusionOk="0" h="1176" w="1198">
                  <a:moveTo>
                    <a:pt x="653" y="1"/>
                  </a:moveTo>
                  <a:cubicBezTo>
                    <a:pt x="650" y="1"/>
                    <a:pt x="646" y="1"/>
                    <a:pt x="643" y="1"/>
                  </a:cubicBezTo>
                  <a:cubicBezTo>
                    <a:pt x="518" y="3"/>
                    <a:pt x="396" y="58"/>
                    <a:pt x="296" y="134"/>
                  </a:cubicBezTo>
                  <a:cubicBezTo>
                    <a:pt x="117" y="272"/>
                    <a:pt x="0" y="497"/>
                    <a:pt x="23" y="722"/>
                  </a:cubicBezTo>
                  <a:cubicBezTo>
                    <a:pt x="47" y="946"/>
                    <a:pt x="229" y="1154"/>
                    <a:pt x="454" y="1174"/>
                  </a:cubicBezTo>
                  <a:cubicBezTo>
                    <a:pt x="467" y="1175"/>
                    <a:pt x="481" y="1175"/>
                    <a:pt x="494" y="1175"/>
                  </a:cubicBezTo>
                  <a:cubicBezTo>
                    <a:pt x="649" y="1175"/>
                    <a:pt x="795" y="1099"/>
                    <a:pt x="932" y="1023"/>
                  </a:cubicBezTo>
                  <a:cubicBezTo>
                    <a:pt x="1108" y="927"/>
                    <a:pt x="1197" y="648"/>
                    <a:pt x="1147" y="416"/>
                  </a:cubicBezTo>
                  <a:cubicBezTo>
                    <a:pt x="1098" y="189"/>
                    <a:pt x="886" y="1"/>
                    <a:pt x="6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63"/>
            <p:cNvSpPr/>
            <p:nvPr/>
          </p:nvSpPr>
          <p:spPr>
            <a:xfrm>
              <a:off x="6822428" y="1646645"/>
              <a:ext cx="122318" cy="183595"/>
            </a:xfrm>
            <a:custGeom>
              <a:rect b="b" l="l" r="r" t="t"/>
              <a:pathLst>
                <a:path extrusionOk="0" h="3098" w="2064">
                  <a:moveTo>
                    <a:pt x="713" y="0"/>
                  </a:moveTo>
                  <a:cubicBezTo>
                    <a:pt x="695" y="0"/>
                    <a:pt x="676" y="1"/>
                    <a:pt x="658" y="2"/>
                  </a:cubicBezTo>
                  <a:cubicBezTo>
                    <a:pt x="658" y="2"/>
                    <a:pt x="658" y="2"/>
                    <a:pt x="657" y="2"/>
                  </a:cubicBezTo>
                  <a:cubicBezTo>
                    <a:pt x="644" y="2"/>
                    <a:pt x="551" y="6"/>
                    <a:pt x="394" y="118"/>
                  </a:cubicBezTo>
                  <a:cubicBezTo>
                    <a:pt x="345" y="165"/>
                    <a:pt x="304" y="220"/>
                    <a:pt x="270" y="278"/>
                  </a:cubicBezTo>
                  <a:cubicBezTo>
                    <a:pt x="71" y="613"/>
                    <a:pt x="0" y="1021"/>
                    <a:pt x="76" y="1402"/>
                  </a:cubicBezTo>
                  <a:cubicBezTo>
                    <a:pt x="78" y="1413"/>
                    <a:pt x="84" y="1424"/>
                    <a:pt x="91" y="1436"/>
                  </a:cubicBezTo>
                  <a:cubicBezTo>
                    <a:pt x="91" y="1436"/>
                    <a:pt x="112" y="1493"/>
                    <a:pt x="186" y="1493"/>
                  </a:cubicBezTo>
                  <a:cubicBezTo>
                    <a:pt x="202" y="1493"/>
                    <a:pt x="220" y="1490"/>
                    <a:pt x="242" y="1484"/>
                  </a:cubicBezTo>
                  <a:cubicBezTo>
                    <a:pt x="296" y="1441"/>
                    <a:pt x="299" y="1348"/>
                    <a:pt x="293" y="1274"/>
                  </a:cubicBezTo>
                  <a:cubicBezTo>
                    <a:pt x="275" y="1027"/>
                    <a:pt x="301" y="777"/>
                    <a:pt x="367" y="538"/>
                  </a:cubicBezTo>
                  <a:cubicBezTo>
                    <a:pt x="391" y="452"/>
                    <a:pt x="422" y="364"/>
                    <a:pt x="484" y="299"/>
                  </a:cubicBezTo>
                  <a:cubicBezTo>
                    <a:pt x="553" y="229"/>
                    <a:pt x="650" y="197"/>
                    <a:pt x="749" y="197"/>
                  </a:cubicBezTo>
                  <a:cubicBezTo>
                    <a:pt x="806" y="197"/>
                    <a:pt x="864" y="208"/>
                    <a:pt x="918" y="227"/>
                  </a:cubicBezTo>
                  <a:cubicBezTo>
                    <a:pt x="1063" y="281"/>
                    <a:pt x="1181" y="389"/>
                    <a:pt x="1290" y="499"/>
                  </a:cubicBezTo>
                  <a:cubicBezTo>
                    <a:pt x="1399" y="609"/>
                    <a:pt x="1506" y="725"/>
                    <a:pt x="1641" y="802"/>
                  </a:cubicBezTo>
                  <a:cubicBezTo>
                    <a:pt x="1641" y="802"/>
                    <a:pt x="1643" y="802"/>
                    <a:pt x="1646" y="802"/>
                  </a:cubicBezTo>
                  <a:cubicBezTo>
                    <a:pt x="1670" y="802"/>
                    <a:pt x="1759" y="797"/>
                    <a:pt x="1765" y="718"/>
                  </a:cubicBezTo>
                  <a:cubicBezTo>
                    <a:pt x="1745" y="616"/>
                    <a:pt x="1678" y="529"/>
                    <a:pt x="1605" y="454"/>
                  </a:cubicBezTo>
                  <a:cubicBezTo>
                    <a:pt x="1457" y="303"/>
                    <a:pt x="1282" y="179"/>
                    <a:pt x="1090" y="91"/>
                  </a:cubicBezTo>
                  <a:cubicBezTo>
                    <a:pt x="973" y="37"/>
                    <a:pt x="840" y="0"/>
                    <a:pt x="713" y="0"/>
                  </a:cubicBezTo>
                  <a:close/>
                  <a:moveTo>
                    <a:pt x="1996" y="2677"/>
                  </a:moveTo>
                  <a:cubicBezTo>
                    <a:pt x="1984" y="2677"/>
                    <a:pt x="1974" y="2683"/>
                    <a:pt x="1963" y="2689"/>
                  </a:cubicBezTo>
                  <a:cubicBezTo>
                    <a:pt x="1909" y="2721"/>
                    <a:pt x="1864" y="2770"/>
                    <a:pt x="1837" y="2828"/>
                  </a:cubicBezTo>
                  <a:cubicBezTo>
                    <a:pt x="1832" y="2838"/>
                    <a:pt x="1827" y="2850"/>
                    <a:pt x="1831" y="2862"/>
                  </a:cubicBezTo>
                  <a:cubicBezTo>
                    <a:pt x="1834" y="2874"/>
                    <a:pt x="1846" y="2884"/>
                    <a:pt x="1859" y="2887"/>
                  </a:cubicBezTo>
                  <a:cubicBezTo>
                    <a:pt x="1865" y="2889"/>
                    <a:pt x="1871" y="2889"/>
                    <a:pt x="1877" y="2889"/>
                  </a:cubicBezTo>
                  <a:cubicBezTo>
                    <a:pt x="1884" y="2889"/>
                    <a:pt x="1892" y="2888"/>
                    <a:pt x="1899" y="2887"/>
                  </a:cubicBezTo>
                  <a:cubicBezTo>
                    <a:pt x="1929" y="2884"/>
                    <a:pt x="1958" y="2879"/>
                    <a:pt x="1989" y="2873"/>
                  </a:cubicBezTo>
                  <a:cubicBezTo>
                    <a:pt x="2018" y="2869"/>
                    <a:pt x="2052" y="2858"/>
                    <a:pt x="2059" y="2829"/>
                  </a:cubicBezTo>
                  <a:cubicBezTo>
                    <a:pt x="2064" y="2813"/>
                    <a:pt x="2057" y="2794"/>
                    <a:pt x="2050" y="2778"/>
                  </a:cubicBezTo>
                  <a:cubicBezTo>
                    <a:pt x="2037" y="2747"/>
                    <a:pt x="2025" y="2715"/>
                    <a:pt x="2011" y="2684"/>
                  </a:cubicBezTo>
                  <a:cubicBezTo>
                    <a:pt x="2019" y="2684"/>
                    <a:pt x="2007" y="2677"/>
                    <a:pt x="1996" y="2677"/>
                  </a:cubicBezTo>
                  <a:close/>
                  <a:moveTo>
                    <a:pt x="1633" y="2894"/>
                  </a:moveTo>
                  <a:cubicBezTo>
                    <a:pt x="1562" y="2896"/>
                    <a:pt x="1493" y="2918"/>
                    <a:pt x="1436" y="2958"/>
                  </a:cubicBezTo>
                  <a:cubicBezTo>
                    <a:pt x="1450" y="3000"/>
                    <a:pt x="1471" y="3040"/>
                    <a:pt x="1497" y="3076"/>
                  </a:cubicBezTo>
                  <a:cubicBezTo>
                    <a:pt x="1504" y="3086"/>
                    <a:pt x="1512" y="3096"/>
                    <a:pt x="1523" y="3097"/>
                  </a:cubicBezTo>
                  <a:cubicBezTo>
                    <a:pt x="1525" y="3098"/>
                    <a:pt x="1526" y="3098"/>
                    <a:pt x="1528" y="3098"/>
                  </a:cubicBezTo>
                  <a:cubicBezTo>
                    <a:pt x="1535" y="3098"/>
                    <a:pt x="1542" y="3094"/>
                    <a:pt x="1549" y="3090"/>
                  </a:cubicBezTo>
                  <a:cubicBezTo>
                    <a:pt x="1592" y="3067"/>
                    <a:pt x="1626" y="3030"/>
                    <a:pt x="1657" y="2993"/>
                  </a:cubicBezTo>
                  <a:cubicBezTo>
                    <a:pt x="1667" y="2980"/>
                    <a:pt x="1679" y="2966"/>
                    <a:pt x="1684" y="2950"/>
                  </a:cubicBezTo>
                  <a:cubicBezTo>
                    <a:pt x="1688" y="2935"/>
                    <a:pt x="1686" y="2915"/>
                    <a:pt x="1672" y="2903"/>
                  </a:cubicBezTo>
                  <a:cubicBezTo>
                    <a:pt x="1662" y="2895"/>
                    <a:pt x="1646" y="2894"/>
                    <a:pt x="1633" y="289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63"/>
            <p:cNvSpPr/>
            <p:nvPr/>
          </p:nvSpPr>
          <p:spPr>
            <a:xfrm>
              <a:off x="5575071" y="837771"/>
              <a:ext cx="2272598" cy="2894084"/>
            </a:xfrm>
            <a:custGeom>
              <a:rect b="b" l="l" r="r" t="t"/>
              <a:pathLst>
                <a:path extrusionOk="0" h="48835" w="38348">
                  <a:moveTo>
                    <a:pt x="41" y="1"/>
                  </a:moveTo>
                  <a:cubicBezTo>
                    <a:pt x="29" y="1"/>
                    <a:pt x="16" y="8"/>
                    <a:pt x="10" y="20"/>
                  </a:cubicBezTo>
                  <a:cubicBezTo>
                    <a:pt x="1" y="37"/>
                    <a:pt x="6" y="58"/>
                    <a:pt x="24" y="68"/>
                  </a:cubicBezTo>
                  <a:cubicBezTo>
                    <a:pt x="206" y="165"/>
                    <a:pt x="421" y="210"/>
                    <a:pt x="627" y="244"/>
                  </a:cubicBezTo>
                  <a:cubicBezTo>
                    <a:pt x="1445" y="382"/>
                    <a:pt x="2280" y="452"/>
                    <a:pt x="3112" y="452"/>
                  </a:cubicBezTo>
                  <a:cubicBezTo>
                    <a:pt x="3175" y="452"/>
                    <a:pt x="3239" y="452"/>
                    <a:pt x="3302" y="450"/>
                  </a:cubicBezTo>
                  <a:cubicBezTo>
                    <a:pt x="3321" y="450"/>
                    <a:pt x="3338" y="434"/>
                    <a:pt x="3338" y="414"/>
                  </a:cubicBezTo>
                  <a:cubicBezTo>
                    <a:pt x="3337" y="396"/>
                    <a:pt x="3322" y="378"/>
                    <a:pt x="3304" y="378"/>
                  </a:cubicBezTo>
                  <a:cubicBezTo>
                    <a:pt x="3303" y="378"/>
                    <a:pt x="3302" y="378"/>
                    <a:pt x="3301" y="378"/>
                  </a:cubicBezTo>
                  <a:lnTo>
                    <a:pt x="3302" y="378"/>
                  </a:lnTo>
                  <a:cubicBezTo>
                    <a:pt x="3233" y="379"/>
                    <a:pt x="3165" y="380"/>
                    <a:pt x="3097" y="380"/>
                  </a:cubicBezTo>
                  <a:cubicBezTo>
                    <a:pt x="2274" y="380"/>
                    <a:pt x="1448" y="309"/>
                    <a:pt x="639" y="173"/>
                  </a:cubicBezTo>
                  <a:cubicBezTo>
                    <a:pt x="439" y="140"/>
                    <a:pt x="230" y="97"/>
                    <a:pt x="57" y="5"/>
                  </a:cubicBezTo>
                  <a:cubicBezTo>
                    <a:pt x="52" y="2"/>
                    <a:pt x="47" y="1"/>
                    <a:pt x="41" y="1"/>
                  </a:cubicBezTo>
                  <a:close/>
                  <a:moveTo>
                    <a:pt x="15340" y="3573"/>
                  </a:moveTo>
                  <a:cubicBezTo>
                    <a:pt x="15329" y="3573"/>
                    <a:pt x="15318" y="3578"/>
                    <a:pt x="15310" y="3589"/>
                  </a:cubicBezTo>
                  <a:cubicBezTo>
                    <a:pt x="15198" y="3762"/>
                    <a:pt x="15032" y="3905"/>
                    <a:pt x="14844" y="3990"/>
                  </a:cubicBezTo>
                  <a:cubicBezTo>
                    <a:pt x="14805" y="4008"/>
                    <a:pt x="14723" y="4045"/>
                    <a:pt x="14725" y="4123"/>
                  </a:cubicBezTo>
                  <a:cubicBezTo>
                    <a:pt x="14725" y="4156"/>
                    <a:pt x="14742" y="4183"/>
                    <a:pt x="14758" y="4205"/>
                  </a:cubicBezTo>
                  <a:cubicBezTo>
                    <a:pt x="14816" y="4286"/>
                    <a:pt x="14886" y="4358"/>
                    <a:pt x="14964" y="4420"/>
                  </a:cubicBezTo>
                  <a:cubicBezTo>
                    <a:pt x="14971" y="4424"/>
                    <a:pt x="14977" y="4428"/>
                    <a:pt x="14986" y="4428"/>
                  </a:cubicBezTo>
                  <a:cubicBezTo>
                    <a:pt x="14996" y="4428"/>
                    <a:pt x="15006" y="4423"/>
                    <a:pt x="15013" y="4414"/>
                  </a:cubicBezTo>
                  <a:cubicBezTo>
                    <a:pt x="15026" y="4398"/>
                    <a:pt x="15024" y="4376"/>
                    <a:pt x="15008" y="4363"/>
                  </a:cubicBezTo>
                  <a:cubicBezTo>
                    <a:pt x="14936" y="4306"/>
                    <a:pt x="14871" y="4239"/>
                    <a:pt x="14817" y="4163"/>
                  </a:cubicBezTo>
                  <a:cubicBezTo>
                    <a:pt x="14807" y="4149"/>
                    <a:pt x="14797" y="4134"/>
                    <a:pt x="14797" y="4122"/>
                  </a:cubicBezTo>
                  <a:cubicBezTo>
                    <a:pt x="14797" y="4095"/>
                    <a:pt x="14837" y="4072"/>
                    <a:pt x="14873" y="4055"/>
                  </a:cubicBezTo>
                  <a:cubicBezTo>
                    <a:pt x="15074" y="3964"/>
                    <a:pt x="15250" y="3813"/>
                    <a:pt x="15371" y="3629"/>
                  </a:cubicBezTo>
                  <a:cubicBezTo>
                    <a:pt x="15382" y="3612"/>
                    <a:pt x="15378" y="3589"/>
                    <a:pt x="15360" y="3579"/>
                  </a:cubicBezTo>
                  <a:cubicBezTo>
                    <a:pt x="15354" y="3575"/>
                    <a:pt x="15347" y="3573"/>
                    <a:pt x="15340" y="3573"/>
                  </a:cubicBezTo>
                  <a:close/>
                  <a:moveTo>
                    <a:pt x="16275" y="5188"/>
                  </a:moveTo>
                  <a:cubicBezTo>
                    <a:pt x="16264" y="5188"/>
                    <a:pt x="16253" y="5194"/>
                    <a:pt x="16245" y="5204"/>
                  </a:cubicBezTo>
                  <a:cubicBezTo>
                    <a:pt x="16079" y="5439"/>
                    <a:pt x="15798" y="5595"/>
                    <a:pt x="15510" y="5610"/>
                  </a:cubicBezTo>
                  <a:cubicBezTo>
                    <a:pt x="15494" y="5611"/>
                    <a:pt x="15479" y="5611"/>
                    <a:pt x="15463" y="5611"/>
                  </a:cubicBezTo>
                  <a:cubicBezTo>
                    <a:pt x="15190" y="5611"/>
                    <a:pt x="14915" y="5487"/>
                    <a:pt x="14735" y="5281"/>
                  </a:cubicBezTo>
                  <a:cubicBezTo>
                    <a:pt x="14728" y="5273"/>
                    <a:pt x="14718" y="5269"/>
                    <a:pt x="14708" y="5269"/>
                  </a:cubicBezTo>
                  <a:cubicBezTo>
                    <a:pt x="14700" y="5269"/>
                    <a:pt x="14692" y="5272"/>
                    <a:pt x="14685" y="5278"/>
                  </a:cubicBezTo>
                  <a:cubicBezTo>
                    <a:pt x="14670" y="5291"/>
                    <a:pt x="14669" y="5313"/>
                    <a:pt x="14682" y="5328"/>
                  </a:cubicBezTo>
                  <a:cubicBezTo>
                    <a:pt x="14874" y="5549"/>
                    <a:pt x="15170" y="5683"/>
                    <a:pt x="15463" y="5683"/>
                  </a:cubicBezTo>
                  <a:cubicBezTo>
                    <a:pt x="15481" y="5683"/>
                    <a:pt x="15497" y="5683"/>
                    <a:pt x="15513" y="5682"/>
                  </a:cubicBezTo>
                  <a:cubicBezTo>
                    <a:pt x="15823" y="5665"/>
                    <a:pt x="16126" y="5498"/>
                    <a:pt x="16304" y="5244"/>
                  </a:cubicBezTo>
                  <a:cubicBezTo>
                    <a:pt x="16316" y="5228"/>
                    <a:pt x="16311" y="5206"/>
                    <a:pt x="16295" y="5194"/>
                  </a:cubicBezTo>
                  <a:cubicBezTo>
                    <a:pt x="16289" y="5190"/>
                    <a:pt x="16282" y="5188"/>
                    <a:pt x="16275" y="5188"/>
                  </a:cubicBezTo>
                  <a:close/>
                  <a:moveTo>
                    <a:pt x="13116" y="18248"/>
                  </a:moveTo>
                  <a:cubicBezTo>
                    <a:pt x="13499" y="18339"/>
                    <a:pt x="13873" y="18416"/>
                    <a:pt x="14234" y="18483"/>
                  </a:cubicBezTo>
                  <a:cubicBezTo>
                    <a:pt x="13673" y="19540"/>
                    <a:pt x="13395" y="20728"/>
                    <a:pt x="13432" y="21925"/>
                  </a:cubicBezTo>
                  <a:cubicBezTo>
                    <a:pt x="13064" y="21795"/>
                    <a:pt x="12692" y="21650"/>
                    <a:pt x="12329" y="21494"/>
                  </a:cubicBezTo>
                  <a:cubicBezTo>
                    <a:pt x="12331" y="21334"/>
                    <a:pt x="12339" y="21172"/>
                    <a:pt x="12350" y="21015"/>
                  </a:cubicBezTo>
                  <a:cubicBezTo>
                    <a:pt x="12420" y="20111"/>
                    <a:pt x="12650" y="19238"/>
                    <a:pt x="13032" y="18419"/>
                  </a:cubicBezTo>
                  <a:cubicBezTo>
                    <a:pt x="13059" y="18362"/>
                    <a:pt x="13087" y="18305"/>
                    <a:pt x="13116" y="18248"/>
                  </a:cubicBezTo>
                  <a:close/>
                  <a:moveTo>
                    <a:pt x="20520" y="16153"/>
                  </a:moveTo>
                  <a:cubicBezTo>
                    <a:pt x="20502" y="16153"/>
                    <a:pt x="20486" y="16166"/>
                    <a:pt x="20484" y="16185"/>
                  </a:cubicBezTo>
                  <a:cubicBezTo>
                    <a:pt x="20379" y="17063"/>
                    <a:pt x="20188" y="17934"/>
                    <a:pt x="19918" y="18775"/>
                  </a:cubicBezTo>
                  <a:cubicBezTo>
                    <a:pt x="19894" y="18776"/>
                    <a:pt x="19872" y="18778"/>
                    <a:pt x="19850" y="18779"/>
                  </a:cubicBezTo>
                  <a:cubicBezTo>
                    <a:pt x="19434" y="18801"/>
                    <a:pt x="19018" y="18812"/>
                    <a:pt x="18602" y="18812"/>
                  </a:cubicBezTo>
                  <a:cubicBezTo>
                    <a:pt x="17157" y="18812"/>
                    <a:pt x="15713" y="18681"/>
                    <a:pt x="14294" y="18421"/>
                  </a:cubicBezTo>
                  <a:cubicBezTo>
                    <a:pt x="13913" y="18353"/>
                    <a:pt x="13513" y="18268"/>
                    <a:pt x="13104" y="18172"/>
                  </a:cubicBezTo>
                  <a:cubicBezTo>
                    <a:pt x="13102" y="18171"/>
                    <a:pt x="13099" y="18171"/>
                    <a:pt x="13097" y="18171"/>
                  </a:cubicBezTo>
                  <a:cubicBezTo>
                    <a:pt x="13083" y="18171"/>
                    <a:pt x="13071" y="18178"/>
                    <a:pt x="13065" y="18190"/>
                  </a:cubicBezTo>
                  <a:cubicBezTo>
                    <a:pt x="13031" y="18256"/>
                    <a:pt x="12999" y="18322"/>
                    <a:pt x="12967" y="18389"/>
                  </a:cubicBezTo>
                  <a:cubicBezTo>
                    <a:pt x="12580" y="19216"/>
                    <a:pt x="12349" y="20097"/>
                    <a:pt x="12280" y="21009"/>
                  </a:cubicBezTo>
                  <a:cubicBezTo>
                    <a:pt x="12266" y="21177"/>
                    <a:pt x="12259" y="21348"/>
                    <a:pt x="12257" y="21517"/>
                  </a:cubicBezTo>
                  <a:cubicBezTo>
                    <a:pt x="12257" y="21531"/>
                    <a:pt x="12266" y="21545"/>
                    <a:pt x="12280" y="21550"/>
                  </a:cubicBezTo>
                  <a:cubicBezTo>
                    <a:pt x="12667" y="21719"/>
                    <a:pt x="13064" y="21873"/>
                    <a:pt x="13458" y="22010"/>
                  </a:cubicBezTo>
                  <a:cubicBezTo>
                    <a:pt x="15319" y="22661"/>
                    <a:pt x="17310" y="22996"/>
                    <a:pt x="19281" y="22996"/>
                  </a:cubicBezTo>
                  <a:cubicBezTo>
                    <a:pt x="19668" y="22996"/>
                    <a:pt x="20054" y="22983"/>
                    <a:pt x="20438" y="22956"/>
                  </a:cubicBezTo>
                  <a:cubicBezTo>
                    <a:pt x="20586" y="22947"/>
                    <a:pt x="20727" y="22935"/>
                    <a:pt x="20859" y="22922"/>
                  </a:cubicBezTo>
                  <a:cubicBezTo>
                    <a:pt x="21743" y="22837"/>
                    <a:pt x="22446" y="22678"/>
                    <a:pt x="23073" y="22423"/>
                  </a:cubicBezTo>
                  <a:cubicBezTo>
                    <a:pt x="23149" y="22393"/>
                    <a:pt x="23226" y="22359"/>
                    <a:pt x="23300" y="22323"/>
                  </a:cubicBezTo>
                  <a:cubicBezTo>
                    <a:pt x="23318" y="22315"/>
                    <a:pt x="23325" y="22294"/>
                    <a:pt x="23317" y="22275"/>
                  </a:cubicBezTo>
                  <a:cubicBezTo>
                    <a:pt x="23311" y="22263"/>
                    <a:pt x="23298" y="22255"/>
                    <a:pt x="23284" y="22255"/>
                  </a:cubicBezTo>
                  <a:cubicBezTo>
                    <a:pt x="23279" y="22255"/>
                    <a:pt x="23274" y="22256"/>
                    <a:pt x="23270" y="22258"/>
                  </a:cubicBezTo>
                  <a:cubicBezTo>
                    <a:pt x="23196" y="22293"/>
                    <a:pt x="23120" y="22326"/>
                    <a:pt x="23045" y="22357"/>
                  </a:cubicBezTo>
                  <a:cubicBezTo>
                    <a:pt x="22425" y="22609"/>
                    <a:pt x="21728" y="22766"/>
                    <a:pt x="20852" y="22850"/>
                  </a:cubicBezTo>
                  <a:cubicBezTo>
                    <a:pt x="20720" y="22864"/>
                    <a:pt x="20580" y="22875"/>
                    <a:pt x="20433" y="22886"/>
                  </a:cubicBezTo>
                  <a:cubicBezTo>
                    <a:pt x="20052" y="22911"/>
                    <a:pt x="19669" y="22924"/>
                    <a:pt x="19285" y="22924"/>
                  </a:cubicBezTo>
                  <a:cubicBezTo>
                    <a:pt x="17330" y="22924"/>
                    <a:pt x="15353" y="22593"/>
                    <a:pt x="13504" y="21951"/>
                  </a:cubicBezTo>
                  <a:cubicBezTo>
                    <a:pt x="13463" y="20749"/>
                    <a:pt x="13740" y="19555"/>
                    <a:pt x="14307" y="18496"/>
                  </a:cubicBezTo>
                  <a:cubicBezTo>
                    <a:pt x="15720" y="18754"/>
                    <a:pt x="17156" y="18884"/>
                    <a:pt x="18592" y="18884"/>
                  </a:cubicBezTo>
                  <a:cubicBezTo>
                    <a:pt x="19013" y="18884"/>
                    <a:pt x="19433" y="18873"/>
                    <a:pt x="19854" y="18850"/>
                  </a:cubicBezTo>
                  <a:cubicBezTo>
                    <a:pt x="19885" y="18849"/>
                    <a:pt x="19916" y="18847"/>
                    <a:pt x="19945" y="18844"/>
                  </a:cubicBezTo>
                  <a:cubicBezTo>
                    <a:pt x="20295" y="18826"/>
                    <a:pt x="20651" y="18798"/>
                    <a:pt x="21006" y="18762"/>
                  </a:cubicBezTo>
                  <a:cubicBezTo>
                    <a:pt x="21025" y="18760"/>
                    <a:pt x="21039" y="18742"/>
                    <a:pt x="21038" y="18723"/>
                  </a:cubicBezTo>
                  <a:cubicBezTo>
                    <a:pt x="21036" y="18704"/>
                    <a:pt x="21020" y="18690"/>
                    <a:pt x="21002" y="18690"/>
                  </a:cubicBezTo>
                  <a:cubicBezTo>
                    <a:pt x="21001" y="18690"/>
                    <a:pt x="21000" y="18690"/>
                    <a:pt x="20999" y="18690"/>
                  </a:cubicBezTo>
                  <a:cubicBezTo>
                    <a:pt x="20662" y="18725"/>
                    <a:pt x="20325" y="18750"/>
                    <a:pt x="19994" y="18770"/>
                  </a:cubicBezTo>
                  <a:cubicBezTo>
                    <a:pt x="20262" y="17933"/>
                    <a:pt x="20451" y="17066"/>
                    <a:pt x="20556" y="16193"/>
                  </a:cubicBezTo>
                  <a:cubicBezTo>
                    <a:pt x="20558" y="16173"/>
                    <a:pt x="20544" y="16156"/>
                    <a:pt x="20524" y="16153"/>
                  </a:cubicBezTo>
                  <a:cubicBezTo>
                    <a:pt x="20523" y="16153"/>
                    <a:pt x="20521" y="16153"/>
                    <a:pt x="20520" y="16153"/>
                  </a:cubicBezTo>
                  <a:close/>
                  <a:moveTo>
                    <a:pt x="38307" y="37597"/>
                  </a:moveTo>
                  <a:cubicBezTo>
                    <a:pt x="38298" y="37597"/>
                    <a:pt x="38290" y="37600"/>
                    <a:pt x="38284" y="37606"/>
                  </a:cubicBezTo>
                  <a:lnTo>
                    <a:pt x="37676" y="38140"/>
                  </a:lnTo>
                  <a:cubicBezTo>
                    <a:pt x="37661" y="38152"/>
                    <a:pt x="37660" y="38176"/>
                    <a:pt x="37672" y="38190"/>
                  </a:cubicBezTo>
                  <a:cubicBezTo>
                    <a:pt x="37681" y="38198"/>
                    <a:pt x="37690" y="38202"/>
                    <a:pt x="37700" y="38202"/>
                  </a:cubicBezTo>
                  <a:cubicBezTo>
                    <a:pt x="37708" y="38202"/>
                    <a:pt x="37717" y="38199"/>
                    <a:pt x="37723" y="38193"/>
                  </a:cubicBezTo>
                  <a:lnTo>
                    <a:pt x="38331" y="37661"/>
                  </a:lnTo>
                  <a:cubicBezTo>
                    <a:pt x="38345" y="37647"/>
                    <a:pt x="38348" y="37625"/>
                    <a:pt x="38334" y="37610"/>
                  </a:cubicBezTo>
                  <a:cubicBezTo>
                    <a:pt x="38327" y="37601"/>
                    <a:pt x="38317" y="37597"/>
                    <a:pt x="38307" y="37597"/>
                  </a:cubicBezTo>
                  <a:close/>
                  <a:moveTo>
                    <a:pt x="36891" y="39048"/>
                  </a:moveTo>
                  <a:cubicBezTo>
                    <a:pt x="36881" y="39048"/>
                    <a:pt x="36871" y="39052"/>
                    <a:pt x="36864" y="39059"/>
                  </a:cubicBezTo>
                  <a:cubicBezTo>
                    <a:pt x="35941" y="40062"/>
                    <a:pt x="34766" y="40805"/>
                    <a:pt x="33465" y="41211"/>
                  </a:cubicBezTo>
                  <a:cubicBezTo>
                    <a:pt x="33446" y="41217"/>
                    <a:pt x="33435" y="41238"/>
                    <a:pt x="33441" y="41256"/>
                  </a:cubicBezTo>
                  <a:cubicBezTo>
                    <a:pt x="33447" y="41271"/>
                    <a:pt x="33461" y="41282"/>
                    <a:pt x="33476" y="41282"/>
                  </a:cubicBezTo>
                  <a:cubicBezTo>
                    <a:pt x="33479" y="41282"/>
                    <a:pt x="33483" y="41281"/>
                    <a:pt x="33486" y="41280"/>
                  </a:cubicBezTo>
                  <a:cubicBezTo>
                    <a:pt x="34799" y="40870"/>
                    <a:pt x="35985" y="40120"/>
                    <a:pt x="36917" y="39108"/>
                  </a:cubicBezTo>
                  <a:cubicBezTo>
                    <a:pt x="36931" y="39094"/>
                    <a:pt x="36930" y="39071"/>
                    <a:pt x="36915" y="39058"/>
                  </a:cubicBezTo>
                  <a:cubicBezTo>
                    <a:pt x="36908" y="39052"/>
                    <a:pt x="36900" y="39048"/>
                    <a:pt x="36891" y="39048"/>
                  </a:cubicBezTo>
                  <a:close/>
                  <a:moveTo>
                    <a:pt x="27922" y="44467"/>
                  </a:moveTo>
                  <a:cubicBezTo>
                    <a:pt x="27917" y="44467"/>
                    <a:pt x="27913" y="44468"/>
                    <a:pt x="27908" y="44469"/>
                  </a:cubicBezTo>
                  <a:cubicBezTo>
                    <a:pt x="27890" y="44476"/>
                    <a:pt x="27880" y="44497"/>
                    <a:pt x="27887" y="44516"/>
                  </a:cubicBezTo>
                  <a:cubicBezTo>
                    <a:pt x="28530" y="46150"/>
                    <a:pt x="29554" y="47639"/>
                    <a:pt x="30849" y="48825"/>
                  </a:cubicBezTo>
                  <a:cubicBezTo>
                    <a:pt x="30856" y="48831"/>
                    <a:pt x="30865" y="48834"/>
                    <a:pt x="30873" y="48834"/>
                  </a:cubicBezTo>
                  <a:cubicBezTo>
                    <a:pt x="30883" y="48834"/>
                    <a:pt x="30893" y="48829"/>
                    <a:pt x="30900" y="48823"/>
                  </a:cubicBezTo>
                  <a:cubicBezTo>
                    <a:pt x="30914" y="48807"/>
                    <a:pt x="30912" y="48785"/>
                    <a:pt x="30897" y="48771"/>
                  </a:cubicBezTo>
                  <a:cubicBezTo>
                    <a:pt x="29610" y="47594"/>
                    <a:pt x="28593" y="46113"/>
                    <a:pt x="27955" y="44490"/>
                  </a:cubicBezTo>
                  <a:lnTo>
                    <a:pt x="27955" y="44489"/>
                  </a:lnTo>
                  <a:cubicBezTo>
                    <a:pt x="27949" y="44475"/>
                    <a:pt x="27936" y="44467"/>
                    <a:pt x="27922" y="4446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8" name="Google Shape;1688;p63"/>
          <p:cNvGrpSpPr/>
          <p:nvPr/>
        </p:nvGrpSpPr>
        <p:grpSpPr>
          <a:xfrm rot="-5712340">
            <a:off x="8331137" y="1919770"/>
            <a:ext cx="199303" cy="251690"/>
            <a:chOff x="3311031" y="3025663"/>
            <a:chExt cx="308584" cy="389695"/>
          </a:xfrm>
        </p:grpSpPr>
        <p:sp>
          <p:nvSpPr>
            <p:cNvPr id="1689" name="Google Shape;1689;p63"/>
            <p:cNvSpPr/>
            <p:nvPr/>
          </p:nvSpPr>
          <p:spPr>
            <a:xfrm flipH="1">
              <a:off x="3311031" y="3025663"/>
              <a:ext cx="308584" cy="389695"/>
            </a:xfrm>
            <a:custGeom>
              <a:rect b="b" l="l" r="r" t="t"/>
              <a:pathLst>
                <a:path extrusionOk="0" h="19458" w="15408">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63"/>
            <p:cNvSpPr/>
            <p:nvPr/>
          </p:nvSpPr>
          <p:spPr>
            <a:xfrm flipH="1">
              <a:off x="3311033" y="3038519"/>
              <a:ext cx="285712" cy="376837"/>
            </a:xfrm>
            <a:custGeom>
              <a:rect b="b" l="l" r="r" t="t"/>
              <a:pathLst>
                <a:path extrusionOk="0" h="18816" w="14266">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63"/>
            <p:cNvSpPr/>
            <p:nvPr/>
          </p:nvSpPr>
          <p:spPr>
            <a:xfrm flipH="1">
              <a:off x="3397429" y="3183403"/>
              <a:ext cx="222185" cy="231938"/>
            </a:xfrm>
            <a:custGeom>
              <a:rect b="b" l="l" r="r" t="t"/>
              <a:pathLst>
                <a:path extrusionOk="0" h="11581" w="11094">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63"/>
            <p:cNvSpPr/>
            <p:nvPr/>
          </p:nvSpPr>
          <p:spPr>
            <a:xfrm flipH="1">
              <a:off x="3397432" y="3259740"/>
              <a:ext cx="199314" cy="155594"/>
            </a:xfrm>
            <a:custGeom>
              <a:rect b="b" l="l" r="r" t="t"/>
              <a:pathLst>
                <a:path extrusionOk="0" h="7769" w="9952">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3" name="Google Shape;1693;p63"/>
          <p:cNvGrpSpPr/>
          <p:nvPr/>
        </p:nvGrpSpPr>
        <p:grpSpPr>
          <a:xfrm rot="-2700000">
            <a:off x="8288583" y="747730"/>
            <a:ext cx="533277" cy="463182"/>
            <a:chOff x="3338300" y="3103725"/>
            <a:chExt cx="374500" cy="325275"/>
          </a:xfrm>
        </p:grpSpPr>
        <p:sp>
          <p:nvSpPr>
            <p:cNvPr id="1694" name="Google Shape;1694;p63"/>
            <p:cNvSpPr/>
            <p:nvPr/>
          </p:nvSpPr>
          <p:spPr>
            <a:xfrm>
              <a:off x="3507800" y="3108800"/>
              <a:ext cx="146900" cy="106250"/>
            </a:xfrm>
            <a:custGeom>
              <a:rect b="b" l="l" r="r" t="t"/>
              <a:pathLst>
                <a:path extrusionOk="0" h="4250" w="5876">
                  <a:moveTo>
                    <a:pt x="1754" y="0"/>
                  </a:moveTo>
                  <a:cubicBezTo>
                    <a:pt x="1700" y="0"/>
                    <a:pt x="1646" y="3"/>
                    <a:pt x="1591" y="10"/>
                  </a:cubicBezTo>
                  <a:cubicBezTo>
                    <a:pt x="1202" y="54"/>
                    <a:pt x="826" y="271"/>
                    <a:pt x="531" y="621"/>
                  </a:cubicBezTo>
                  <a:cubicBezTo>
                    <a:pt x="295" y="901"/>
                    <a:pt x="139" y="1223"/>
                    <a:pt x="1" y="1507"/>
                  </a:cubicBezTo>
                  <a:lnTo>
                    <a:pt x="779" y="1884"/>
                  </a:lnTo>
                  <a:cubicBezTo>
                    <a:pt x="899" y="1634"/>
                    <a:pt x="1025" y="1374"/>
                    <a:pt x="1191" y="1179"/>
                  </a:cubicBezTo>
                  <a:cubicBezTo>
                    <a:pt x="1341" y="1000"/>
                    <a:pt x="1523" y="887"/>
                    <a:pt x="1689" y="868"/>
                  </a:cubicBezTo>
                  <a:cubicBezTo>
                    <a:pt x="1711" y="866"/>
                    <a:pt x="1732" y="864"/>
                    <a:pt x="1755" y="864"/>
                  </a:cubicBezTo>
                  <a:cubicBezTo>
                    <a:pt x="1896" y="864"/>
                    <a:pt x="2055" y="911"/>
                    <a:pt x="2197" y="956"/>
                  </a:cubicBezTo>
                  <a:cubicBezTo>
                    <a:pt x="3091" y="1240"/>
                    <a:pt x="3918" y="1677"/>
                    <a:pt x="4656" y="2252"/>
                  </a:cubicBezTo>
                  <a:cubicBezTo>
                    <a:pt x="4761" y="2334"/>
                    <a:pt x="4877" y="2429"/>
                    <a:pt x="4920" y="2521"/>
                  </a:cubicBezTo>
                  <a:cubicBezTo>
                    <a:pt x="4975" y="2640"/>
                    <a:pt x="4942" y="2843"/>
                    <a:pt x="4828" y="3064"/>
                  </a:cubicBezTo>
                  <a:cubicBezTo>
                    <a:pt x="4782" y="3155"/>
                    <a:pt x="4726" y="3247"/>
                    <a:pt x="4667" y="3345"/>
                  </a:cubicBezTo>
                  <a:cubicBezTo>
                    <a:pt x="4552" y="3535"/>
                    <a:pt x="4433" y="3732"/>
                    <a:pt x="4351" y="3966"/>
                  </a:cubicBezTo>
                  <a:lnTo>
                    <a:pt x="5168" y="4249"/>
                  </a:lnTo>
                  <a:cubicBezTo>
                    <a:pt x="5220" y="4101"/>
                    <a:pt x="5311" y="3950"/>
                    <a:pt x="5407" y="3791"/>
                  </a:cubicBezTo>
                  <a:cubicBezTo>
                    <a:pt x="5471" y="3686"/>
                    <a:pt x="5537" y="3575"/>
                    <a:pt x="5597" y="3457"/>
                  </a:cubicBezTo>
                  <a:cubicBezTo>
                    <a:pt x="5838" y="2987"/>
                    <a:pt x="5875" y="2524"/>
                    <a:pt x="5703" y="2154"/>
                  </a:cubicBezTo>
                  <a:cubicBezTo>
                    <a:pt x="5579" y="1890"/>
                    <a:pt x="5371" y="1714"/>
                    <a:pt x="5186" y="1571"/>
                  </a:cubicBezTo>
                  <a:cubicBezTo>
                    <a:pt x="4368" y="932"/>
                    <a:pt x="3450" y="448"/>
                    <a:pt x="2460" y="134"/>
                  </a:cubicBezTo>
                  <a:cubicBezTo>
                    <a:pt x="2239" y="63"/>
                    <a:pt x="2003" y="0"/>
                    <a:pt x="17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63"/>
            <p:cNvSpPr/>
            <p:nvPr/>
          </p:nvSpPr>
          <p:spPr>
            <a:xfrm>
              <a:off x="3338300" y="3103725"/>
              <a:ext cx="374500" cy="325275"/>
            </a:xfrm>
            <a:custGeom>
              <a:rect b="b" l="l" r="r" t="t"/>
              <a:pathLst>
                <a:path extrusionOk="0" h="13011" w="14980">
                  <a:moveTo>
                    <a:pt x="4163" y="0"/>
                  </a:moveTo>
                  <a:cubicBezTo>
                    <a:pt x="4134" y="0"/>
                    <a:pt x="4105" y="2"/>
                    <a:pt x="4076" y="5"/>
                  </a:cubicBezTo>
                  <a:cubicBezTo>
                    <a:pt x="3646" y="56"/>
                    <a:pt x="3362" y="463"/>
                    <a:pt x="3141" y="834"/>
                  </a:cubicBezTo>
                  <a:cubicBezTo>
                    <a:pt x="2338" y="2176"/>
                    <a:pt x="1596" y="3554"/>
                    <a:pt x="916" y="4963"/>
                  </a:cubicBezTo>
                  <a:cubicBezTo>
                    <a:pt x="738" y="5330"/>
                    <a:pt x="459" y="5824"/>
                    <a:pt x="229" y="6343"/>
                  </a:cubicBezTo>
                  <a:cubicBezTo>
                    <a:pt x="111" y="6610"/>
                    <a:pt x="1" y="6933"/>
                    <a:pt x="160" y="7179"/>
                  </a:cubicBezTo>
                  <a:cubicBezTo>
                    <a:pt x="233" y="7293"/>
                    <a:pt x="353" y="7366"/>
                    <a:pt x="469" y="7437"/>
                  </a:cubicBezTo>
                  <a:cubicBezTo>
                    <a:pt x="1995" y="8357"/>
                    <a:pt x="3520" y="9276"/>
                    <a:pt x="5045" y="10196"/>
                  </a:cubicBezTo>
                  <a:cubicBezTo>
                    <a:pt x="5994" y="10768"/>
                    <a:pt x="6942" y="11340"/>
                    <a:pt x="7910" y="11876"/>
                  </a:cubicBezTo>
                  <a:cubicBezTo>
                    <a:pt x="8625" y="12272"/>
                    <a:pt x="9354" y="12651"/>
                    <a:pt x="10135" y="12893"/>
                  </a:cubicBezTo>
                  <a:cubicBezTo>
                    <a:pt x="10340" y="12957"/>
                    <a:pt x="10557" y="13010"/>
                    <a:pt x="10770" y="13010"/>
                  </a:cubicBezTo>
                  <a:cubicBezTo>
                    <a:pt x="10878" y="13010"/>
                    <a:pt x="10986" y="12996"/>
                    <a:pt x="11091" y="12963"/>
                  </a:cubicBezTo>
                  <a:cubicBezTo>
                    <a:pt x="11522" y="12822"/>
                    <a:pt x="11779" y="12390"/>
                    <a:pt x="11995" y="11991"/>
                  </a:cubicBezTo>
                  <a:cubicBezTo>
                    <a:pt x="12878" y="10369"/>
                    <a:pt x="13761" y="8746"/>
                    <a:pt x="14644" y="7124"/>
                  </a:cubicBezTo>
                  <a:cubicBezTo>
                    <a:pt x="14808" y="6820"/>
                    <a:pt x="14980" y="6472"/>
                    <a:pt x="14877" y="6141"/>
                  </a:cubicBezTo>
                  <a:cubicBezTo>
                    <a:pt x="14787" y="5850"/>
                    <a:pt x="14514" y="5662"/>
                    <a:pt x="14256" y="5498"/>
                  </a:cubicBezTo>
                  <a:cubicBezTo>
                    <a:pt x="11222" y="3570"/>
                    <a:pt x="8082" y="1805"/>
                    <a:pt x="4855" y="217"/>
                  </a:cubicBezTo>
                  <a:cubicBezTo>
                    <a:pt x="4637" y="110"/>
                    <a:pt x="4403" y="0"/>
                    <a:pt x="41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63"/>
            <p:cNvSpPr/>
            <p:nvPr/>
          </p:nvSpPr>
          <p:spPr>
            <a:xfrm>
              <a:off x="3436200" y="3185200"/>
              <a:ext cx="167150" cy="167150"/>
            </a:xfrm>
            <a:custGeom>
              <a:rect b="b" l="l" r="r" t="t"/>
              <a:pathLst>
                <a:path extrusionOk="0" h="6686" w="6686">
                  <a:moveTo>
                    <a:pt x="3698" y="1"/>
                  </a:moveTo>
                  <a:lnTo>
                    <a:pt x="2833" y="1559"/>
                  </a:lnTo>
                  <a:lnTo>
                    <a:pt x="1275" y="693"/>
                  </a:lnTo>
                  <a:lnTo>
                    <a:pt x="1" y="2988"/>
                  </a:lnTo>
                  <a:lnTo>
                    <a:pt x="1560" y="3853"/>
                  </a:lnTo>
                  <a:lnTo>
                    <a:pt x="693" y="5411"/>
                  </a:lnTo>
                  <a:lnTo>
                    <a:pt x="2987" y="6685"/>
                  </a:lnTo>
                  <a:lnTo>
                    <a:pt x="3853" y="5127"/>
                  </a:lnTo>
                  <a:lnTo>
                    <a:pt x="5412" y="5992"/>
                  </a:lnTo>
                  <a:lnTo>
                    <a:pt x="6685" y="3699"/>
                  </a:lnTo>
                  <a:lnTo>
                    <a:pt x="5128" y="2832"/>
                  </a:lnTo>
                  <a:lnTo>
                    <a:pt x="5993" y="1274"/>
                  </a:lnTo>
                  <a:lnTo>
                    <a:pt x="369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7" name="Google Shape;1697;p63"/>
          <p:cNvSpPr/>
          <p:nvPr/>
        </p:nvSpPr>
        <p:spPr>
          <a:xfrm rot="2912381">
            <a:off x="7500586" y="889462"/>
            <a:ext cx="186646" cy="179695"/>
          </a:xfrm>
          <a:custGeom>
            <a:rect b="b" l="l" r="r" t="t"/>
            <a:pathLst>
              <a:path extrusionOk="0" h="10858" w="11278">
                <a:moveTo>
                  <a:pt x="8421" y="0"/>
                </a:moveTo>
                <a:cubicBezTo>
                  <a:pt x="7701" y="0"/>
                  <a:pt x="6965" y="260"/>
                  <a:pt x="6410" y="724"/>
                </a:cubicBezTo>
                <a:cubicBezTo>
                  <a:pt x="5421" y="1554"/>
                  <a:pt x="4965" y="2897"/>
                  <a:pt x="4978" y="4188"/>
                </a:cubicBezTo>
                <a:cubicBezTo>
                  <a:pt x="4552" y="3936"/>
                  <a:pt x="4069" y="3820"/>
                  <a:pt x="3581" y="3820"/>
                </a:cubicBezTo>
                <a:cubicBezTo>
                  <a:pt x="2474" y="3820"/>
                  <a:pt x="1342" y="4420"/>
                  <a:pt x="793" y="5399"/>
                </a:cubicBezTo>
                <a:cubicBezTo>
                  <a:pt x="0" y="6811"/>
                  <a:pt x="434" y="8746"/>
                  <a:pt x="1669" y="9790"/>
                </a:cubicBezTo>
                <a:cubicBezTo>
                  <a:pt x="2571" y="10554"/>
                  <a:pt x="3789" y="10858"/>
                  <a:pt x="4972" y="10858"/>
                </a:cubicBezTo>
                <a:cubicBezTo>
                  <a:pt x="4999" y="10858"/>
                  <a:pt x="5025" y="10858"/>
                  <a:pt x="5052" y="10857"/>
                </a:cubicBezTo>
                <a:cubicBezTo>
                  <a:pt x="6260" y="10845"/>
                  <a:pt x="7445" y="10545"/>
                  <a:pt x="8615" y="10249"/>
                </a:cubicBezTo>
                <a:cubicBezTo>
                  <a:pt x="9988" y="8617"/>
                  <a:pt x="10721" y="6674"/>
                  <a:pt x="11042" y="4664"/>
                </a:cubicBezTo>
                <a:cubicBezTo>
                  <a:pt x="11277" y="3179"/>
                  <a:pt x="11181" y="1419"/>
                  <a:pt x="9988" y="504"/>
                </a:cubicBezTo>
                <a:cubicBezTo>
                  <a:pt x="9538" y="159"/>
                  <a:pt x="8984" y="0"/>
                  <a:pt x="84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8" name="Google Shape;1698;p63"/>
          <p:cNvGrpSpPr/>
          <p:nvPr/>
        </p:nvGrpSpPr>
        <p:grpSpPr>
          <a:xfrm>
            <a:off x="566852" y="907549"/>
            <a:ext cx="150927" cy="143533"/>
            <a:chOff x="3716290" y="4256524"/>
            <a:chExt cx="150927" cy="143533"/>
          </a:xfrm>
        </p:grpSpPr>
        <p:sp>
          <p:nvSpPr>
            <p:cNvPr id="1699" name="Google Shape;1699;p63"/>
            <p:cNvSpPr/>
            <p:nvPr/>
          </p:nvSpPr>
          <p:spPr>
            <a:xfrm>
              <a:off x="3723063" y="4256524"/>
              <a:ext cx="144154" cy="125102"/>
            </a:xfrm>
            <a:custGeom>
              <a:rect b="b" l="l" r="r" t="t"/>
              <a:pathLst>
                <a:path extrusionOk="0" h="4636" w="5342">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63"/>
            <p:cNvSpPr/>
            <p:nvPr/>
          </p:nvSpPr>
          <p:spPr>
            <a:xfrm>
              <a:off x="3752018" y="4279812"/>
              <a:ext cx="83195" cy="76610"/>
            </a:xfrm>
            <a:custGeom>
              <a:rect b="b" l="l" r="r" t="t"/>
              <a:pathLst>
                <a:path extrusionOk="0" h="2839" w="3083">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63"/>
            <p:cNvSpPr/>
            <p:nvPr/>
          </p:nvSpPr>
          <p:spPr>
            <a:xfrm>
              <a:off x="3716290" y="4291065"/>
              <a:ext cx="138001" cy="108992"/>
            </a:xfrm>
            <a:custGeom>
              <a:rect b="b" l="l" r="r" t="t"/>
              <a:pathLst>
                <a:path extrusionOk="0" h="4039" w="5114">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2" name="Google Shape;1702;p63"/>
          <p:cNvGrpSpPr/>
          <p:nvPr/>
        </p:nvGrpSpPr>
        <p:grpSpPr>
          <a:xfrm>
            <a:off x="6782039" y="4040940"/>
            <a:ext cx="268728" cy="214881"/>
            <a:chOff x="2858987" y="3108507"/>
            <a:chExt cx="186655" cy="149254"/>
          </a:xfrm>
        </p:grpSpPr>
        <p:sp>
          <p:nvSpPr>
            <p:cNvPr id="1703" name="Google Shape;1703;p63"/>
            <p:cNvSpPr/>
            <p:nvPr/>
          </p:nvSpPr>
          <p:spPr>
            <a:xfrm>
              <a:off x="2870698" y="3108507"/>
              <a:ext cx="174944" cy="127045"/>
            </a:xfrm>
            <a:custGeom>
              <a:rect b="b" l="l" r="r" t="t"/>
              <a:pathLst>
                <a:path extrusionOk="0" h="4708" w="6483">
                  <a:moveTo>
                    <a:pt x="1852" y="0"/>
                  </a:moveTo>
                  <a:cubicBezTo>
                    <a:pt x="1698" y="0"/>
                    <a:pt x="1545" y="16"/>
                    <a:pt x="1393" y="51"/>
                  </a:cubicBezTo>
                  <a:cubicBezTo>
                    <a:pt x="799" y="165"/>
                    <a:pt x="251" y="644"/>
                    <a:pt x="206" y="1238"/>
                  </a:cubicBezTo>
                  <a:cubicBezTo>
                    <a:pt x="0" y="1512"/>
                    <a:pt x="137" y="2128"/>
                    <a:pt x="434" y="2584"/>
                  </a:cubicBezTo>
                  <a:cubicBezTo>
                    <a:pt x="754" y="3041"/>
                    <a:pt x="1233" y="3360"/>
                    <a:pt x="1712" y="3634"/>
                  </a:cubicBezTo>
                  <a:cubicBezTo>
                    <a:pt x="2648" y="4205"/>
                    <a:pt x="3698" y="4684"/>
                    <a:pt x="4817" y="4707"/>
                  </a:cubicBezTo>
                  <a:cubicBezTo>
                    <a:pt x="5273" y="4707"/>
                    <a:pt x="5775" y="4616"/>
                    <a:pt x="6072" y="4296"/>
                  </a:cubicBezTo>
                  <a:cubicBezTo>
                    <a:pt x="6414" y="3931"/>
                    <a:pt x="6483" y="3383"/>
                    <a:pt x="6323" y="2904"/>
                  </a:cubicBezTo>
                  <a:cubicBezTo>
                    <a:pt x="6140" y="2447"/>
                    <a:pt x="5821" y="2059"/>
                    <a:pt x="5456" y="1740"/>
                  </a:cubicBezTo>
                  <a:cubicBezTo>
                    <a:pt x="4771" y="1124"/>
                    <a:pt x="4018" y="644"/>
                    <a:pt x="3173" y="302"/>
                  </a:cubicBezTo>
                  <a:cubicBezTo>
                    <a:pt x="2749" y="132"/>
                    <a:pt x="2299" y="0"/>
                    <a:pt x="1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63"/>
            <p:cNvSpPr/>
            <p:nvPr/>
          </p:nvSpPr>
          <p:spPr>
            <a:xfrm>
              <a:off x="2858987" y="3135114"/>
              <a:ext cx="175564" cy="122647"/>
            </a:xfrm>
            <a:custGeom>
              <a:rect b="b" l="l" r="r" t="t"/>
              <a:pathLst>
                <a:path extrusionOk="0" h="4545" w="6506">
                  <a:moveTo>
                    <a:pt x="685" y="1"/>
                  </a:moveTo>
                  <a:lnTo>
                    <a:pt x="685" y="1"/>
                  </a:lnTo>
                  <a:cubicBezTo>
                    <a:pt x="1" y="754"/>
                    <a:pt x="206" y="2009"/>
                    <a:pt x="891" y="2785"/>
                  </a:cubicBezTo>
                  <a:cubicBezTo>
                    <a:pt x="1553" y="3538"/>
                    <a:pt x="2557" y="3927"/>
                    <a:pt x="3516" y="4246"/>
                  </a:cubicBezTo>
                  <a:cubicBezTo>
                    <a:pt x="3982" y="4395"/>
                    <a:pt x="4463" y="4544"/>
                    <a:pt x="4947" y="4544"/>
                  </a:cubicBezTo>
                  <a:cubicBezTo>
                    <a:pt x="5056" y="4544"/>
                    <a:pt x="5164" y="4537"/>
                    <a:pt x="5273" y="4520"/>
                  </a:cubicBezTo>
                  <a:cubicBezTo>
                    <a:pt x="5867" y="4429"/>
                    <a:pt x="6460" y="3972"/>
                    <a:pt x="6506" y="3379"/>
                  </a:cubicBezTo>
                  <a:cubicBezTo>
                    <a:pt x="6506" y="3356"/>
                    <a:pt x="6506" y="3333"/>
                    <a:pt x="6506" y="3333"/>
                  </a:cubicBezTo>
                  <a:cubicBezTo>
                    <a:pt x="6186" y="3630"/>
                    <a:pt x="5707" y="3721"/>
                    <a:pt x="5251" y="3721"/>
                  </a:cubicBezTo>
                  <a:cubicBezTo>
                    <a:pt x="4132" y="3698"/>
                    <a:pt x="3082" y="3219"/>
                    <a:pt x="2146" y="2648"/>
                  </a:cubicBezTo>
                  <a:cubicBezTo>
                    <a:pt x="1667" y="2374"/>
                    <a:pt x="1188" y="2055"/>
                    <a:pt x="868" y="1598"/>
                  </a:cubicBezTo>
                  <a:cubicBezTo>
                    <a:pt x="571" y="1142"/>
                    <a:pt x="434" y="526"/>
                    <a:pt x="640" y="252"/>
                  </a:cubicBezTo>
                  <a:cubicBezTo>
                    <a:pt x="640" y="160"/>
                    <a:pt x="663" y="92"/>
                    <a:pt x="6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63"/>
            <p:cNvSpPr/>
            <p:nvPr/>
          </p:nvSpPr>
          <p:spPr>
            <a:xfrm>
              <a:off x="2908261" y="3140052"/>
              <a:ext cx="104756" cy="65708"/>
            </a:xfrm>
            <a:custGeom>
              <a:rect b="b" l="l" r="r" t="t"/>
              <a:pathLst>
                <a:path extrusionOk="0" h="2435" w="3882">
                  <a:moveTo>
                    <a:pt x="1" y="0"/>
                  </a:moveTo>
                  <a:cubicBezTo>
                    <a:pt x="1119" y="799"/>
                    <a:pt x="2306" y="1552"/>
                    <a:pt x="3493" y="2306"/>
                  </a:cubicBezTo>
                  <a:cubicBezTo>
                    <a:pt x="3582" y="2377"/>
                    <a:pt x="3699" y="2434"/>
                    <a:pt x="3800" y="2434"/>
                  </a:cubicBezTo>
                  <a:cubicBezTo>
                    <a:pt x="3829" y="2434"/>
                    <a:pt x="3856" y="2430"/>
                    <a:pt x="3881" y="2420"/>
                  </a:cubicBezTo>
                  <a:cubicBezTo>
                    <a:pt x="3858" y="1940"/>
                    <a:pt x="3470" y="1575"/>
                    <a:pt x="3082" y="1301"/>
                  </a:cubicBezTo>
                  <a:cubicBezTo>
                    <a:pt x="2169" y="639"/>
                    <a:pt x="1119" y="183"/>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6" name="Google Shape;1706;p63"/>
          <p:cNvGrpSpPr/>
          <p:nvPr/>
        </p:nvGrpSpPr>
        <p:grpSpPr>
          <a:xfrm>
            <a:off x="8355315" y="2499986"/>
            <a:ext cx="150927" cy="143533"/>
            <a:chOff x="3716290" y="4256524"/>
            <a:chExt cx="150927" cy="143533"/>
          </a:xfrm>
        </p:grpSpPr>
        <p:sp>
          <p:nvSpPr>
            <p:cNvPr id="1707" name="Google Shape;1707;p63"/>
            <p:cNvSpPr/>
            <p:nvPr/>
          </p:nvSpPr>
          <p:spPr>
            <a:xfrm>
              <a:off x="3723063" y="4256524"/>
              <a:ext cx="144154" cy="125102"/>
            </a:xfrm>
            <a:custGeom>
              <a:rect b="b" l="l" r="r" t="t"/>
              <a:pathLst>
                <a:path extrusionOk="0" h="4636" w="5342">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63"/>
            <p:cNvSpPr/>
            <p:nvPr/>
          </p:nvSpPr>
          <p:spPr>
            <a:xfrm>
              <a:off x="3752018" y="4279812"/>
              <a:ext cx="83195" cy="76610"/>
            </a:xfrm>
            <a:custGeom>
              <a:rect b="b" l="l" r="r" t="t"/>
              <a:pathLst>
                <a:path extrusionOk="0" h="2839" w="3083">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63"/>
            <p:cNvSpPr/>
            <p:nvPr/>
          </p:nvSpPr>
          <p:spPr>
            <a:xfrm>
              <a:off x="3716290" y="4291065"/>
              <a:ext cx="138001" cy="108992"/>
            </a:xfrm>
            <a:custGeom>
              <a:rect b="b" l="l" r="r" t="t"/>
              <a:pathLst>
                <a:path extrusionOk="0" h="4039" w="5114">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10" name="Google Shape;1710;p63"/>
          <p:cNvCxnSpPr/>
          <p:nvPr/>
        </p:nvCxnSpPr>
        <p:spPr>
          <a:xfrm>
            <a:off x="780475" y="834875"/>
            <a:ext cx="3763500" cy="84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667"/>
                                        </p:tgtEl>
                                        <p:attrNameLst>
                                          <p:attrName>style.visibility</p:attrName>
                                        </p:attrNameLst>
                                      </p:cBhvr>
                                      <p:to>
                                        <p:strVal val="visible"/>
                                      </p:to>
                                    </p:set>
                                    <p:anim calcmode="lin" valueType="num">
                                      <p:cBhvr additive="base">
                                        <p:cTn dur="1000"/>
                                        <p:tgtEl>
                                          <p:spTgt spid="1667"/>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1668"/>
                                        </p:tgtEl>
                                        <p:attrNameLst>
                                          <p:attrName>style.visibility</p:attrName>
                                        </p:attrNameLst>
                                      </p:cBhvr>
                                      <p:to>
                                        <p:strVal val="visible"/>
                                      </p:to>
                                    </p:set>
                                    <p:anim calcmode="lin" valueType="num">
                                      <p:cBhvr additive="base">
                                        <p:cTn dur="1000"/>
                                        <p:tgtEl>
                                          <p:spTgt spid="1668"/>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1669"/>
                                        </p:tgtEl>
                                        <p:attrNameLst>
                                          <p:attrName>style.visibility</p:attrName>
                                        </p:attrNameLst>
                                      </p:cBhvr>
                                      <p:to>
                                        <p:strVal val="visible"/>
                                      </p:to>
                                    </p:set>
                                    <p:anim calcmode="lin" valueType="num">
                                      <p:cBhvr additive="base">
                                        <p:cTn dur="1000"/>
                                        <p:tgtEl>
                                          <p:spTgt spid="166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10"/>
                                        </p:tgtEl>
                                        <p:attrNameLst>
                                          <p:attrName>style.visibility</p:attrName>
                                        </p:attrNameLst>
                                      </p:cBhvr>
                                      <p:to>
                                        <p:strVal val="visible"/>
                                      </p:to>
                                    </p:set>
                                    <p:anim calcmode="lin" valueType="num">
                                      <p:cBhvr additive="base">
                                        <p:cTn dur="1000"/>
                                        <p:tgtEl>
                                          <p:spTgt spid="1710"/>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688"/>
                                        </p:tgtEl>
                                        <p:attrNameLst>
                                          <p:attrName>style.visibility</p:attrName>
                                        </p:attrNameLst>
                                      </p:cBhvr>
                                      <p:to>
                                        <p:strVal val="visible"/>
                                      </p:to>
                                    </p:set>
                                    <p:animEffect filter="fade" transition="in">
                                      <p:cBhvr>
                                        <p:cTn dur="1000"/>
                                        <p:tgtEl>
                                          <p:spTgt spid="1688"/>
                                        </p:tgtEl>
                                      </p:cBhvr>
                                    </p:animEffect>
                                  </p:childTnLst>
                                </p:cTn>
                              </p:par>
                              <p:par>
                                <p:cTn fill="hold" nodeType="withEffect" presetClass="entr" presetID="10" presetSubtype="0">
                                  <p:stCondLst>
                                    <p:cond delay="0"/>
                                  </p:stCondLst>
                                  <p:childTnLst>
                                    <p:set>
                                      <p:cBhvr>
                                        <p:cTn dur="1" fill="hold">
                                          <p:stCondLst>
                                            <p:cond delay="0"/>
                                          </p:stCondLst>
                                        </p:cTn>
                                        <p:tgtEl>
                                          <p:spTgt spid="1693"/>
                                        </p:tgtEl>
                                        <p:attrNameLst>
                                          <p:attrName>style.visibility</p:attrName>
                                        </p:attrNameLst>
                                      </p:cBhvr>
                                      <p:to>
                                        <p:strVal val="visible"/>
                                      </p:to>
                                    </p:set>
                                    <p:animEffect filter="fade" transition="in">
                                      <p:cBhvr>
                                        <p:cTn dur="1000"/>
                                        <p:tgtEl>
                                          <p:spTgt spid="1693"/>
                                        </p:tgtEl>
                                      </p:cBhvr>
                                    </p:animEffect>
                                  </p:childTnLst>
                                </p:cTn>
                              </p:par>
                              <p:par>
                                <p:cTn fill="hold" nodeType="withEffect" presetClass="entr" presetID="10" presetSubtype="0">
                                  <p:stCondLst>
                                    <p:cond delay="0"/>
                                  </p:stCondLst>
                                  <p:childTnLst>
                                    <p:set>
                                      <p:cBhvr>
                                        <p:cTn dur="1" fill="hold">
                                          <p:stCondLst>
                                            <p:cond delay="0"/>
                                          </p:stCondLst>
                                        </p:cTn>
                                        <p:tgtEl>
                                          <p:spTgt spid="1697"/>
                                        </p:tgtEl>
                                        <p:attrNameLst>
                                          <p:attrName>style.visibility</p:attrName>
                                        </p:attrNameLst>
                                      </p:cBhvr>
                                      <p:to>
                                        <p:strVal val="visible"/>
                                      </p:to>
                                    </p:set>
                                    <p:animEffect filter="fade" transition="in">
                                      <p:cBhvr>
                                        <p:cTn dur="1000"/>
                                        <p:tgtEl>
                                          <p:spTgt spid="1697"/>
                                        </p:tgtEl>
                                      </p:cBhvr>
                                    </p:animEffect>
                                  </p:childTnLst>
                                </p:cTn>
                              </p:par>
                              <p:par>
                                <p:cTn fill="hold" nodeType="withEffect" presetClass="entr" presetID="10" presetSubtype="0">
                                  <p:stCondLst>
                                    <p:cond delay="0"/>
                                  </p:stCondLst>
                                  <p:childTnLst>
                                    <p:set>
                                      <p:cBhvr>
                                        <p:cTn dur="1" fill="hold">
                                          <p:stCondLst>
                                            <p:cond delay="0"/>
                                          </p:stCondLst>
                                        </p:cTn>
                                        <p:tgtEl>
                                          <p:spTgt spid="1702"/>
                                        </p:tgtEl>
                                        <p:attrNameLst>
                                          <p:attrName>style.visibility</p:attrName>
                                        </p:attrNameLst>
                                      </p:cBhvr>
                                      <p:to>
                                        <p:strVal val="visible"/>
                                      </p:to>
                                    </p:set>
                                    <p:animEffect filter="fade" transition="in">
                                      <p:cBhvr>
                                        <p:cTn dur="1000"/>
                                        <p:tgtEl>
                                          <p:spTgt spid="1702"/>
                                        </p:tgtEl>
                                      </p:cBhvr>
                                    </p:animEffect>
                                  </p:childTnLst>
                                </p:cTn>
                              </p:par>
                              <p:par>
                                <p:cTn fill="hold" nodeType="withEffect" presetClass="entr" presetID="10" presetSubtype="0">
                                  <p:stCondLst>
                                    <p:cond delay="0"/>
                                  </p:stCondLst>
                                  <p:childTnLst>
                                    <p:set>
                                      <p:cBhvr>
                                        <p:cTn dur="1" fill="hold">
                                          <p:stCondLst>
                                            <p:cond delay="0"/>
                                          </p:stCondLst>
                                        </p:cTn>
                                        <p:tgtEl>
                                          <p:spTgt spid="1706"/>
                                        </p:tgtEl>
                                        <p:attrNameLst>
                                          <p:attrName>style.visibility</p:attrName>
                                        </p:attrNameLst>
                                      </p:cBhvr>
                                      <p:to>
                                        <p:strVal val="visible"/>
                                      </p:to>
                                    </p:set>
                                    <p:animEffect filter="fade" transition="in">
                                      <p:cBhvr>
                                        <p:cTn dur="1000"/>
                                        <p:tgtEl>
                                          <p:spTgt spid="1706"/>
                                        </p:tgtEl>
                                      </p:cBhvr>
                                    </p:animEffect>
                                  </p:childTnLst>
                                </p:cTn>
                              </p:par>
                              <p:par>
                                <p:cTn fill="hold" nodeType="withEffect" presetClass="entr" presetID="10" presetSubtype="0">
                                  <p:stCondLst>
                                    <p:cond delay="0"/>
                                  </p:stCondLst>
                                  <p:childTnLst>
                                    <p:set>
                                      <p:cBhvr>
                                        <p:cTn dur="1" fill="hold">
                                          <p:stCondLst>
                                            <p:cond delay="0"/>
                                          </p:stCondLst>
                                        </p:cTn>
                                        <p:tgtEl>
                                          <p:spTgt spid="1698"/>
                                        </p:tgtEl>
                                        <p:attrNameLst>
                                          <p:attrName>style.visibility</p:attrName>
                                        </p:attrNameLst>
                                      </p:cBhvr>
                                      <p:to>
                                        <p:strVal val="visible"/>
                                      </p:to>
                                    </p:set>
                                    <p:animEffect filter="fade" transition="in">
                                      <p:cBhvr>
                                        <p:cTn dur="1000"/>
                                        <p:tgtEl>
                                          <p:spTgt spid="1698"/>
                                        </p:tgtEl>
                                      </p:cBhvr>
                                    </p:animEffect>
                                  </p:childTnLst>
                                </p:cTn>
                              </p:par>
                            </p:childTnLst>
                          </p:cTn>
                        </p:par>
                        <p:par>
                          <p:cTn fill="hold">
                            <p:stCondLst>
                              <p:cond delay="4000"/>
                            </p:stCondLst>
                            <p:childTnLst>
                              <p:par>
                                <p:cTn fill="hold" nodeType="afterEffect" presetClass="entr" presetID="23" presetSubtype="16">
                                  <p:stCondLst>
                                    <p:cond delay="0"/>
                                  </p:stCondLst>
                                  <p:childTnLst>
                                    <p:set>
                                      <p:cBhvr>
                                        <p:cTn dur="1" fill="hold">
                                          <p:stCondLst>
                                            <p:cond delay="0"/>
                                          </p:stCondLst>
                                        </p:cTn>
                                        <p:tgtEl>
                                          <p:spTgt spid="1670"/>
                                        </p:tgtEl>
                                        <p:attrNameLst>
                                          <p:attrName>style.visibility</p:attrName>
                                        </p:attrNameLst>
                                      </p:cBhvr>
                                      <p:to>
                                        <p:strVal val="visible"/>
                                      </p:to>
                                    </p:set>
                                    <p:anim calcmode="lin" valueType="num">
                                      <p:cBhvr additive="base">
                                        <p:cTn dur="1000"/>
                                        <p:tgtEl>
                                          <p:spTgt spid="1670"/>
                                        </p:tgtEl>
                                        <p:attrNameLst>
                                          <p:attrName>ppt_w</p:attrName>
                                        </p:attrNameLst>
                                      </p:cBhvr>
                                      <p:tavLst>
                                        <p:tav fmla="" tm="0">
                                          <p:val>
                                            <p:strVal val="0"/>
                                          </p:val>
                                        </p:tav>
                                        <p:tav fmla="" tm="100000">
                                          <p:val>
                                            <p:strVal val="#ppt_w"/>
                                          </p:val>
                                        </p:tav>
                                      </p:tavLst>
                                    </p:anim>
                                    <p:anim calcmode="lin" valueType="num">
                                      <p:cBhvr additive="base">
                                        <p:cTn dur="1000"/>
                                        <p:tgtEl>
                                          <p:spTgt spid="1670"/>
                                        </p:tgtEl>
                                        <p:attrNameLst>
                                          <p:attrName>ppt_h</p:attrName>
                                        </p:attrNameLst>
                                      </p:cBhvr>
                                      <p:tavLst>
                                        <p:tav fmla="" tm="0">
                                          <p:val>
                                            <p:strVal val="0"/>
                                          </p:val>
                                        </p:tav>
                                        <p:tav fmla="" tm="100000">
                                          <p:val>
                                            <p:strVal val="#ppt_h"/>
                                          </p:val>
                                        </p:tav>
                                      </p:tavLst>
                                    </p:anim>
                                  </p:childTnLst>
                                </p:cTn>
                              </p:par>
                            </p:childTnLst>
                          </p:cTn>
                        </p:par>
                        <p:par>
                          <p:cTn fill="hold">
                            <p:stCondLst>
                              <p:cond delay="5000"/>
                            </p:stCondLst>
                            <p:childTnLst>
                              <p:par>
                                <p:cTn fill="hold" nodeType="afterEffect" presetClass="emph" presetID="8" presetSubtype="0">
                                  <p:stCondLst>
                                    <p:cond delay="0"/>
                                  </p:stCondLst>
                                  <p:childTnLst>
                                    <p:animRot by="-21600000">
                                      <p:cBhvr>
                                        <p:cTn dur="1000" fill="hold"/>
                                        <p:tgtEl>
                                          <p:spTgt spid="1670"/>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4" name="Shape 1714"/>
        <p:cNvGrpSpPr/>
        <p:nvPr/>
      </p:nvGrpSpPr>
      <p:grpSpPr>
        <a:xfrm>
          <a:off x="0" y="0"/>
          <a:ext cx="0" cy="0"/>
          <a:chOff x="0" y="0"/>
          <a:chExt cx="0" cy="0"/>
        </a:xfrm>
      </p:grpSpPr>
      <p:sp>
        <p:nvSpPr>
          <p:cNvPr id="1715" name="Google Shape;1715;p64"/>
          <p:cNvSpPr/>
          <p:nvPr/>
        </p:nvSpPr>
        <p:spPr>
          <a:xfrm>
            <a:off x="200250" y="404773"/>
            <a:ext cx="429729" cy="424402"/>
          </a:xfrm>
          <a:custGeom>
            <a:rect b="b" l="l" r="r" t="t"/>
            <a:pathLst>
              <a:path extrusionOk="0" h="23786" w="24754">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716" name="Google Shape;1716;p64"/>
          <p:cNvSpPr txBox="1"/>
          <p:nvPr>
            <p:ph type="title"/>
          </p:nvPr>
        </p:nvSpPr>
        <p:spPr>
          <a:xfrm>
            <a:off x="713225" y="145975"/>
            <a:ext cx="5238300" cy="76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CONCLUSIONS</a:t>
            </a:r>
            <a:endParaRPr sz="3600"/>
          </a:p>
        </p:txBody>
      </p:sp>
      <p:sp>
        <p:nvSpPr>
          <p:cNvPr id="1717" name="Google Shape;1717;p64"/>
          <p:cNvSpPr txBox="1"/>
          <p:nvPr>
            <p:ph idx="1" type="subTitle"/>
          </p:nvPr>
        </p:nvSpPr>
        <p:spPr>
          <a:xfrm>
            <a:off x="2677125" y="1051077"/>
            <a:ext cx="5460000" cy="35973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lang="en" sz="1350">
                <a:solidFill>
                  <a:srgbClr val="0E0E0E"/>
                </a:solidFill>
              </a:rPr>
              <a:t>3. Clustering Insights:</a:t>
            </a:r>
            <a:endParaRPr b="1" sz="1350">
              <a:solidFill>
                <a:srgbClr val="0E0E0E"/>
              </a:solidFill>
            </a:endParaRPr>
          </a:p>
          <a:p>
            <a:pPr indent="0" lvl="0" marL="0" rtl="0" algn="l">
              <a:lnSpc>
                <a:spcPct val="115000"/>
              </a:lnSpc>
              <a:spcBef>
                <a:spcPts val="0"/>
              </a:spcBef>
              <a:spcAft>
                <a:spcPts val="0"/>
              </a:spcAft>
              <a:buNone/>
            </a:pPr>
            <a:r>
              <a:rPr lang="en" sz="1250">
                <a:solidFill>
                  <a:srgbClr val="0E0E0E"/>
                </a:solidFill>
              </a:rPr>
              <a:t>Hierarchical clustering provided additional layers of understanding. Cluster 4, characterized by individuals with the highest proportion of heart attack cases, revealed specific patterns:</a:t>
            </a:r>
            <a:endParaRPr sz="1250">
              <a:solidFill>
                <a:srgbClr val="0E0E0E"/>
              </a:solidFill>
            </a:endParaRPr>
          </a:p>
          <a:p>
            <a:pPr indent="-307975" lvl="0" marL="457200" rtl="0" algn="l">
              <a:lnSpc>
                <a:spcPct val="115000"/>
              </a:lnSpc>
              <a:spcBef>
                <a:spcPts val="900"/>
              </a:spcBef>
              <a:spcAft>
                <a:spcPts val="0"/>
              </a:spcAft>
              <a:buClr>
                <a:srgbClr val="0E0E0E"/>
              </a:buClr>
              <a:buSzPts val="1250"/>
              <a:buChar char="●"/>
            </a:pPr>
            <a:r>
              <a:rPr lang="en" sz="1250">
                <a:solidFill>
                  <a:srgbClr val="0E0E0E"/>
                </a:solidFill>
              </a:rPr>
              <a:t>A high prevalence of individuals who underwent a Chest Scan.</a:t>
            </a:r>
            <a:endParaRPr sz="1250">
              <a:solidFill>
                <a:srgbClr val="0E0E0E"/>
              </a:solidFill>
            </a:endParaRPr>
          </a:p>
          <a:p>
            <a:pPr indent="-307975" lvl="0" marL="457200" rtl="0" algn="l">
              <a:lnSpc>
                <a:spcPct val="115000"/>
              </a:lnSpc>
              <a:spcBef>
                <a:spcPts val="0"/>
              </a:spcBef>
              <a:spcAft>
                <a:spcPts val="0"/>
              </a:spcAft>
              <a:buClr>
                <a:srgbClr val="0E0E0E"/>
              </a:buClr>
              <a:buSzPts val="1250"/>
              <a:buChar char="●"/>
            </a:pPr>
            <a:r>
              <a:rPr lang="en" sz="1250">
                <a:solidFill>
                  <a:srgbClr val="0E0E0E"/>
                </a:solidFill>
              </a:rPr>
              <a:t>Most individuals in this cluster did not have a stroke but reported difficulty walking.</a:t>
            </a:r>
            <a:endParaRPr sz="1250">
              <a:solidFill>
                <a:srgbClr val="0E0E0E"/>
              </a:solidFill>
            </a:endParaRPr>
          </a:p>
          <a:p>
            <a:pPr indent="-307975" lvl="0" marL="457200" rtl="0" algn="l">
              <a:lnSpc>
                <a:spcPct val="115000"/>
              </a:lnSpc>
              <a:spcBef>
                <a:spcPts val="0"/>
              </a:spcBef>
              <a:spcAft>
                <a:spcPts val="0"/>
              </a:spcAft>
              <a:buClr>
                <a:srgbClr val="0E0E0E"/>
              </a:buClr>
              <a:buSzPts val="1250"/>
              <a:buChar char="●"/>
            </a:pPr>
            <a:r>
              <a:rPr lang="en" sz="1250">
                <a:solidFill>
                  <a:srgbClr val="0E0E0E"/>
                </a:solidFill>
              </a:rPr>
              <a:t>Key predictors for this cluster included </a:t>
            </a:r>
            <a:r>
              <a:rPr b="1" i="1" lang="en" sz="1250">
                <a:solidFill>
                  <a:srgbClr val="0E0E0E"/>
                </a:solidFill>
              </a:rPr>
              <a:t>HadAngina</a:t>
            </a:r>
            <a:r>
              <a:rPr lang="en" sz="1250">
                <a:solidFill>
                  <a:srgbClr val="0E0E0E"/>
                </a:solidFill>
              </a:rPr>
              <a:t> and </a:t>
            </a:r>
            <a:r>
              <a:rPr b="1" i="1" lang="en" sz="1250">
                <a:solidFill>
                  <a:srgbClr val="0E0E0E"/>
                </a:solidFill>
              </a:rPr>
              <a:t>AgeCategory</a:t>
            </a:r>
            <a:r>
              <a:rPr lang="en" sz="1250">
                <a:solidFill>
                  <a:srgbClr val="0E0E0E"/>
                </a:solidFill>
              </a:rPr>
              <a:t>, underscoring their importance in identifying high-risk groups.</a:t>
            </a:r>
            <a:endParaRPr sz="1700"/>
          </a:p>
        </p:txBody>
      </p:sp>
      <p:grpSp>
        <p:nvGrpSpPr>
          <p:cNvPr id="1718" name="Google Shape;1718;p64"/>
          <p:cNvGrpSpPr/>
          <p:nvPr/>
        </p:nvGrpSpPr>
        <p:grpSpPr>
          <a:xfrm rot="-5712340">
            <a:off x="8331137" y="1919770"/>
            <a:ext cx="199303" cy="251690"/>
            <a:chOff x="3311031" y="3025663"/>
            <a:chExt cx="308584" cy="389695"/>
          </a:xfrm>
        </p:grpSpPr>
        <p:sp>
          <p:nvSpPr>
            <p:cNvPr id="1719" name="Google Shape;1719;p64"/>
            <p:cNvSpPr/>
            <p:nvPr/>
          </p:nvSpPr>
          <p:spPr>
            <a:xfrm flipH="1">
              <a:off x="3311031" y="3025663"/>
              <a:ext cx="308584" cy="389695"/>
            </a:xfrm>
            <a:custGeom>
              <a:rect b="b" l="l" r="r" t="t"/>
              <a:pathLst>
                <a:path extrusionOk="0" h="19458" w="15408">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64"/>
            <p:cNvSpPr/>
            <p:nvPr/>
          </p:nvSpPr>
          <p:spPr>
            <a:xfrm flipH="1">
              <a:off x="3311033" y="3038519"/>
              <a:ext cx="285712" cy="376837"/>
            </a:xfrm>
            <a:custGeom>
              <a:rect b="b" l="l" r="r" t="t"/>
              <a:pathLst>
                <a:path extrusionOk="0" h="18816" w="14266">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64"/>
            <p:cNvSpPr/>
            <p:nvPr/>
          </p:nvSpPr>
          <p:spPr>
            <a:xfrm flipH="1">
              <a:off x="3397429" y="3183403"/>
              <a:ext cx="222185" cy="231938"/>
            </a:xfrm>
            <a:custGeom>
              <a:rect b="b" l="l" r="r" t="t"/>
              <a:pathLst>
                <a:path extrusionOk="0" h="11581" w="11094">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64"/>
            <p:cNvSpPr/>
            <p:nvPr/>
          </p:nvSpPr>
          <p:spPr>
            <a:xfrm flipH="1">
              <a:off x="3397432" y="3259740"/>
              <a:ext cx="199314" cy="155594"/>
            </a:xfrm>
            <a:custGeom>
              <a:rect b="b" l="l" r="r" t="t"/>
              <a:pathLst>
                <a:path extrusionOk="0" h="7769" w="9952">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3" name="Google Shape;1723;p64"/>
          <p:cNvGrpSpPr/>
          <p:nvPr/>
        </p:nvGrpSpPr>
        <p:grpSpPr>
          <a:xfrm rot="-2700000">
            <a:off x="8288583" y="747730"/>
            <a:ext cx="533277" cy="463182"/>
            <a:chOff x="3338300" y="3103725"/>
            <a:chExt cx="374500" cy="325275"/>
          </a:xfrm>
        </p:grpSpPr>
        <p:sp>
          <p:nvSpPr>
            <p:cNvPr id="1724" name="Google Shape;1724;p64"/>
            <p:cNvSpPr/>
            <p:nvPr/>
          </p:nvSpPr>
          <p:spPr>
            <a:xfrm>
              <a:off x="3507800" y="3108800"/>
              <a:ext cx="146900" cy="106250"/>
            </a:xfrm>
            <a:custGeom>
              <a:rect b="b" l="l" r="r" t="t"/>
              <a:pathLst>
                <a:path extrusionOk="0" h="4250" w="5876">
                  <a:moveTo>
                    <a:pt x="1754" y="0"/>
                  </a:moveTo>
                  <a:cubicBezTo>
                    <a:pt x="1700" y="0"/>
                    <a:pt x="1646" y="3"/>
                    <a:pt x="1591" y="10"/>
                  </a:cubicBezTo>
                  <a:cubicBezTo>
                    <a:pt x="1202" y="54"/>
                    <a:pt x="826" y="271"/>
                    <a:pt x="531" y="621"/>
                  </a:cubicBezTo>
                  <a:cubicBezTo>
                    <a:pt x="295" y="901"/>
                    <a:pt x="139" y="1223"/>
                    <a:pt x="1" y="1507"/>
                  </a:cubicBezTo>
                  <a:lnTo>
                    <a:pt x="779" y="1884"/>
                  </a:lnTo>
                  <a:cubicBezTo>
                    <a:pt x="899" y="1634"/>
                    <a:pt x="1025" y="1374"/>
                    <a:pt x="1191" y="1179"/>
                  </a:cubicBezTo>
                  <a:cubicBezTo>
                    <a:pt x="1341" y="1000"/>
                    <a:pt x="1523" y="887"/>
                    <a:pt x="1689" y="868"/>
                  </a:cubicBezTo>
                  <a:cubicBezTo>
                    <a:pt x="1711" y="866"/>
                    <a:pt x="1732" y="864"/>
                    <a:pt x="1755" y="864"/>
                  </a:cubicBezTo>
                  <a:cubicBezTo>
                    <a:pt x="1896" y="864"/>
                    <a:pt x="2055" y="911"/>
                    <a:pt x="2197" y="956"/>
                  </a:cubicBezTo>
                  <a:cubicBezTo>
                    <a:pt x="3091" y="1240"/>
                    <a:pt x="3918" y="1677"/>
                    <a:pt x="4656" y="2252"/>
                  </a:cubicBezTo>
                  <a:cubicBezTo>
                    <a:pt x="4761" y="2334"/>
                    <a:pt x="4877" y="2429"/>
                    <a:pt x="4920" y="2521"/>
                  </a:cubicBezTo>
                  <a:cubicBezTo>
                    <a:pt x="4975" y="2640"/>
                    <a:pt x="4942" y="2843"/>
                    <a:pt x="4828" y="3064"/>
                  </a:cubicBezTo>
                  <a:cubicBezTo>
                    <a:pt x="4782" y="3155"/>
                    <a:pt x="4726" y="3247"/>
                    <a:pt x="4667" y="3345"/>
                  </a:cubicBezTo>
                  <a:cubicBezTo>
                    <a:pt x="4552" y="3535"/>
                    <a:pt x="4433" y="3732"/>
                    <a:pt x="4351" y="3966"/>
                  </a:cubicBezTo>
                  <a:lnTo>
                    <a:pt x="5168" y="4249"/>
                  </a:lnTo>
                  <a:cubicBezTo>
                    <a:pt x="5220" y="4101"/>
                    <a:pt x="5311" y="3950"/>
                    <a:pt x="5407" y="3791"/>
                  </a:cubicBezTo>
                  <a:cubicBezTo>
                    <a:pt x="5471" y="3686"/>
                    <a:pt x="5537" y="3575"/>
                    <a:pt x="5597" y="3457"/>
                  </a:cubicBezTo>
                  <a:cubicBezTo>
                    <a:pt x="5838" y="2987"/>
                    <a:pt x="5875" y="2524"/>
                    <a:pt x="5703" y="2154"/>
                  </a:cubicBezTo>
                  <a:cubicBezTo>
                    <a:pt x="5579" y="1890"/>
                    <a:pt x="5371" y="1714"/>
                    <a:pt x="5186" y="1571"/>
                  </a:cubicBezTo>
                  <a:cubicBezTo>
                    <a:pt x="4368" y="932"/>
                    <a:pt x="3450" y="448"/>
                    <a:pt x="2460" y="134"/>
                  </a:cubicBezTo>
                  <a:cubicBezTo>
                    <a:pt x="2239" y="63"/>
                    <a:pt x="2003" y="0"/>
                    <a:pt x="17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64"/>
            <p:cNvSpPr/>
            <p:nvPr/>
          </p:nvSpPr>
          <p:spPr>
            <a:xfrm>
              <a:off x="3338300" y="3103725"/>
              <a:ext cx="374500" cy="325275"/>
            </a:xfrm>
            <a:custGeom>
              <a:rect b="b" l="l" r="r" t="t"/>
              <a:pathLst>
                <a:path extrusionOk="0" h="13011" w="14980">
                  <a:moveTo>
                    <a:pt x="4163" y="0"/>
                  </a:moveTo>
                  <a:cubicBezTo>
                    <a:pt x="4134" y="0"/>
                    <a:pt x="4105" y="2"/>
                    <a:pt x="4076" y="5"/>
                  </a:cubicBezTo>
                  <a:cubicBezTo>
                    <a:pt x="3646" y="56"/>
                    <a:pt x="3362" y="463"/>
                    <a:pt x="3141" y="834"/>
                  </a:cubicBezTo>
                  <a:cubicBezTo>
                    <a:pt x="2338" y="2176"/>
                    <a:pt x="1596" y="3554"/>
                    <a:pt x="916" y="4963"/>
                  </a:cubicBezTo>
                  <a:cubicBezTo>
                    <a:pt x="738" y="5330"/>
                    <a:pt x="459" y="5824"/>
                    <a:pt x="229" y="6343"/>
                  </a:cubicBezTo>
                  <a:cubicBezTo>
                    <a:pt x="111" y="6610"/>
                    <a:pt x="1" y="6933"/>
                    <a:pt x="160" y="7179"/>
                  </a:cubicBezTo>
                  <a:cubicBezTo>
                    <a:pt x="233" y="7293"/>
                    <a:pt x="353" y="7366"/>
                    <a:pt x="469" y="7437"/>
                  </a:cubicBezTo>
                  <a:cubicBezTo>
                    <a:pt x="1995" y="8357"/>
                    <a:pt x="3520" y="9276"/>
                    <a:pt x="5045" y="10196"/>
                  </a:cubicBezTo>
                  <a:cubicBezTo>
                    <a:pt x="5994" y="10768"/>
                    <a:pt x="6942" y="11340"/>
                    <a:pt x="7910" y="11876"/>
                  </a:cubicBezTo>
                  <a:cubicBezTo>
                    <a:pt x="8625" y="12272"/>
                    <a:pt x="9354" y="12651"/>
                    <a:pt x="10135" y="12893"/>
                  </a:cubicBezTo>
                  <a:cubicBezTo>
                    <a:pt x="10340" y="12957"/>
                    <a:pt x="10557" y="13010"/>
                    <a:pt x="10770" y="13010"/>
                  </a:cubicBezTo>
                  <a:cubicBezTo>
                    <a:pt x="10878" y="13010"/>
                    <a:pt x="10986" y="12996"/>
                    <a:pt x="11091" y="12963"/>
                  </a:cubicBezTo>
                  <a:cubicBezTo>
                    <a:pt x="11522" y="12822"/>
                    <a:pt x="11779" y="12390"/>
                    <a:pt x="11995" y="11991"/>
                  </a:cubicBezTo>
                  <a:cubicBezTo>
                    <a:pt x="12878" y="10369"/>
                    <a:pt x="13761" y="8746"/>
                    <a:pt x="14644" y="7124"/>
                  </a:cubicBezTo>
                  <a:cubicBezTo>
                    <a:pt x="14808" y="6820"/>
                    <a:pt x="14980" y="6472"/>
                    <a:pt x="14877" y="6141"/>
                  </a:cubicBezTo>
                  <a:cubicBezTo>
                    <a:pt x="14787" y="5850"/>
                    <a:pt x="14514" y="5662"/>
                    <a:pt x="14256" y="5498"/>
                  </a:cubicBezTo>
                  <a:cubicBezTo>
                    <a:pt x="11222" y="3570"/>
                    <a:pt x="8082" y="1805"/>
                    <a:pt x="4855" y="217"/>
                  </a:cubicBezTo>
                  <a:cubicBezTo>
                    <a:pt x="4637" y="110"/>
                    <a:pt x="4403" y="0"/>
                    <a:pt x="41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64"/>
            <p:cNvSpPr/>
            <p:nvPr/>
          </p:nvSpPr>
          <p:spPr>
            <a:xfrm>
              <a:off x="3436200" y="3185200"/>
              <a:ext cx="167150" cy="167150"/>
            </a:xfrm>
            <a:custGeom>
              <a:rect b="b" l="l" r="r" t="t"/>
              <a:pathLst>
                <a:path extrusionOk="0" h="6686" w="6686">
                  <a:moveTo>
                    <a:pt x="3698" y="1"/>
                  </a:moveTo>
                  <a:lnTo>
                    <a:pt x="2833" y="1559"/>
                  </a:lnTo>
                  <a:lnTo>
                    <a:pt x="1275" y="693"/>
                  </a:lnTo>
                  <a:lnTo>
                    <a:pt x="1" y="2988"/>
                  </a:lnTo>
                  <a:lnTo>
                    <a:pt x="1560" y="3853"/>
                  </a:lnTo>
                  <a:lnTo>
                    <a:pt x="693" y="5411"/>
                  </a:lnTo>
                  <a:lnTo>
                    <a:pt x="2987" y="6685"/>
                  </a:lnTo>
                  <a:lnTo>
                    <a:pt x="3853" y="5127"/>
                  </a:lnTo>
                  <a:lnTo>
                    <a:pt x="5412" y="5992"/>
                  </a:lnTo>
                  <a:lnTo>
                    <a:pt x="6685" y="3699"/>
                  </a:lnTo>
                  <a:lnTo>
                    <a:pt x="5128" y="2832"/>
                  </a:lnTo>
                  <a:lnTo>
                    <a:pt x="5993" y="1274"/>
                  </a:lnTo>
                  <a:lnTo>
                    <a:pt x="369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7" name="Google Shape;1727;p64"/>
          <p:cNvSpPr/>
          <p:nvPr/>
        </p:nvSpPr>
        <p:spPr>
          <a:xfrm rot="2912381">
            <a:off x="7500586" y="889462"/>
            <a:ext cx="186646" cy="179695"/>
          </a:xfrm>
          <a:custGeom>
            <a:rect b="b" l="l" r="r" t="t"/>
            <a:pathLst>
              <a:path extrusionOk="0" h="10858" w="11278">
                <a:moveTo>
                  <a:pt x="8421" y="0"/>
                </a:moveTo>
                <a:cubicBezTo>
                  <a:pt x="7701" y="0"/>
                  <a:pt x="6965" y="260"/>
                  <a:pt x="6410" y="724"/>
                </a:cubicBezTo>
                <a:cubicBezTo>
                  <a:pt x="5421" y="1554"/>
                  <a:pt x="4965" y="2897"/>
                  <a:pt x="4978" y="4188"/>
                </a:cubicBezTo>
                <a:cubicBezTo>
                  <a:pt x="4552" y="3936"/>
                  <a:pt x="4069" y="3820"/>
                  <a:pt x="3581" y="3820"/>
                </a:cubicBezTo>
                <a:cubicBezTo>
                  <a:pt x="2474" y="3820"/>
                  <a:pt x="1342" y="4420"/>
                  <a:pt x="793" y="5399"/>
                </a:cubicBezTo>
                <a:cubicBezTo>
                  <a:pt x="0" y="6811"/>
                  <a:pt x="434" y="8746"/>
                  <a:pt x="1669" y="9790"/>
                </a:cubicBezTo>
                <a:cubicBezTo>
                  <a:pt x="2571" y="10554"/>
                  <a:pt x="3789" y="10858"/>
                  <a:pt x="4972" y="10858"/>
                </a:cubicBezTo>
                <a:cubicBezTo>
                  <a:pt x="4999" y="10858"/>
                  <a:pt x="5025" y="10858"/>
                  <a:pt x="5052" y="10857"/>
                </a:cubicBezTo>
                <a:cubicBezTo>
                  <a:pt x="6260" y="10845"/>
                  <a:pt x="7445" y="10545"/>
                  <a:pt x="8615" y="10249"/>
                </a:cubicBezTo>
                <a:cubicBezTo>
                  <a:pt x="9988" y="8617"/>
                  <a:pt x="10721" y="6674"/>
                  <a:pt x="11042" y="4664"/>
                </a:cubicBezTo>
                <a:cubicBezTo>
                  <a:pt x="11277" y="3179"/>
                  <a:pt x="11181" y="1419"/>
                  <a:pt x="9988" y="504"/>
                </a:cubicBezTo>
                <a:cubicBezTo>
                  <a:pt x="9538" y="159"/>
                  <a:pt x="8984" y="0"/>
                  <a:pt x="84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8" name="Google Shape;1728;p64"/>
          <p:cNvGrpSpPr/>
          <p:nvPr/>
        </p:nvGrpSpPr>
        <p:grpSpPr>
          <a:xfrm>
            <a:off x="566852" y="907549"/>
            <a:ext cx="150927" cy="143533"/>
            <a:chOff x="3716290" y="4256524"/>
            <a:chExt cx="150927" cy="143533"/>
          </a:xfrm>
        </p:grpSpPr>
        <p:sp>
          <p:nvSpPr>
            <p:cNvPr id="1729" name="Google Shape;1729;p64"/>
            <p:cNvSpPr/>
            <p:nvPr/>
          </p:nvSpPr>
          <p:spPr>
            <a:xfrm>
              <a:off x="3723063" y="4256524"/>
              <a:ext cx="144154" cy="125102"/>
            </a:xfrm>
            <a:custGeom>
              <a:rect b="b" l="l" r="r" t="t"/>
              <a:pathLst>
                <a:path extrusionOk="0" h="4636" w="5342">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64"/>
            <p:cNvSpPr/>
            <p:nvPr/>
          </p:nvSpPr>
          <p:spPr>
            <a:xfrm>
              <a:off x="3752018" y="4279812"/>
              <a:ext cx="83195" cy="76610"/>
            </a:xfrm>
            <a:custGeom>
              <a:rect b="b" l="l" r="r" t="t"/>
              <a:pathLst>
                <a:path extrusionOk="0" h="2839" w="3083">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64"/>
            <p:cNvSpPr/>
            <p:nvPr/>
          </p:nvSpPr>
          <p:spPr>
            <a:xfrm>
              <a:off x="3716290" y="4291065"/>
              <a:ext cx="138001" cy="108992"/>
            </a:xfrm>
            <a:custGeom>
              <a:rect b="b" l="l" r="r" t="t"/>
              <a:pathLst>
                <a:path extrusionOk="0" h="4039" w="5114">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2" name="Google Shape;1732;p64"/>
          <p:cNvGrpSpPr/>
          <p:nvPr/>
        </p:nvGrpSpPr>
        <p:grpSpPr>
          <a:xfrm>
            <a:off x="6782039" y="4040940"/>
            <a:ext cx="268728" cy="214881"/>
            <a:chOff x="2858987" y="3108507"/>
            <a:chExt cx="186655" cy="149254"/>
          </a:xfrm>
        </p:grpSpPr>
        <p:sp>
          <p:nvSpPr>
            <p:cNvPr id="1733" name="Google Shape;1733;p64"/>
            <p:cNvSpPr/>
            <p:nvPr/>
          </p:nvSpPr>
          <p:spPr>
            <a:xfrm>
              <a:off x="2870698" y="3108507"/>
              <a:ext cx="174944" cy="127045"/>
            </a:xfrm>
            <a:custGeom>
              <a:rect b="b" l="l" r="r" t="t"/>
              <a:pathLst>
                <a:path extrusionOk="0" h="4708" w="6483">
                  <a:moveTo>
                    <a:pt x="1852" y="0"/>
                  </a:moveTo>
                  <a:cubicBezTo>
                    <a:pt x="1698" y="0"/>
                    <a:pt x="1545" y="16"/>
                    <a:pt x="1393" y="51"/>
                  </a:cubicBezTo>
                  <a:cubicBezTo>
                    <a:pt x="799" y="165"/>
                    <a:pt x="251" y="644"/>
                    <a:pt x="206" y="1238"/>
                  </a:cubicBezTo>
                  <a:cubicBezTo>
                    <a:pt x="0" y="1512"/>
                    <a:pt x="137" y="2128"/>
                    <a:pt x="434" y="2584"/>
                  </a:cubicBezTo>
                  <a:cubicBezTo>
                    <a:pt x="754" y="3041"/>
                    <a:pt x="1233" y="3360"/>
                    <a:pt x="1712" y="3634"/>
                  </a:cubicBezTo>
                  <a:cubicBezTo>
                    <a:pt x="2648" y="4205"/>
                    <a:pt x="3698" y="4684"/>
                    <a:pt x="4817" y="4707"/>
                  </a:cubicBezTo>
                  <a:cubicBezTo>
                    <a:pt x="5273" y="4707"/>
                    <a:pt x="5775" y="4616"/>
                    <a:pt x="6072" y="4296"/>
                  </a:cubicBezTo>
                  <a:cubicBezTo>
                    <a:pt x="6414" y="3931"/>
                    <a:pt x="6483" y="3383"/>
                    <a:pt x="6323" y="2904"/>
                  </a:cubicBezTo>
                  <a:cubicBezTo>
                    <a:pt x="6140" y="2447"/>
                    <a:pt x="5821" y="2059"/>
                    <a:pt x="5456" y="1740"/>
                  </a:cubicBezTo>
                  <a:cubicBezTo>
                    <a:pt x="4771" y="1124"/>
                    <a:pt x="4018" y="644"/>
                    <a:pt x="3173" y="302"/>
                  </a:cubicBezTo>
                  <a:cubicBezTo>
                    <a:pt x="2749" y="132"/>
                    <a:pt x="2299" y="0"/>
                    <a:pt x="1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64"/>
            <p:cNvSpPr/>
            <p:nvPr/>
          </p:nvSpPr>
          <p:spPr>
            <a:xfrm>
              <a:off x="2858987" y="3135114"/>
              <a:ext cx="175564" cy="122647"/>
            </a:xfrm>
            <a:custGeom>
              <a:rect b="b" l="l" r="r" t="t"/>
              <a:pathLst>
                <a:path extrusionOk="0" h="4545" w="6506">
                  <a:moveTo>
                    <a:pt x="685" y="1"/>
                  </a:moveTo>
                  <a:lnTo>
                    <a:pt x="685" y="1"/>
                  </a:lnTo>
                  <a:cubicBezTo>
                    <a:pt x="1" y="754"/>
                    <a:pt x="206" y="2009"/>
                    <a:pt x="891" y="2785"/>
                  </a:cubicBezTo>
                  <a:cubicBezTo>
                    <a:pt x="1553" y="3538"/>
                    <a:pt x="2557" y="3927"/>
                    <a:pt x="3516" y="4246"/>
                  </a:cubicBezTo>
                  <a:cubicBezTo>
                    <a:pt x="3982" y="4395"/>
                    <a:pt x="4463" y="4544"/>
                    <a:pt x="4947" y="4544"/>
                  </a:cubicBezTo>
                  <a:cubicBezTo>
                    <a:pt x="5056" y="4544"/>
                    <a:pt x="5164" y="4537"/>
                    <a:pt x="5273" y="4520"/>
                  </a:cubicBezTo>
                  <a:cubicBezTo>
                    <a:pt x="5867" y="4429"/>
                    <a:pt x="6460" y="3972"/>
                    <a:pt x="6506" y="3379"/>
                  </a:cubicBezTo>
                  <a:cubicBezTo>
                    <a:pt x="6506" y="3356"/>
                    <a:pt x="6506" y="3333"/>
                    <a:pt x="6506" y="3333"/>
                  </a:cubicBezTo>
                  <a:cubicBezTo>
                    <a:pt x="6186" y="3630"/>
                    <a:pt x="5707" y="3721"/>
                    <a:pt x="5251" y="3721"/>
                  </a:cubicBezTo>
                  <a:cubicBezTo>
                    <a:pt x="4132" y="3698"/>
                    <a:pt x="3082" y="3219"/>
                    <a:pt x="2146" y="2648"/>
                  </a:cubicBezTo>
                  <a:cubicBezTo>
                    <a:pt x="1667" y="2374"/>
                    <a:pt x="1188" y="2055"/>
                    <a:pt x="868" y="1598"/>
                  </a:cubicBezTo>
                  <a:cubicBezTo>
                    <a:pt x="571" y="1142"/>
                    <a:pt x="434" y="526"/>
                    <a:pt x="640" y="252"/>
                  </a:cubicBezTo>
                  <a:cubicBezTo>
                    <a:pt x="640" y="160"/>
                    <a:pt x="663" y="92"/>
                    <a:pt x="6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64"/>
            <p:cNvSpPr/>
            <p:nvPr/>
          </p:nvSpPr>
          <p:spPr>
            <a:xfrm>
              <a:off x="2908261" y="3140052"/>
              <a:ext cx="104756" cy="65708"/>
            </a:xfrm>
            <a:custGeom>
              <a:rect b="b" l="l" r="r" t="t"/>
              <a:pathLst>
                <a:path extrusionOk="0" h="2435" w="3882">
                  <a:moveTo>
                    <a:pt x="1" y="0"/>
                  </a:moveTo>
                  <a:cubicBezTo>
                    <a:pt x="1119" y="799"/>
                    <a:pt x="2306" y="1552"/>
                    <a:pt x="3493" y="2306"/>
                  </a:cubicBezTo>
                  <a:cubicBezTo>
                    <a:pt x="3582" y="2377"/>
                    <a:pt x="3699" y="2434"/>
                    <a:pt x="3800" y="2434"/>
                  </a:cubicBezTo>
                  <a:cubicBezTo>
                    <a:pt x="3829" y="2434"/>
                    <a:pt x="3856" y="2430"/>
                    <a:pt x="3881" y="2420"/>
                  </a:cubicBezTo>
                  <a:cubicBezTo>
                    <a:pt x="3858" y="1940"/>
                    <a:pt x="3470" y="1575"/>
                    <a:pt x="3082" y="1301"/>
                  </a:cubicBezTo>
                  <a:cubicBezTo>
                    <a:pt x="2169" y="639"/>
                    <a:pt x="1119" y="183"/>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6" name="Google Shape;1736;p64"/>
          <p:cNvGrpSpPr/>
          <p:nvPr/>
        </p:nvGrpSpPr>
        <p:grpSpPr>
          <a:xfrm>
            <a:off x="8355315" y="2499986"/>
            <a:ext cx="150927" cy="143533"/>
            <a:chOff x="3716290" y="4256524"/>
            <a:chExt cx="150927" cy="143533"/>
          </a:xfrm>
        </p:grpSpPr>
        <p:sp>
          <p:nvSpPr>
            <p:cNvPr id="1737" name="Google Shape;1737;p64"/>
            <p:cNvSpPr/>
            <p:nvPr/>
          </p:nvSpPr>
          <p:spPr>
            <a:xfrm>
              <a:off x="3723063" y="4256524"/>
              <a:ext cx="144154" cy="125102"/>
            </a:xfrm>
            <a:custGeom>
              <a:rect b="b" l="l" r="r" t="t"/>
              <a:pathLst>
                <a:path extrusionOk="0" h="4636" w="5342">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64"/>
            <p:cNvSpPr/>
            <p:nvPr/>
          </p:nvSpPr>
          <p:spPr>
            <a:xfrm>
              <a:off x="3752018" y="4279812"/>
              <a:ext cx="83195" cy="76610"/>
            </a:xfrm>
            <a:custGeom>
              <a:rect b="b" l="l" r="r" t="t"/>
              <a:pathLst>
                <a:path extrusionOk="0" h="2839" w="3083">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64"/>
            <p:cNvSpPr/>
            <p:nvPr/>
          </p:nvSpPr>
          <p:spPr>
            <a:xfrm>
              <a:off x="3716290" y="4291065"/>
              <a:ext cx="138001" cy="108992"/>
            </a:xfrm>
            <a:custGeom>
              <a:rect b="b" l="l" r="r" t="t"/>
              <a:pathLst>
                <a:path extrusionOk="0" h="4039" w="5114">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40" name="Google Shape;1740;p64"/>
          <p:cNvCxnSpPr/>
          <p:nvPr/>
        </p:nvCxnSpPr>
        <p:spPr>
          <a:xfrm>
            <a:off x="780475" y="834875"/>
            <a:ext cx="3857100" cy="8400"/>
          </a:xfrm>
          <a:prstGeom prst="straightConnector1">
            <a:avLst/>
          </a:prstGeom>
          <a:noFill/>
          <a:ln cap="flat" cmpd="sng" w="9525">
            <a:solidFill>
              <a:schemeClr val="dk1"/>
            </a:solidFill>
            <a:prstDash val="solid"/>
            <a:round/>
            <a:headEnd len="med" w="med" type="none"/>
            <a:tailEnd len="med" w="med" type="none"/>
          </a:ln>
        </p:spPr>
      </p:cxnSp>
      <p:grpSp>
        <p:nvGrpSpPr>
          <p:cNvPr id="1741" name="Google Shape;1741;p64"/>
          <p:cNvGrpSpPr/>
          <p:nvPr/>
        </p:nvGrpSpPr>
        <p:grpSpPr>
          <a:xfrm>
            <a:off x="407160" y="1552252"/>
            <a:ext cx="2110656" cy="5691984"/>
            <a:chOff x="1248775" y="546400"/>
            <a:chExt cx="748725" cy="2019150"/>
          </a:xfrm>
        </p:grpSpPr>
        <p:sp>
          <p:nvSpPr>
            <p:cNvPr id="1742" name="Google Shape;1742;p64"/>
            <p:cNvSpPr/>
            <p:nvPr/>
          </p:nvSpPr>
          <p:spPr>
            <a:xfrm>
              <a:off x="1967475" y="2493125"/>
              <a:ext cx="23275" cy="11775"/>
            </a:xfrm>
            <a:custGeom>
              <a:rect b="b" l="l" r="r" t="t"/>
              <a:pathLst>
                <a:path extrusionOk="0" fill="none" h="471" w="931">
                  <a:moveTo>
                    <a:pt x="1" y="0"/>
                  </a:moveTo>
                  <a:lnTo>
                    <a:pt x="930" y="471"/>
                  </a:lnTo>
                </a:path>
              </a:pathLst>
            </a:custGeom>
            <a:noFill/>
            <a:ln cap="flat" cmpd="sng" w="5750">
              <a:solidFill>
                <a:srgbClr val="FFFFFF"/>
              </a:solidFill>
              <a:prstDash val="solid"/>
              <a:miter lim="115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64"/>
            <p:cNvSpPr/>
            <p:nvPr/>
          </p:nvSpPr>
          <p:spPr>
            <a:xfrm>
              <a:off x="1485925" y="694025"/>
              <a:ext cx="340825" cy="371425"/>
            </a:xfrm>
            <a:custGeom>
              <a:rect b="b" l="l" r="r" t="t"/>
              <a:pathLst>
                <a:path extrusionOk="0" h="14857" w="13633">
                  <a:moveTo>
                    <a:pt x="6411" y="0"/>
                  </a:moveTo>
                  <a:lnTo>
                    <a:pt x="6411" y="8"/>
                  </a:lnTo>
                  <a:lnTo>
                    <a:pt x="2690" y="142"/>
                  </a:lnTo>
                  <a:cubicBezTo>
                    <a:pt x="2690" y="142"/>
                    <a:pt x="3051" y="2805"/>
                    <a:pt x="2002" y="3589"/>
                  </a:cubicBezTo>
                  <a:cubicBezTo>
                    <a:pt x="954" y="4373"/>
                    <a:pt x="1702" y="5033"/>
                    <a:pt x="2360" y="5612"/>
                  </a:cubicBezTo>
                  <a:cubicBezTo>
                    <a:pt x="2875" y="6064"/>
                    <a:pt x="1568" y="6613"/>
                    <a:pt x="622" y="8122"/>
                  </a:cubicBezTo>
                  <a:cubicBezTo>
                    <a:pt x="65" y="9007"/>
                    <a:pt x="0" y="10124"/>
                    <a:pt x="436" y="11075"/>
                  </a:cubicBezTo>
                  <a:cubicBezTo>
                    <a:pt x="1149" y="12626"/>
                    <a:pt x="2865" y="14857"/>
                    <a:pt x="6854" y="14857"/>
                  </a:cubicBezTo>
                  <a:cubicBezTo>
                    <a:pt x="11081" y="14857"/>
                    <a:pt x="12679" y="12566"/>
                    <a:pt x="13278" y="11013"/>
                  </a:cubicBezTo>
                  <a:cubicBezTo>
                    <a:pt x="13633" y="10093"/>
                    <a:pt x="13536" y="9060"/>
                    <a:pt x="13027" y="8216"/>
                  </a:cubicBezTo>
                  <a:cubicBezTo>
                    <a:pt x="12076" y="6635"/>
                    <a:pt x="10706" y="6074"/>
                    <a:pt x="11232" y="5612"/>
                  </a:cubicBezTo>
                  <a:cubicBezTo>
                    <a:pt x="11889" y="5033"/>
                    <a:pt x="12638" y="4373"/>
                    <a:pt x="11589" y="3589"/>
                  </a:cubicBezTo>
                  <a:cubicBezTo>
                    <a:pt x="10540" y="2805"/>
                    <a:pt x="10901" y="142"/>
                    <a:pt x="10901" y="142"/>
                  </a:cubicBezTo>
                  <a:lnTo>
                    <a:pt x="6796" y="8"/>
                  </a:lnTo>
                  <a:lnTo>
                    <a:pt x="6796" y="0"/>
                  </a:lnTo>
                  <a:lnTo>
                    <a:pt x="6700" y="4"/>
                  </a:lnTo>
                  <a:lnTo>
                    <a:pt x="6411" y="0"/>
                  </a:lnTo>
                  <a:close/>
                </a:path>
              </a:pathLst>
            </a:custGeom>
            <a:solidFill>
              <a:srgbClr val="E058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64"/>
            <p:cNvSpPr/>
            <p:nvPr/>
          </p:nvSpPr>
          <p:spPr>
            <a:xfrm>
              <a:off x="1711675" y="2449350"/>
              <a:ext cx="241225" cy="116200"/>
            </a:xfrm>
            <a:custGeom>
              <a:rect b="b" l="l" r="r" t="t"/>
              <a:pathLst>
                <a:path extrusionOk="0" h="4648" w="9649">
                  <a:moveTo>
                    <a:pt x="702" y="1"/>
                  </a:moveTo>
                  <a:cubicBezTo>
                    <a:pt x="653" y="1"/>
                    <a:pt x="0" y="25"/>
                    <a:pt x="33" y="1320"/>
                  </a:cubicBezTo>
                  <a:cubicBezTo>
                    <a:pt x="66" y="2664"/>
                    <a:pt x="33" y="4647"/>
                    <a:pt x="33" y="4647"/>
                  </a:cubicBezTo>
                  <a:lnTo>
                    <a:pt x="705" y="4647"/>
                  </a:lnTo>
                  <a:lnTo>
                    <a:pt x="705" y="2324"/>
                  </a:lnTo>
                  <a:lnTo>
                    <a:pt x="2721" y="4647"/>
                  </a:lnTo>
                  <a:lnTo>
                    <a:pt x="9648" y="4647"/>
                  </a:lnTo>
                  <a:cubicBezTo>
                    <a:pt x="9648" y="4647"/>
                    <a:pt x="9288" y="3403"/>
                    <a:pt x="6142" y="3403"/>
                  </a:cubicBezTo>
                  <a:cubicBezTo>
                    <a:pt x="6101" y="3403"/>
                    <a:pt x="6059" y="3403"/>
                    <a:pt x="6017" y="3404"/>
                  </a:cubicBezTo>
                  <a:lnTo>
                    <a:pt x="705" y="1"/>
                  </a:lnTo>
                  <a:cubicBezTo>
                    <a:pt x="705" y="1"/>
                    <a:pt x="704" y="1"/>
                    <a:pt x="702" y="1"/>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64"/>
            <p:cNvSpPr/>
            <p:nvPr/>
          </p:nvSpPr>
          <p:spPr>
            <a:xfrm>
              <a:off x="1729300" y="2337400"/>
              <a:ext cx="140150" cy="197775"/>
            </a:xfrm>
            <a:custGeom>
              <a:rect b="b" l="l" r="r" t="t"/>
              <a:pathLst>
                <a:path extrusionOk="0" h="7911" w="5606">
                  <a:moveTo>
                    <a:pt x="2803" y="0"/>
                  </a:moveTo>
                  <a:lnTo>
                    <a:pt x="0" y="624"/>
                  </a:lnTo>
                  <a:lnTo>
                    <a:pt x="0" y="4479"/>
                  </a:lnTo>
                  <a:cubicBezTo>
                    <a:pt x="483" y="5520"/>
                    <a:pt x="1442" y="6518"/>
                    <a:pt x="2154" y="7166"/>
                  </a:cubicBezTo>
                  <a:cubicBezTo>
                    <a:pt x="2682" y="7646"/>
                    <a:pt x="3368" y="7911"/>
                    <a:pt x="4081" y="7911"/>
                  </a:cubicBezTo>
                  <a:lnTo>
                    <a:pt x="5605" y="7911"/>
                  </a:lnTo>
                  <a:lnTo>
                    <a:pt x="2292" y="4479"/>
                  </a:lnTo>
                  <a:lnTo>
                    <a:pt x="2803" y="0"/>
                  </a:lnTo>
                  <a:close/>
                </a:path>
              </a:pathLst>
            </a:custGeom>
            <a:solidFill>
              <a:srgbClr val="EAB1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64"/>
            <p:cNvSpPr/>
            <p:nvPr/>
          </p:nvSpPr>
          <p:spPr>
            <a:xfrm>
              <a:off x="1659850" y="1297325"/>
              <a:ext cx="212875" cy="1115500"/>
            </a:xfrm>
            <a:custGeom>
              <a:rect b="b" l="l" r="r" t="t"/>
              <a:pathLst>
                <a:path extrusionOk="0" h="44620" w="8515">
                  <a:moveTo>
                    <a:pt x="0" y="0"/>
                  </a:moveTo>
                  <a:lnTo>
                    <a:pt x="2359" y="44619"/>
                  </a:lnTo>
                  <a:lnTo>
                    <a:pt x="5952" y="44619"/>
                  </a:lnTo>
                  <a:lnTo>
                    <a:pt x="7090" y="19250"/>
                  </a:lnTo>
                  <a:cubicBezTo>
                    <a:pt x="8514" y="5241"/>
                    <a:pt x="4093" y="0"/>
                    <a:pt x="4093" y="0"/>
                  </a:cubicBezTo>
                  <a:close/>
                </a:path>
              </a:pathLst>
            </a:custGeom>
            <a:solidFill>
              <a:srgbClr val="C0DB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64"/>
            <p:cNvSpPr/>
            <p:nvPr/>
          </p:nvSpPr>
          <p:spPr>
            <a:xfrm>
              <a:off x="1462525" y="2459400"/>
              <a:ext cx="169850" cy="105825"/>
            </a:xfrm>
            <a:custGeom>
              <a:rect b="b" l="l" r="r" t="t"/>
              <a:pathLst>
                <a:path extrusionOk="0" h="4233" w="6794">
                  <a:moveTo>
                    <a:pt x="6207" y="0"/>
                  </a:moveTo>
                  <a:cubicBezTo>
                    <a:pt x="6206" y="0"/>
                    <a:pt x="6206" y="0"/>
                    <a:pt x="6206" y="0"/>
                  </a:cubicBezTo>
                  <a:lnTo>
                    <a:pt x="2181" y="2559"/>
                  </a:lnTo>
                  <a:cubicBezTo>
                    <a:pt x="0" y="3103"/>
                    <a:pt x="287" y="4233"/>
                    <a:pt x="287" y="4233"/>
                  </a:cubicBezTo>
                  <a:lnTo>
                    <a:pt x="5574" y="4233"/>
                  </a:lnTo>
                  <a:lnTo>
                    <a:pt x="6219" y="2559"/>
                  </a:lnTo>
                  <a:lnTo>
                    <a:pt x="6219" y="4233"/>
                  </a:lnTo>
                  <a:lnTo>
                    <a:pt x="6794" y="4233"/>
                  </a:lnTo>
                  <a:lnTo>
                    <a:pt x="6794" y="1834"/>
                  </a:lnTo>
                  <a:cubicBezTo>
                    <a:pt x="6685" y="22"/>
                    <a:pt x="6229" y="0"/>
                    <a:pt x="6207" y="0"/>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64"/>
            <p:cNvSpPr/>
            <p:nvPr/>
          </p:nvSpPr>
          <p:spPr>
            <a:xfrm>
              <a:off x="1559750" y="2292125"/>
              <a:ext cx="73975" cy="167300"/>
            </a:xfrm>
            <a:custGeom>
              <a:rect b="b" l="l" r="r" t="t"/>
              <a:pathLst>
                <a:path extrusionOk="0" h="6692" w="2959">
                  <a:moveTo>
                    <a:pt x="0" y="1"/>
                  </a:moveTo>
                  <a:lnTo>
                    <a:pt x="199" y="6691"/>
                  </a:lnTo>
                  <a:lnTo>
                    <a:pt x="2317" y="6691"/>
                  </a:lnTo>
                  <a:lnTo>
                    <a:pt x="2958" y="436"/>
                  </a:lnTo>
                  <a:lnTo>
                    <a:pt x="0" y="1"/>
                  </a:lnTo>
                  <a:close/>
                </a:path>
              </a:pathLst>
            </a:custGeom>
            <a:solidFill>
              <a:srgbClr val="EAB1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64"/>
            <p:cNvSpPr/>
            <p:nvPr/>
          </p:nvSpPr>
          <p:spPr>
            <a:xfrm>
              <a:off x="1517000" y="2436275"/>
              <a:ext cx="101550" cy="87100"/>
            </a:xfrm>
            <a:custGeom>
              <a:rect b="b" l="l" r="r" t="t"/>
              <a:pathLst>
                <a:path extrusionOk="0" h="3484" w="4062">
                  <a:moveTo>
                    <a:pt x="2020" y="1"/>
                  </a:moveTo>
                  <a:lnTo>
                    <a:pt x="1" y="3484"/>
                  </a:lnTo>
                  <a:lnTo>
                    <a:pt x="2100" y="3484"/>
                  </a:lnTo>
                  <a:cubicBezTo>
                    <a:pt x="3187" y="3484"/>
                    <a:pt x="4062" y="2590"/>
                    <a:pt x="4038" y="1503"/>
                  </a:cubicBezTo>
                  <a:lnTo>
                    <a:pt x="4027" y="925"/>
                  </a:lnTo>
                  <a:lnTo>
                    <a:pt x="2020" y="1"/>
                  </a:lnTo>
                  <a:close/>
                </a:path>
              </a:pathLst>
            </a:custGeom>
            <a:solidFill>
              <a:srgbClr val="EAB1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64"/>
            <p:cNvSpPr/>
            <p:nvPr/>
          </p:nvSpPr>
          <p:spPr>
            <a:xfrm>
              <a:off x="1469175" y="1297325"/>
              <a:ext cx="233975" cy="1115500"/>
            </a:xfrm>
            <a:custGeom>
              <a:rect b="b" l="l" r="r" t="t"/>
              <a:pathLst>
                <a:path extrusionOk="0" h="44620" w="9359">
                  <a:moveTo>
                    <a:pt x="3868" y="0"/>
                  </a:moveTo>
                  <a:cubicBezTo>
                    <a:pt x="3868" y="0"/>
                    <a:pt x="1" y="4935"/>
                    <a:pt x="1425" y="18943"/>
                  </a:cubicBezTo>
                  <a:lnTo>
                    <a:pt x="3010" y="44619"/>
                  </a:lnTo>
                  <a:lnTo>
                    <a:pt x="6996" y="44619"/>
                  </a:lnTo>
                  <a:lnTo>
                    <a:pt x="9358" y="0"/>
                  </a:lnTo>
                  <a:close/>
                </a:path>
              </a:pathLst>
            </a:custGeom>
            <a:solidFill>
              <a:srgbClr val="C0DB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64"/>
            <p:cNvSpPr/>
            <p:nvPr/>
          </p:nvSpPr>
          <p:spPr>
            <a:xfrm>
              <a:off x="1681025" y="1511675"/>
              <a:ext cx="61500" cy="202900"/>
            </a:xfrm>
            <a:custGeom>
              <a:rect b="b" l="l" r="r" t="t"/>
              <a:pathLst>
                <a:path extrusionOk="0" fill="none" h="8116" w="2460">
                  <a:moveTo>
                    <a:pt x="2459" y="1"/>
                  </a:moveTo>
                  <a:lnTo>
                    <a:pt x="302" y="1942"/>
                  </a:lnTo>
                  <a:lnTo>
                    <a:pt x="0" y="8115"/>
                  </a:lnTo>
                </a:path>
              </a:pathLst>
            </a:custGeom>
            <a:solidFill>
              <a:srgbClr val="191919"/>
            </a:solidFill>
            <a:ln cap="rnd" cmpd="sng" w="4175">
              <a:solidFill>
                <a:srgbClr val="17171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64"/>
            <p:cNvSpPr/>
            <p:nvPr/>
          </p:nvSpPr>
          <p:spPr>
            <a:xfrm>
              <a:off x="1520900" y="692350"/>
              <a:ext cx="58125" cy="58625"/>
            </a:xfrm>
            <a:custGeom>
              <a:rect b="b" l="l" r="r" t="t"/>
              <a:pathLst>
                <a:path extrusionOk="0" h="2345" w="2325">
                  <a:moveTo>
                    <a:pt x="1196" y="0"/>
                  </a:moveTo>
                  <a:cubicBezTo>
                    <a:pt x="1005" y="0"/>
                    <a:pt x="794" y="73"/>
                    <a:pt x="609" y="307"/>
                  </a:cubicBezTo>
                  <a:cubicBezTo>
                    <a:pt x="1" y="1075"/>
                    <a:pt x="740" y="2345"/>
                    <a:pt x="1651" y="2345"/>
                  </a:cubicBezTo>
                  <a:cubicBezTo>
                    <a:pt x="1871" y="2345"/>
                    <a:pt x="2101" y="2271"/>
                    <a:pt x="2325" y="2098"/>
                  </a:cubicBezTo>
                  <a:lnTo>
                    <a:pt x="1786" y="208"/>
                  </a:lnTo>
                  <a:cubicBezTo>
                    <a:pt x="1786" y="208"/>
                    <a:pt x="1519" y="0"/>
                    <a:pt x="1196" y="0"/>
                  </a:cubicBezTo>
                  <a:close/>
                </a:path>
              </a:pathLst>
            </a:custGeom>
            <a:solidFill>
              <a:srgbClr val="E69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64"/>
            <p:cNvSpPr/>
            <p:nvPr/>
          </p:nvSpPr>
          <p:spPr>
            <a:xfrm>
              <a:off x="1548325" y="710550"/>
              <a:ext cx="19825" cy="20050"/>
            </a:xfrm>
            <a:custGeom>
              <a:rect b="b" l="l" r="r" t="t"/>
              <a:pathLst>
                <a:path extrusionOk="0" fill="none" h="802" w="793">
                  <a:moveTo>
                    <a:pt x="0" y="120"/>
                  </a:moveTo>
                  <a:cubicBezTo>
                    <a:pt x="0" y="120"/>
                    <a:pt x="381" y="0"/>
                    <a:pt x="793" y="802"/>
                  </a:cubicBezTo>
                </a:path>
              </a:pathLst>
            </a:custGeom>
            <a:solidFill>
              <a:srgbClr val="191919"/>
            </a:solidFill>
            <a:ln cap="rnd" cmpd="sng" w="2875">
              <a:solidFill>
                <a:srgbClr val="1D000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64"/>
            <p:cNvSpPr/>
            <p:nvPr/>
          </p:nvSpPr>
          <p:spPr>
            <a:xfrm>
              <a:off x="1734375" y="692350"/>
              <a:ext cx="58125" cy="58625"/>
            </a:xfrm>
            <a:custGeom>
              <a:rect b="b" l="l" r="r" t="t"/>
              <a:pathLst>
                <a:path extrusionOk="0" h="2345" w="2325">
                  <a:moveTo>
                    <a:pt x="1129" y="0"/>
                  </a:moveTo>
                  <a:cubicBezTo>
                    <a:pt x="806" y="0"/>
                    <a:pt x="539" y="208"/>
                    <a:pt x="539" y="208"/>
                  </a:cubicBezTo>
                  <a:lnTo>
                    <a:pt x="0" y="2098"/>
                  </a:lnTo>
                  <a:cubicBezTo>
                    <a:pt x="224" y="2271"/>
                    <a:pt x="454" y="2345"/>
                    <a:pt x="674" y="2345"/>
                  </a:cubicBezTo>
                  <a:cubicBezTo>
                    <a:pt x="1585" y="2345"/>
                    <a:pt x="2324" y="1075"/>
                    <a:pt x="1716" y="307"/>
                  </a:cubicBezTo>
                  <a:cubicBezTo>
                    <a:pt x="1531" y="73"/>
                    <a:pt x="1320" y="0"/>
                    <a:pt x="1129" y="0"/>
                  </a:cubicBezTo>
                  <a:close/>
                </a:path>
              </a:pathLst>
            </a:custGeom>
            <a:solidFill>
              <a:srgbClr val="E69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64"/>
            <p:cNvSpPr/>
            <p:nvPr/>
          </p:nvSpPr>
          <p:spPr>
            <a:xfrm>
              <a:off x="1745250" y="710550"/>
              <a:ext cx="19800" cy="20050"/>
            </a:xfrm>
            <a:custGeom>
              <a:rect b="b" l="l" r="r" t="t"/>
              <a:pathLst>
                <a:path extrusionOk="0" fill="none" h="802" w="792">
                  <a:moveTo>
                    <a:pt x="791" y="120"/>
                  </a:moveTo>
                  <a:cubicBezTo>
                    <a:pt x="791" y="120"/>
                    <a:pt x="412" y="0"/>
                    <a:pt x="0" y="802"/>
                  </a:cubicBezTo>
                </a:path>
              </a:pathLst>
            </a:custGeom>
            <a:solidFill>
              <a:srgbClr val="191919"/>
            </a:solidFill>
            <a:ln cap="rnd" cmpd="sng" w="2875">
              <a:solidFill>
                <a:srgbClr val="1D000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64"/>
            <p:cNvSpPr/>
            <p:nvPr/>
          </p:nvSpPr>
          <p:spPr>
            <a:xfrm>
              <a:off x="1548500" y="546400"/>
              <a:ext cx="217575" cy="212175"/>
            </a:xfrm>
            <a:custGeom>
              <a:rect b="b" l="l" r="r" t="t"/>
              <a:pathLst>
                <a:path extrusionOk="0" h="8487" w="8703">
                  <a:moveTo>
                    <a:pt x="4351" y="0"/>
                  </a:moveTo>
                  <a:cubicBezTo>
                    <a:pt x="1949" y="0"/>
                    <a:pt x="0" y="1900"/>
                    <a:pt x="0" y="4243"/>
                  </a:cubicBezTo>
                  <a:cubicBezTo>
                    <a:pt x="0" y="6586"/>
                    <a:pt x="1949" y="8486"/>
                    <a:pt x="4351" y="8486"/>
                  </a:cubicBezTo>
                  <a:cubicBezTo>
                    <a:pt x="6755" y="8486"/>
                    <a:pt x="8702" y="6586"/>
                    <a:pt x="8702" y="4243"/>
                  </a:cubicBezTo>
                  <a:cubicBezTo>
                    <a:pt x="8702" y="1900"/>
                    <a:pt x="6755" y="0"/>
                    <a:pt x="4351" y="0"/>
                  </a:cubicBezTo>
                  <a:close/>
                </a:path>
              </a:pathLst>
            </a:custGeom>
            <a:solidFill>
              <a:srgbClr val="E058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64"/>
            <p:cNvSpPr/>
            <p:nvPr/>
          </p:nvSpPr>
          <p:spPr>
            <a:xfrm>
              <a:off x="1614000" y="792500"/>
              <a:ext cx="78775" cy="95300"/>
            </a:xfrm>
            <a:custGeom>
              <a:rect b="b" l="l" r="r" t="t"/>
              <a:pathLst>
                <a:path extrusionOk="0" h="3812" w="3151">
                  <a:moveTo>
                    <a:pt x="2795" y="0"/>
                  </a:moveTo>
                  <a:lnTo>
                    <a:pt x="362" y="49"/>
                  </a:lnTo>
                  <a:lnTo>
                    <a:pt x="1" y="3812"/>
                  </a:lnTo>
                  <a:lnTo>
                    <a:pt x="3151" y="3812"/>
                  </a:lnTo>
                  <a:lnTo>
                    <a:pt x="2795" y="0"/>
                  </a:lnTo>
                  <a:close/>
                </a:path>
              </a:pathLst>
            </a:custGeom>
            <a:solidFill>
              <a:srgbClr val="E69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64"/>
            <p:cNvSpPr/>
            <p:nvPr/>
          </p:nvSpPr>
          <p:spPr>
            <a:xfrm>
              <a:off x="1628425" y="792500"/>
              <a:ext cx="60400" cy="52700"/>
            </a:xfrm>
            <a:custGeom>
              <a:rect b="b" l="l" r="r" t="t"/>
              <a:pathLst>
                <a:path extrusionOk="0" h="2108" w="2416">
                  <a:moveTo>
                    <a:pt x="2218" y="0"/>
                  </a:moveTo>
                  <a:lnTo>
                    <a:pt x="0" y="352"/>
                  </a:lnTo>
                  <a:cubicBezTo>
                    <a:pt x="96" y="407"/>
                    <a:pt x="2415" y="2108"/>
                    <a:pt x="2415" y="2108"/>
                  </a:cubicBezTo>
                  <a:lnTo>
                    <a:pt x="2218" y="0"/>
                  </a:lnTo>
                  <a:close/>
                </a:path>
              </a:pathLst>
            </a:custGeom>
            <a:solidFill>
              <a:srgbClr val="ED6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64"/>
            <p:cNvSpPr/>
            <p:nvPr/>
          </p:nvSpPr>
          <p:spPr>
            <a:xfrm>
              <a:off x="1561275" y="570800"/>
              <a:ext cx="200025" cy="237525"/>
            </a:xfrm>
            <a:custGeom>
              <a:rect b="b" l="l" r="r" t="t"/>
              <a:pathLst>
                <a:path extrusionOk="0" h="9501" w="8001">
                  <a:moveTo>
                    <a:pt x="3823" y="1"/>
                  </a:moveTo>
                  <a:cubicBezTo>
                    <a:pt x="430" y="1"/>
                    <a:pt x="1" y="2947"/>
                    <a:pt x="1" y="2947"/>
                  </a:cubicBezTo>
                  <a:cubicBezTo>
                    <a:pt x="1" y="2947"/>
                    <a:pt x="23" y="9501"/>
                    <a:pt x="3691" y="9501"/>
                  </a:cubicBezTo>
                  <a:cubicBezTo>
                    <a:pt x="8001" y="9501"/>
                    <a:pt x="7548" y="2950"/>
                    <a:pt x="7548" y="2950"/>
                  </a:cubicBezTo>
                  <a:cubicBezTo>
                    <a:pt x="7548" y="2950"/>
                    <a:pt x="7524" y="1"/>
                    <a:pt x="3823" y="1"/>
                  </a:cubicBezTo>
                  <a:close/>
                </a:path>
              </a:pathLst>
            </a:custGeom>
            <a:solidFill>
              <a:srgbClr val="E69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64"/>
            <p:cNvSpPr/>
            <p:nvPr/>
          </p:nvSpPr>
          <p:spPr>
            <a:xfrm>
              <a:off x="1608800" y="694025"/>
              <a:ext cx="15750" cy="15725"/>
            </a:xfrm>
            <a:custGeom>
              <a:rect b="b" l="l" r="r" t="t"/>
              <a:pathLst>
                <a:path extrusionOk="0" h="629" w="630">
                  <a:moveTo>
                    <a:pt x="315" y="0"/>
                  </a:moveTo>
                  <a:cubicBezTo>
                    <a:pt x="141" y="0"/>
                    <a:pt x="1" y="142"/>
                    <a:pt x="1" y="315"/>
                  </a:cubicBezTo>
                  <a:cubicBezTo>
                    <a:pt x="1" y="489"/>
                    <a:pt x="141" y="629"/>
                    <a:pt x="315" y="629"/>
                  </a:cubicBezTo>
                  <a:cubicBezTo>
                    <a:pt x="488" y="629"/>
                    <a:pt x="630" y="489"/>
                    <a:pt x="630" y="315"/>
                  </a:cubicBezTo>
                  <a:cubicBezTo>
                    <a:pt x="630" y="142"/>
                    <a:pt x="488" y="0"/>
                    <a:pt x="315" y="0"/>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64"/>
            <p:cNvSpPr/>
            <p:nvPr/>
          </p:nvSpPr>
          <p:spPr>
            <a:xfrm>
              <a:off x="1687400" y="694025"/>
              <a:ext cx="15750" cy="15725"/>
            </a:xfrm>
            <a:custGeom>
              <a:rect b="b" l="l" r="r" t="t"/>
              <a:pathLst>
                <a:path extrusionOk="0" h="629" w="630">
                  <a:moveTo>
                    <a:pt x="315" y="0"/>
                  </a:moveTo>
                  <a:cubicBezTo>
                    <a:pt x="141" y="0"/>
                    <a:pt x="0" y="142"/>
                    <a:pt x="0" y="315"/>
                  </a:cubicBezTo>
                  <a:cubicBezTo>
                    <a:pt x="0" y="489"/>
                    <a:pt x="141" y="629"/>
                    <a:pt x="315" y="629"/>
                  </a:cubicBezTo>
                  <a:cubicBezTo>
                    <a:pt x="488" y="629"/>
                    <a:pt x="629" y="489"/>
                    <a:pt x="629" y="315"/>
                  </a:cubicBezTo>
                  <a:cubicBezTo>
                    <a:pt x="629" y="142"/>
                    <a:pt x="488" y="0"/>
                    <a:pt x="315" y="0"/>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64"/>
            <p:cNvSpPr/>
            <p:nvPr/>
          </p:nvSpPr>
          <p:spPr>
            <a:xfrm>
              <a:off x="1653950" y="706950"/>
              <a:ext cx="9350" cy="27650"/>
            </a:xfrm>
            <a:custGeom>
              <a:rect b="b" l="l" r="r" t="t"/>
              <a:pathLst>
                <a:path extrusionOk="0" fill="none" h="1106" w="374">
                  <a:moveTo>
                    <a:pt x="1" y="1"/>
                  </a:moveTo>
                  <a:lnTo>
                    <a:pt x="1" y="1099"/>
                  </a:lnTo>
                  <a:lnTo>
                    <a:pt x="373" y="1106"/>
                  </a:lnTo>
                </a:path>
              </a:pathLst>
            </a:custGeom>
            <a:solidFill>
              <a:srgbClr val="191919"/>
            </a:solidFill>
            <a:ln cap="rnd" cmpd="sng" w="2875">
              <a:solidFill>
                <a:srgbClr val="1D000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64"/>
            <p:cNvSpPr/>
            <p:nvPr/>
          </p:nvSpPr>
          <p:spPr>
            <a:xfrm>
              <a:off x="1672250" y="650150"/>
              <a:ext cx="50000" cy="19875"/>
            </a:xfrm>
            <a:custGeom>
              <a:rect b="b" l="l" r="r" t="t"/>
              <a:pathLst>
                <a:path extrusionOk="0" h="795" w="2000">
                  <a:moveTo>
                    <a:pt x="738" y="1"/>
                  </a:moveTo>
                  <a:cubicBezTo>
                    <a:pt x="162" y="1"/>
                    <a:pt x="91" y="289"/>
                    <a:pt x="91" y="289"/>
                  </a:cubicBezTo>
                  <a:cubicBezTo>
                    <a:pt x="91" y="289"/>
                    <a:pt x="1" y="623"/>
                    <a:pt x="519" y="631"/>
                  </a:cubicBezTo>
                  <a:cubicBezTo>
                    <a:pt x="914" y="636"/>
                    <a:pt x="1394" y="739"/>
                    <a:pt x="1621" y="787"/>
                  </a:cubicBezTo>
                  <a:cubicBezTo>
                    <a:pt x="1645" y="792"/>
                    <a:pt x="1670" y="794"/>
                    <a:pt x="1694" y="794"/>
                  </a:cubicBezTo>
                  <a:cubicBezTo>
                    <a:pt x="1799" y="794"/>
                    <a:pt x="1901" y="747"/>
                    <a:pt x="1951" y="670"/>
                  </a:cubicBezTo>
                  <a:cubicBezTo>
                    <a:pt x="1999" y="592"/>
                    <a:pt x="1989" y="501"/>
                    <a:pt x="1919" y="438"/>
                  </a:cubicBezTo>
                  <a:cubicBezTo>
                    <a:pt x="1780" y="309"/>
                    <a:pt x="1262" y="13"/>
                    <a:pt x="781" y="1"/>
                  </a:cubicBezTo>
                  <a:cubicBezTo>
                    <a:pt x="767" y="1"/>
                    <a:pt x="752" y="1"/>
                    <a:pt x="738" y="1"/>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64"/>
            <p:cNvSpPr/>
            <p:nvPr/>
          </p:nvSpPr>
          <p:spPr>
            <a:xfrm>
              <a:off x="1587200" y="650375"/>
              <a:ext cx="50000" cy="19850"/>
            </a:xfrm>
            <a:custGeom>
              <a:rect b="b" l="l" r="r" t="t"/>
              <a:pathLst>
                <a:path extrusionOk="0" h="794" w="2000">
                  <a:moveTo>
                    <a:pt x="1263" y="0"/>
                  </a:moveTo>
                  <a:cubicBezTo>
                    <a:pt x="1248" y="0"/>
                    <a:pt x="1234" y="0"/>
                    <a:pt x="1219" y="1"/>
                  </a:cubicBezTo>
                  <a:cubicBezTo>
                    <a:pt x="739" y="12"/>
                    <a:pt x="220" y="308"/>
                    <a:pt x="81" y="437"/>
                  </a:cubicBezTo>
                  <a:cubicBezTo>
                    <a:pt x="11" y="501"/>
                    <a:pt x="1" y="591"/>
                    <a:pt x="50" y="669"/>
                  </a:cubicBezTo>
                  <a:cubicBezTo>
                    <a:pt x="100" y="746"/>
                    <a:pt x="201" y="794"/>
                    <a:pt x="306" y="794"/>
                  </a:cubicBezTo>
                  <a:cubicBezTo>
                    <a:pt x="331" y="794"/>
                    <a:pt x="355" y="791"/>
                    <a:pt x="379" y="786"/>
                  </a:cubicBezTo>
                  <a:cubicBezTo>
                    <a:pt x="605" y="738"/>
                    <a:pt x="1087" y="635"/>
                    <a:pt x="1481" y="630"/>
                  </a:cubicBezTo>
                  <a:cubicBezTo>
                    <a:pt x="1999" y="622"/>
                    <a:pt x="1909" y="288"/>
                    <a:pt x="1909" y="288"/>
                  </a:cubicBezTo>
                  <a:cubicBezTo>
                    <a:pt x="1909" y="288"/>
                    <a:pt x="1838" y="0"/>
                    <a:pt x="1263" y="0"/>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64"/>
            <p:cNvSpPr/>
            <p:nvPr/>
          </p:nvSpPr>
          <p:spPr>
            <a:xfrm>
              <a:off x="1587525" y="719075"/>
              <a:ext cx="139150" cy="89175"/>
            </a:xfrm>
            <a:custGeom>
              <a:rect b="b" l="l" r="r" t="t"/>
              <a:pathLst>
                <a:path extrusionOk="0" h="3567" w="5566">
                  <a:moveTo>
                    <a:pt x="2687" y="0"/>
                  </a:moveTo>
                  <a:lnTo>
                    <a:pt x="344" y="938"/>
                  </a:lnTo>
                  <a:lnTo>
                    <a:pt x="1" y="1709"/>
                  </a:lnTo>
                  <a:cubicBezTo>
                    <a:pt x="1" y="1709"/>
                    <a:pt x="654" y="3513"/>
                    <a:pt x="2585" y="3565"/>
                  </a:cubicBezTo>
                  <a:cubicBezTo>
                    <a:pt x="2624" y="3566"/>
                    <a:pt x="2663" y="3566"/>
                    <a:pt x="2702" y="3566"/>
                  </a:cubicBezTo>
                  <a:cubicBezTo>
                    <a:pt x="4549" y="3566"/>
                    <a:pt x="5323" y="2360"/>
                    <a:pt x="5566" y="1911"/>
                  </a:cubicBezTo>
                  <a:lnTo>
                    <a:pt x="5187" y="1107"/>
                  </a:lnTo>
                  <a:lnTo>
                    <a:pt x="2687" y="0"/>
                  </a:lnTo>
                  <a:close/>
                </a:path>
              </a:pathLst>
            </a:custGeom>
            <a:solidFill>
              <a:srgbClr val="FFF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64"/>
            <p:cNvSpPr/>
            <p:nvPr/>
          </p:nvSpPr>
          <p:spPr>
            <a:xfrm>
              <a:off x="1569025" y="711100"/>
              <a:ext cx="34650" cy="42800"/>
            </a:xfrm>
            <a:custGeom>
              <a:rect b="b" l="l" r="r" t="t"/>
              <a:pathLst>
                <a:path extrusionOk="0" h="1712" w="1386">
                  <a:moveTo>
                    <a:pt x="1" y="0"/>
                  </a:moveTo>
                  <a:lnTo>
                    <a:pt x="103" y="423"/>
                  </a:lnTo>
                  <a:lnTo>
                    <a:pt x="1232" y="1711"/>
                  </a:lnTo>
                  <a:lnTo>
                    <a:pt x="1386" y="1578"/>
                  </a:lnTo>
                  <a:lnTo>
                    <a:pt x="1" y="0"/>
                  </a:lnTo>
                  <a:close/>
                </a:path>
              </a:pathLst>
            </a:custGeom>
            <a:solidFill>
              <a:srgbClr val="FFF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64"/>
            <p:cNvSpPr/>
            <p:nvPr/>
          </p:nvSpPr>
          <p:spPr>
            <a:xfrm>
              <a:off x="1708950" y="710325"/>
              <a:ext cx="36600" cy="42400"/>
            </a:xfrm>
            <a:custGeom>
              <a:rect b="b" l="l" r="r" t="t"/>
              <a:pathLst>
                <a:path extrusionOk="0" h="1696" w="1464">
                  <a:moveTo>
                    <a:pt x="1464" y="0"/>
                  </a:moveTo>
                  <a:lnTo>
                    <a:pt x="0" y="1556"/>
                  </a:lnTo>
                  <a:lnTo>
                    <a:pt x="147" y="1696"/>
                  </a:lnTo>
                  <a:lnTo>
                    <a:pt x="1386" y="379"/>
                  </a:lnTo>
                  <a:lnTo>
                    <a:pt x="1464" y="0"/>
                  </a:lnTo>
                  <a:close/>
                </a:path>
              </a:pathLst>
            </a:custGeom>
            <a:solidFill>
              <a:srgbClr val="FFF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64"/>
            <p:cNvSpPr/>
            <p:nvPr/>
          </p:nvSpPr>
          <p:spPr>
            <a:xfrm>
              <a:off x="1548325" y="564600"/>
              <a:ext cx="71875" cy="95725"/>
            </a:xfrm>
            <a:custGeom>
              <a:rect b="b" l="l" r="r" t="t"/>
              <a:pathLst>
                <a:path extrusionOk="0" h="3829" w="2875">
                  <a:moveTo>
                    <a:pt x="2820" y="1"/>
                  </a:moveTo>
                  <a:cubicBezTo>
                    <a:pt x="2820" y="1"/>
                    <a:pt x="0" y="1017"/>
                    <a:pt x="397" y="3828"/>
                  </a:cubicBezTo>
                  <a:cubicBezTo>
                    <a:pt x="397" y="3828"/>
                    <a:pt x="2875" y="3251"/>
                    <a:pt x="2820" y="1"/>
                  </a:cubicBezTo>
                  <a:close/>
                </a:path>
              </a:pathLst>
            </a:custGeom>
            <a:solidFill>
              <a:srgbClr val="E058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64"/>
            <p:cNvSpPr/>
            <p:nvPr/>
          </p:nvSpPr>
          <p:spPr>
            <a:xfrm>
              <a:off x="1604300" y="554700"/>
              <a:ext cx="174675" cy="129350"/>
            </a:xfrm>
            <a:custGeom>
              <a:rect b="b" l="l" r="r" t="t"/>
              <a:pathLst>
                <a:path extrusionOk="0" h="5174" w="6987">
                  <a:moveTo>
                    <a:pt x="2024" y="0"/>
                  </a:moveTo>
                  <a:cubicBezTo>
                    <a:pt x="903" y="0"/>
                    <a:pt x="197" y="397"/>
                    <a:pt x="197" y="397"/>
                  </a:cubicBezTo>
                  <a:cubicBezTo>
                    <a:pt x="197" y="397"/>
                    <a:pt x="0" y="2437"/>
                    <a:pt x="2804" y="3079"/>
                  </a:cubicBezTo>
                  <a:cubicBezTo>
                    <a:pt x="6034" y="3819"/>
                    <a:pt x="6034" y="5173"/>
                    <a:pt x="6034" y="5173"/>
                  </a:cubicBezTo>
                  <a:cubicBezTo>
                    <a:pt x="6034" y="5173"/>
                    <a:pt x="6986" y="1932"/>
                    <a:pt x="4517" y="645"/>
                  </a:cubicBezTo>
                  <a:cubicBezTo>
                    <a:pt x="3573" y="152"/>
                    <a:pt x="2719" y="0"/>
                    <a:pt x="2024" y="0"/>
                  </a:cubicBezTo>
                  <a:close/>
                </a:path>
              </a:pathLst>
            </a:custGeom>
            <a:solidFill>
              <a:srgbClr val="E058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64"/>
            <p:cNvSpPr/>
            <p:nvPr/>
          </p:nvSpPr>
          <p:spPr>
            <a:xfrm>
              <a:off x="1934375" y="1631300"/>
              <a:ext cx="46975" cy="73425"/>
            </a:xfrm>
            <a:custGeom>
              <a:rect b="b" l="l" r="r" t="t"/>
              <a:pathLst>
                <a:path extrusionOk="0" h="2937" w="1879">
                  <a:moveTo>
                    <a:pt x="0" y="0"/>
                  </a:moveTo>
                  <a:lnTo>
                    <a:pt x="0" y="1"/>
                  </a:lnTo>
                  <a:lnTo>
                    <a:pt x="1237" y="2750"/>
                  </a:lnTo>
                  <a:cubicBezTo>
                    <a:pt x="1289" y="2867"/>
                    <a:pt x="1404" y="2937"/>
                    <a:pt x="1525" y="2937"/>
                  </a:cubicBezTo>
                  <a:cubicBezTo>
                    <a:pt x="1562" y="2937"/>
                    <a:pt x="1600" y="2930"/>
                    <a:pt x="1637" y="2916"/>
                  </a:cubicBezTo>
                  <a:cubicBezTo>
                    <a:pt x="1796" y="2856"/>
                    <a:pt x="1878" y="2681"/>
                    <a:pt x="1825" y="2521"/>
                  </a:cubicBezTo>
                  <a:lnTo>
                    <a:pt x="1366" y="1147"/>
                  </a:lnTo>
                  <a:lnTo>
                    <a:pt x="0" y="0"/>
                  </a:lnTo>
                  <a:close/>
                </a:path>
              </a:pathLst>
            </a:custGeom>
            <a:solidFill>
              <a:srgbClr val="DE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64"/>
            <p:cNvSpPr/>
            <p:nvPr/>
          </p:nvSpPr>
          <p:spPr>
            <a:xfrm>
              <a:off x="1875675" y="1514275"/>
              <a:ext cx="121825" cy="183800"/>
            </a:xfrm>
            <a:custGeom>
              <a:rect b="b" l="l" r="r" t="t"/>
              <a:pathLst>
                <a:path extrusionOk="0" h="7352" w="4873">
                  <a:moveTo>
                    <a:pt x="1324" y="1"/>
                  </a:moveTo>
                  <a:cubicBezTo>
                    <a:pt x="894" y="1"/>
                    <a:pt x="529" y="337"/>
                    <a:pt x="502" y="775"/>
                  </a:cubicBezTo>
                  <a:lnTo>
                    <a:pt x="454" y="1527"/>
                  </a:lnTo>
                  <a:cubicBezTo>
                    <a:pt x="454" y="1527"/>
                    <a:pt x="1" y="3040"/>
                    <a:pt x="755" y="4361"/>
                  </a:cubicBezTo>
                  <a:cubicBezTo>
                    <a:pt x="1227" y="5188"/>
                    <a:pt x="1396" y="5784"/>
                    <a:pt x="1458" y="6116"/>
                  </a:cubicBezTo>
                  <a:cubicBezTo>
                    <a:pt x="1488" y="6285"/>
                    <a:pt x="1632" y="6410"/>
                    <a:pt x="1802" y="6410"/>
                  </a:cubicBezTo>
                  <a:cubicBezTo>
                    <a:pt x="1806" y="6410"/>
                    <a:pt x="1810" y="6410"/>
                    <a:pt x="1814" y="6409"/>
                  </a:cubicBezTo>
                  <a:lnTo>
                    <a:pt x="1816" y="6409"/>
                  </a:lnTo>
                  <a:cubicBezTo>
                    <a:pt x="2000" y="6405"/>
                    <a:pt x="2151" y="6258"/>
                    <a:pt x="2157" y="6072"/>
                  </a:cubicBezTo>
                  <a:cubicBezTo>
                    <a:pt x="2167" y="5714"/>
                    <a:pt x="2147" y="5105"/>
                    <a:pt x="1949" y="4460"/>
                  </a:cubicBezTo>
                  <a:lnTo>
                    <a:pt x="1949" y="4460"/>
                  </a:lnTo>
                  <a:lnTo>
                    <a:pt x="4365" y="7253"/>
                  </a:lnTo>
                  <a:cubicBezTo>
                    <a:pt x="4420" y="7319"/>
                    <a:pt x="4498" y="7352"/>
                    <a:pt x="4576" y="7352"/>
                  </a:cubicBezTo>
                  <a:cubicBezTo>
                    <a:pt x="4647" y="7352"/>
                    <a:pt x="4719" y="7325"/>
                    <a:pt x="4773" y="7269"/>
                  </a:cubicBezTo>
                  <a:cubicBezTo>
                    <a:pt x="4853" y="7187"/>
                    <a:pt x="4872" y="7064"/>
                    <a:pt x="4822" y="6960"/>
                  </a:cubicBezTo>
                  <a:lnTo>
                    <a:pt x="2910" y="3089"/>
                  </a:lnTo>
                  <a:cubicBezTo>
                    <a:pt x="2910" y="3089"/>
                    <a:pt x="2360" y="1574"/>
                    <a:pt x="2122" y="619"/>
                  </a:cubicBezTo>
                  <a:cubicBezTo>
                    <a:pt x="2039" y="280"/>
                    <a:pt x="1749" y="37"/>
                    <a:pt x="1401" y="4"/>
                  </a:cubicBezTo>
                  <a:cubicBezTo>
                    <a:pt x="1375" y="2"/>
                    <a:pt x="1349" y="1"/>
                    <a:pt x="1324" y="1"/>
                  </a:cubicBezTo>
                  <a:close/>
                </a:path>
              </a:pathLst>
            </a:custGeom>
            <a:solidFill>
              <a:srgbClr val="E69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64"/>
            <p:cNvSpPr/>
            <p:nvPr/>
          </p:nvSpPr>
          <p:spPr>
            <a:xfrm>
              <a:off x="1806200" y="1324350"/>
              <a:ext cx="121950" cy="222100"/>
            </a:xfrm>
            <a:custGeom>
              <a:rect b="b" l="l" r="r" t="t"/>
              <a:pathLst>
                <a:path extrusionOk="0" h="8884" w="4878">
                  <a:moveTo>
                    <a:pt x="2107" y="0"/>
                  </a:moveTo>
                  <a:lnTo>
                    <a:pt x="1" y="1721"/>
                  </a:lnTo>
                  <a:lnTo>
                    <a:pt x="3493" y="8883"/>
                  </a:lnTo>
                  <a:lnTo>
                    <a:pt x="4878" y="8154"/>
                  </a:lnTo>
                  <a:lnTo>
                    <a:pt x="2107" y="0"/>
                  </a:lnTo>
                  <a:close/>
                </a:path>
              </a:pathLst>
            </a:custGeom>
            <a:solidFill>
              <a:srgbClr val="E69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64"/>
            <p:cNvSpPr/>
            <p:nvPr/>
          </p:nvSpPr>
          <p:spPr>
            <a:xfrm>
              <a:off x="1745250" y="926300"/>
              <a:ext cx="170750" cy="554425"/>
            </a:xfrm>
            <a:custGeom>
              <a:rect b="b" l="l" r="r" t="t"/>
              <a:pathLst>
                <a:path extrusionOk="0" h="22177" w="6830">
                  <a:moveTo>
                    <a:pt x="1770" y="0"/>
                  </a:moveTo>
                  <a:lnTo>
                    <a:pt x="0" y="9246"/>
                  </a:lnTo>
                  <a:lnTo>
                    <a:pt x="2849" y="22177"/>
                  </a:lnTo>
                  <a:lnTo>
                    <a:pt x="6830" y="20364"/>
                  </a:lnTo>
                  <a:lnTo>
                    <a:pt x="3957" y="10856"/>
                  </a:lnTo>
                  <a:cubicBezTo>
                    <a:pt x="3957" y="10856"/>
                    <a:pt x="3712" y="6228"/>
                    <a:pt x="3255" y="3133"/>
                  </a:cubicBezTo>
                  <a:cubicBezTo>
                    <a:pt x="2798" y="39"/>
                    <a:pt x="1770" y="0"/>
                    <a:pt x="1770" y="0"/>
                  </a:cubicBezTo>
                  <a:close/>
                </a:path>
              </a:pathLst>
            </a:custGeom>
            <a:solidFill>
              <a:srgbClr val="FFF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64"/>
            <p:cNvSpPr/>
            <p:nvPr/>
          </p:nvSpPr>
          <p:spPr>
            <a:xfrm>
              <a:off x="1465050" y="887775"/>
              <a:ext cx="256725" cy="618700"/>
            </a:xfrm>
            <a:custGeom>
              <a:rect b="b" l="l" r="r" t="t"/>
              <a:pathLst>
                <a:path extrusionOk="0" h="24748" w="10269">
                  <a:moveTo>
                    <a:pt x="5959" y="1"/>
                  </a:moveTo>
                  <a:lnTo>
                    <a:pt x="2479" y="1541"/>
                  </a:lnTo>
                  <a:lnTo>
                    <a:pt x="0" y="5470"/>
                  </a:lnTo>
                  <a:lnTo>
                    <a:pt x="3193" y="11955"/>
                  </a:lnTo>
                  <a:lnTo>
                    <a:pt x="658" y="24748"/>
                  </a:lnTo>
                  <a:lnTo>
                    <a:pt x="8657" y="23176"/>
                  </a:lnTo>
                  <a:lnTo>
                    <a:pt x="10269" y="17622"/>
                  </a:lnTo>
                  <a:lnTo>
                    <a:pt x="9523" y="6458"/>
                  </a:lnTo>
                  <a:lnTo>
                    <a:pt x="5959" y="1"/>
                  </a:lnTo>
                  <a:close/>
                </a:path>
              </a:pathLst>
            </a:custGeom>
            <a:solidFill>
              <a:srgbClr val="FFF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64"/>
            <p:cNvSpPr/>
            <p:nvPr/>
          </p:nvSpPr>
          <p:spPr>
            <a:xfrm>
              <a:off x="1692750" y="887775"/>
              <a:ext cx="151425" cy="603950"/>
            </a:xfrm>
            <a:custGeom>
              <a:rect b="b" l="l" r="r" t="t"/>
              <a:pathLst>
                <a:path extrusionOk="0" h="24158" w="6057">
                  <a:moveTo>
                    <a:pt x="1" y="1"/>
                  </a:moveTo>
                  <a:lnTo>
                    <a:pt x="1" y="2"/>
                  </a:lnTo>
                  <a:lnTo>
                    <a:pt x="415" y="6458"/>
                  </a:lnTo>
                  <a:lnTo>
                    <a:pt x="1161" y="17624"/>
                  </a:lnTo>
                  <a:lnTo>
                    <a:pt x="2644" y="23065"/>
                  </a:lnTo>
                  <a:lnTo>
                    <a:pt x="6057" y="24157"/>
                  </a:lnTo>
                  <a:lnTo>
                    <a:pt x="3293" y="13278"/>
                  </a:lnTo>
                  <a:lnTo>
                    <a:pt x="3967" y="9182"/>
                  </a:lnTo>
                  <a:cubicBezTo>
                    <a:pt x="4378" y="6681"/>
                    <a:pt x="4352" y="4127"/>
                    <a:pt x="3888" y="1634"/>
                  </a:cubicBezTo>
                  <a:lnTo>
                    <a:pt x="3870" y="1541"/>
                  </a:lnTo>
                  <a:lnTo>
                    <a:pt x="1" y="1"/>
                  </a:lnTo>
                  <a:close/>
                </a:path>
              </a:pathLst>
            </a:custGeom>
            <a:solidFill>
              <a:srgbClr val="FFF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64"/>
            <p:cNvSpPr/>
            <p:nvPr/>
          </p:nvSpPr>
          <p:spPr>
            <a:xfrm>
              <a:off x="1614000" y="887775"/>
              <a:ext cx="89150" cy="161475"/>
            </a:xfrm>
            <a:custGeom>
              <a:rect b="b" l="l" r="r" t="t"/>
              <a:pathLst>
                <a:path extrusionOk="0" h="6459" w="3566">
                  <a:moveTo>
                    <a:pt x="1" y="1"/>
                  </a:moveTo>
                  <a:lnTo>
                    <a:pt x="3565" y="6458"/>
                  </a:lnTo>
                  <a:lnTo>
                    <a:pt x="3151" y="1"/>
                  </a:lnTo>
                  <a:close/>
                </a:path>
              </a:pathLst>
            </a:custGeom>
            <a:solidFill>
              <a:srgbClr val="C0DB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64"/>
            <p:cNvSpPr/>
            <p:nvPr/>
          </p:nvSpPr>
          <p:spPr>
            <a:xfrm>
              <a:off x="1703125" y="1049175"/>
              <a:ext cx="18650" cy="279175"/>
            </a:xfrm>
            <a:custGeom>
              <a:rect b="b" l="l" r="r" t="t"/>
              <a:pathLst>
                <a:path extrusionOk="0" fill="none" h="11167" w="746">
                  <a:moveTo>
                    <a:pt x="0" y="1"/>
                  </a:moveTo>
                  <a:lnTo>
                    <a:pt x="746" y="11166"/>
                  </a:lnTo>
                </a:path>
              </a:pathLst>
            </a:custGeom>
            <a:solidFill>
              <a:srgbClr val="191919"/>
            </a:solidFill>
            <a:ln cap="flat" cmpd="sng" w="4475">
              <a:solidFill>
                <a:srgbClr val="1E0A03"/>
              </a:solidFill>
              <a:prstDash val="solid"/>
              <a:miter lim="115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64"/>
            <p:cNvSpPr/>
            <p:nvPr/>
          </p:nvSpPr>
          <p:spPr>
            <a:xfrm>
              <a:off x="1775050" y="1024500"/>
              <a:ext cx="63750" cy="446075"/>
            </a:xfrm>
            <a:custGeom>
              <a:rect b="b" l="l" r="r" t="t"/>
              <a:pathLst>
                <a:path extrusionOk="0" fill="none" h="17843" w="2550">
                  <a:moveTo>
                    <a:pt x="964" y="1"/>
                  </a:moveTo>
                  <a:cubicBezTo>
                    <a:pt x="964" y="1"/>
                    <a:pt x="1433" y="2665"/>
                    <a:pt x="1" y="7809"/>
                  </a:cubicBezTo>
                  <a:lnTo>
                    <a:pt x="2549" y="17843"/>
                  </a:lnTo>
                </a:path>
              </a:pathLst>
            </a:custGeom>
            <a:solidFill>
              <a:srgbClr val="191919"/>
            </a:solidFill>
            <a:ln cap="flat" cmpd="sng" w="4475">
              <a:solidFill>
                <a:srgbClr val="1E0A03"/>
              </a:solidFill>
              <a:prstDash val="solid"/>
              <a:miter lim="115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64"/>
            <p:cNvSpPr/>
            <p:nvPr/>
          </p:nvSpPr>
          <p:spPr>
            <a:xfrm>
              <a:off x="1554800" y="889525"/>
              <a:ext cx="148350" cy="159725"/>
            </a:xfrm>
            <a:custGeom>
              <a:rect b="b" l="l" r="r" t="t"/>
              <a:pathLst>
                <a:path extrusionOk="0" fill="none" h="6389" w="5934">
                  <a:moveTo>
                    <a:pt x="2307" y="0"/>
                  </a:moveTo>
                  <a:lnTo>
                    <a:pt x="0" y="2615"/>
                  </a:lnTo>
                  <a:lnTo>
                    <a:pt x="2161" y="3159"/>
                  </a:lnTo>
                  <a:lnTo>
                    <a:pt x="1647" y="4848"/>
                  </a:lnTo>
                  <a:lnTo>
                    <a:pt x="5933" y="6388"/>
                  </a:lnTo>
                </a:path>
              </a:pathLst>
            </a:custGeom>
            <a:solidFill>
              <a:srgbClr val="191919"/>
            </a:solidFill>
            <a:ln cap="flat" cmpd="sng" w="4475">
              <a:solidFill>
                <a:srgbClr val="1E0A03"/>
              </a:solidFill>
              <a:prstDash val="solid"/>
              <a:miter lim="115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64"/>
            <p:cNvSpPr/>
            <p:nvPr/>
          </p:nvSpPr>
          <p:spPr>
            <a:xfrm>
              <a:off x="1694625" y="889525"/>
              <a:ext cx="58175" cy="159725"/>
            </a:xfrm>
            <a:custGeom>
              <a:rect b="b" l="l" r="r" t="t"/>
              <a:pathLst>
                <a:path extrusionOk="0" fill="none" h="6389" w="2327">
                  <a:moveTo>
                    <a:pt x="0" y="0"/>
                  </a:moveTo>
                  <a:lnTo>
                    <a:pt x="2228" y="2098"/>
                  </a:lnTo>
                  <a:lnTo>
                    <a:pt x="1086" y="2852"/>
                  </a:lnTo>
                  <a:lnTo>
                    <a:pt x="2327" y="4166"/>
                  </a:lnTo>
                  <a:lnTo>
                    <a:pt x="340" y="6388"/>
                  </a:lnTo>
                </a:path>
              </a:pathLst>
            </a:custGeom>
            <a:solidFill>
              <a:srgbClr val="191919"/>
            </a:solidFill>
            <a:ln cap="flat" cmpd="sng" w="4475">
              <a:solidFill>
                <a:srgbClr val="1E0A03"/>
              </a:solidFill>
              <a:prstDash val="solid"/>
              <a:miter lim="115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64"/>
            <p:cNvSpPr/>
            <p:nvPr/>
          </p:nvSpPr>
          <p:spPr>
            <a:xfrm>
              <a:off x="1274350" y="926275"/>
              <a:ext cx="273275" cy="330150"/>
            </a:xfrm>
            <a:custGeom>
              <a:rect b="b" l="l" r="r" t="t"/>
              <a:pathLst>
                <a:path extrusionOk="0" h="13206" w="10931">
                  <a:moveTo>
                    <a:pt x="10107" y="0"/>
                  </a:moveTo>
                  <a:lnTo>
                    <a:pt x="10107" y="1"/>
                  </a:lnTo>
                  <a:cubicBezTo>
                    <a:pt x="10107" y="1"/>
                    <a:pt x="6382" y="1303"/>
                    <a:pt x="0" y="9690"/>
                  </a:cubicBezTo>
                  <a:lnTo>
                    <a:pt x="2535" y="13206"/>
                  </a:lnTo>
                  <a:lnTo>
                    <a:pt x="10930" y="5071"/>
                  </a:lnTo>
                  <a:lnTo>
                    <a:pt x="10107" y="0"/>
                  </a:lnTo>
                  <a:close/>
                </a:path>
              </a:pathLst>
            </a:custGeom>
            <a:solidFill>
              <a:srgbClr val="FFF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64"/>
            <p:cNvSpPr/>
            <p:nvPr/>
          </p:nvSpPr>
          <p:spPr>
            <a:xfrm>
              <a:off x="1386775" y="1055575"/>
              <a:ext cx="304500" cy="366975"/>
            </a:xfrm>
            <a:custGeom>
              <a:rect b="b" l="l" r="r" t="t"/>
              <a:pathLst>
                <a:path extrusionOk="0" h="14679" w="12180">
                  <a:moveTo>
                    <a:pt x="3400" y="0"/>
                  </a:moveTo>
                  <a:lnTo>
                    <a:pt x="0" y="12541"/>
                  </a:lnTo>
                  <a:lnTo>
                    <a:pt x="8700" y="14679"/>
                  </a:lnTo>
                  <a:lnTo>
                    <a:pt x="12180" y="2341"/>
                  </a:lnTo>
                  <a:lnTo>
                    <a:pt x="3400" y="0"/>
                  </a:lnTo>
                  <a:close/>
                </a:path>
              </a:pathLst>
            </a:custGeom>
            <a:solidFill>
              <a:srgbClr val="E6A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64"/>
            <p:cNvSpPr/>
            <p:nvPr/>
          </p:nvSpPr>
          <p:spPr>
            <a:xfrm>
              <a:off x="1393550" y="1217000"/>
              <a:ext cx="173275" cy="123925"/>
            </a:xfrm>
            <a:custGeom>
              <a:rect b="b" l="l" r="r" t="t"/>
              <a:pathLst>
                <a:path extrusionOk="0" h="4957" w="6931">
                  <a:moveTo>
                    <a:pt x="816" y="0"/>
                  </a:moveTo>
                  <a:lnTo>
                    <a:pt x="1" y="2867"/>
                  </a:lnTo>
                  <a:lnTo>
                    <a:pt x="6082" y="4957"/>
                  </a:lnTo>
                  <a:lnTo>
                    <a:pt x="6930" y="3193"/>
                  </a:lnTo>
                  <a:lnTo>
                    <a:pt x="816" y="0"/>
                  </a:lnTo>
                  <a:close/>
                </a:path>
              </a:pathLst>
            </a:custGeom>
            <a:solidFill>
              <a:srgbClr val="E69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64"/>
            <p:cNvSpPr/>
            <p:nvPr/>
          </p:nvSpPr>
          <p:spPr>
            <a:xfrm>
              <a:off x="1545600" y="1280000"/>
              <a:ext cx="116675" cy="97675"/>
            </a:xfrm>
            <a:custGeom>
              <a:rect b="b" l="l" r="r" t="t"/>
              <a:pathLst>
                <a:path extrusionOk="0" h="3907" w="4667">
                  <a:moveTo>
                    <a:pt x="2695" y="0"/>
                  </a:moveTo>
                  <a:cubicBezTo>
                    <a:pt x="1682" y="0"/>
                    <a:pt x="643" y="190"/>
                    <a:pt x="643" y="190"/>
                  </a:cubicBezTo>
                  <a:lnTo>
                    <a:pt x="0" y="2437"/>
                  </a:lnTo>
                  <a:cubicBezTo>
                    <a:pt x="1151" y="3506"/>
                    <a:pt x="2015" y="3906"/>
                    <a:pt x="2664" y="3906"/>
                  </a:cubicBezTo>
                  <a:cubicBezTo>
                    <a:pt x="4105" y="3906"/>
                    <a:pt x="4486" y="1934"/>
                    <a:pt x="4591" y="917"/>
                  </a:cubicBezTo>
                  <a:cubicBezTo>
                    <a:pt x="4667" y="185"/>
                    <a:pt x="3694" y="0"/>
                    <a:pt x="2695" y="0"/>
                  </a:cubicBezTo>
                  <a:close/>
                </a:path>
              </a:pathLst>
            </a:custGeom>
            <a:solidFill>
              <a:srgbClr val="E69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64"/>
            <p:cNvSpPr/>
            <p:nvPr/>
          </p:nvSpPr>
          <p:spPr>
            <a:xfrm>
              <a:off x="1548600" y="1251725"/>
              <a:ext cx="89725" cy="45700"/>
            </a:xfrm>
            <a:custGeom>
              <a:rect b="b" l="l" r="r" t="t"/>
              <a:pathLst>
                <a:path extrusionOk="0" h="1828" w="3589">
                  <a:moveTo>
                    <a:pt x="3084" y="0"/>
                  </a:moveTo>
                  <a:cubicBezTo>
                    <a:pt x="3050" y="0"/>
                    <a:pt x="3017" y="4"/>
                    <a:pt x="2983" y="11"/>
                  </a:cubicBezTo>
                  <a:lnTo>
                    <a:pt x="2136" y="205"/>
                  </a:lnTo>
                  <a:cubicBezTo>
                    <a:pt x="1678" y="310"/>
                    <a:pt x="1263" y="550"/>
                    <a:pt x="943" y="893"/>
                  </a:cubicBezTo>
                  <a:lnTo>
                    <a:pt x="1" y="1828"/>
                  </a:lnTo>
                  <a:lnTo>
                    <a:pt x="2113" y="1633"/>
                  </a:lnTo>
                  <a:lnTo>
                    <a:pt x="3332" y="827"/>
                  </a:lnTo>
                  <a:cubicBezTo>
                    <a:pt x="3522" y="702"/>
                    <a:pt x="3589" y="455"/>
                    <a:pt x="3488" y="250"/>
                  </a:cubicBezTo>
                  <a:cubicBezTo>
                    <a:pt x="3410" y="95"/>
                    <a:pt x="3252" y="0"/>
                    <a:pt x="3084" y="0"/>
                  </a:cubicBezTo>
                  <a:close/>
                </a:path>
              </a:pathLst>
            </a:custGeom>
            <a:solidFill>
              <a:srgbClr val="E69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64"/>
            <p:cNvSpPr/>
            <p:nvPr/>
          </p:nvSpPr>
          <p:spPr>
            <a:xfrm>
              <a:off x="1248775" y="1151900"/>
              <a:ext cx="244150" cy="176000"/>
            </a:xfrm>
            <a:custGeom>
              <a:rect b="b" l="l" r="r" t="t"/>
              <a:pathLst>
                <a:path extrusionOk="0" h="7040" w="9766">
                  <a:moveTo>
                    <a:pt x="2618" y="0"/>
                  </a:moveTo>
                  <a:cubicBezTo>
                    <a:pt x="1906" y="0"/>
                    <a:pt x="1206" y="339"/>
                    <a:pt x="773" y="969"/>
                  </a:cubicBezTo>
                  <a:cubicBezTo>
                    <a:pt x="0" y="2093"/>
                    <a:pt x="404" y="3640"/>
                    <a:pt x="1628" y="4242"/>
                  </a:cubicBezTo>
                  <a:lnTo>
                    <a:pt x="8590" y="7040"/>
                  </a:lnTo>
                  <a:lnTo>
                    <a:pt x="9766" y="3774"/>
                  </a:lnTo>
                  <a:lnTo>
                    <a:pt x="3868" y="383"/>
                  </a:lnTo>
                  <a:cubicBezTo>
                    <a:pt x="3484" y="124"/>
                    <a:pt x="3049" y="0"/>
                    <a:pt x="2618" y="0"/>
                  </a:cubicBezTo>
                  <a:close/>
                </a:path>
              </a:pathLst>
            </a:custGeom>
            <a:solidFill>
              <a:srgbClr val="FFF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64"/>
            <p:cNvSpPr/>
            <p:nvPr/>
          </p:nvSpPr>
          <p:spPr>
            <a:xfrm>
              <a:off x="1345450" y="1161475"/>
              <a:ext cx="60825" cy="33575"/>
            </a:xfrm>
            <a:custGeom>
              <a:rect b="b" l="l" r="r" t="t"/>
              <a:pathLst>
                <a:path extrusionOk="0" fill="none" h="1343" w="2433">
                  <a:moveTo>
                    <a:pt x="2433" y="1342"/>
                  </a:moveTo>
                  <a:lnTo>
                    <a:pt x="1" y="0"/>
                  </a:lnTo>
                </a:path>
              </a:pathLst>
            </a:custGeom>
            <a:solidFill>
              <a:srgbClr val="191919"/>
            </a:solidFill>
            <a:ln cap="rnd" cmpd="sng" w="5550">
              <a:solidFill>
                <a:srgbClr val="BDC9F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715"/>
                                        </p:tgtEl>
                                        <p:attrNameLst>
                                          <p:attrName>style.visibility</p:attrName>
                                        </p:attrNameLst>
                                      </p:cBhvr>
                                      <p:to>
                                        <p:strVal val="visible"/>
                                      </p:to>
                                    </p:set>
                                    <p:anim calcmode="lin" valueType="num">
                                      <p:cBhvr additive="base">
                                        <p:cTn dur="1000"/>
                                        <p:tgtEl>
                                          <p:spTgt spid="1715"/>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1716"/>
                                        </p:tgtEl>
                                        <p:attrNameLst>
                                          <p:attrName>style.visibility</p:attrName>
                                        </p:attrNameLst>
                                      </p:cBhvr>
                                      <p:to>
                                        <p:strVal val="visible"/>
                                      </p:to>
                                    </p:set>
                                    <p:anim calcmode="lin" valueType="num">
                                      <p:cBhvr additive="base">
                                        <p:cTn dur="1000"/>
                                        <p:tgtEl>
                                          <p:spTgt spid="1716"/>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1717"/>
                                        </p:tgtEl>
                                        <p:attrNameLst>
                                          <p:attrName>style.visibility</p:attrName>
                                        </p:attrNameLst>
                                      </p:cBhvr>
                                      <p:to>
                                        <p:strVal val="visible"/>
                                      </p:to>
                                    </p:set>
                                    <p:anim calcmode="lin" valueType="num">
                                      <p:cBhvr additive="base">
                                        <p:cTn dur="1000"/>
                                        <p:tgtEl>
                                          <p:spTgt spid="171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40"/>
                                        </p:tgtEl>
                                        <p:attrNameLst>
                                          <p:attrName>style.visibility</p:attrName>
                                        </p:attrNameLst>
                                      </p:cBhvr>
                                      <p:to>
                                        <p:strVal val="visible"/>
                                      </p:to>
                                    </p:set>
                                    <p:anim calcmode="lin" valueType="num">
                                      <p:cBhvr additive="base">
                                        <p:cTn dur="1000"/>
                                        <p:tgtEl>
                                          <p:spTgt spid="1740"/>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718"/>
                                        </p:tgtEl>
                                        <p:attrNameLst>
                                          <p:attrName>style.visibility</p:attrName>
                                        </p:attrNameLst>
                                      </p:cBhvr>
                                      <p:to>
                                        <p:strVal val="visible"/>
                                      </p:to>
                                    </p:set>
                                    <p:animEffect filter="fade" transition="in">
                                      <p:cBhvr>
                                        <p:cTn dur="1000"/>
                                        <p:tgtEl>
                                          <p:spTgt spid="1718"/>
                                        </p:tgtEl>
                                      </p:cBhvr>
                                    </p:animEffect>
                                  </p:childTnLst>
                                </p:cTn>
                              </p:par>
                              <p:par>
                                <p:cTn fill="hold" nodeType="withEffect" presetClass="entr" presetID="10" presetSubtype="0">
                                  <p:stCondLst>
                                    <p:cond delay="0"/>
                                  </p:stCondLst>
                                  <p:childTnLst>
                                    <p:set>
                                      <p:cBhvr>
                                        <p:cTn dur="1" fill="hold">
                                          <p:stCondLst>
                                            <p:cond delay="0"/>
                                          </p:stCondLst>
                                        </p:cTn>
                                        <p:tgtEl>
                                          <p:spTgt spid="1723"/>
                                        </p:tgtEl>
                                        <p:attrNameLst>
                                          <p:attrName>style.visibility</p:attrName>
                                        </p:attrNameLst>
                                      </p:cBhvr>
                                      <p:to>
                                        <p:strVal val="visible"/>
                                      </p:to>
                                    </p:set>
                                    <p:animEffect filter="fade" transition="in">
                                      <p:cBhvr>
                                        <p:cTn dur="1000"/>
                                        <p:tgtEl>
                                          <p:spTgt spid="1723"/>
                                        </p:tgtEl>
                                      </p:cBhvr>
                                    </p:animEffect>
                                  </p:childTnLst>
                                </p:cTn>
                              </p:par>
                              <p:par>
                                <p:cTn fill="hold" nodeType="withEffect" presetClass="entr" presetID="10" presetSubtype="0">
                                  <p:stCondLst>
                                    <p:cond delay="0"/>
                                  </p:stCondLst>
                                  <p:childTnLst>
                                    <p:set>
                                      <p:cBhvr>
                                        <p:cTn dur="1" fill="hold">
                                          <p:stCondLst>
                                            <p:cond delay="0"/>
                                          </p:stCondLst>
                                        </p:cTn>
                                        <p:tgtEl>
                                          <p:spTgt spid="1727"/>
                                        </p:tgtEl>
                                        <p:attrNameLst>
                                          <p:attrName>style.visibility</p:attrName>
                                        </p:attrNameLst>
                                      </p:cBhvr>
                                      <p:to>
                                        <p:strVal val="visible"/>
                                      </p:to>
                                    </p:set>
                                    <p:animEffect filter="fade" transition="in">
                                      <p:cBhvr>
                                        <p:cTn dur="1000"/>
                                        <p:tgtEl>
                                          <p:spTgt spid="1727"/>
                                        </p:tgtEl>
                                      </p:cBhvr>
                                    </p:animEffect>
                                  </p:childTnLst>
                                </p:cTn>
                              </p:par>
                              <p:par>
                                <p:cTn fill="hold" nodeType="withEffect" presetClass="entr" presetID="10" presetSubtype="0">
                                  <p:stCondLst>
                                    <p:cond delay="0"/>
                                  </p:stCondLst>
                                  <p:childTnLst>
                                    <p:set>
                                      <p:cBhvr>
                                        <p:cTn dur="1" fill="hold">
                                          <p:stCondLst>
                                            <p:cond delay="0"/>
                                          </p:stCondLst>
                                        </p:cTn>
                                        <p:tgtEl>
                                          <p:spTgt spid="1732"/>
                                        </p:tgtEl>
                                        <p:attrNameLst>
                                          <p:attrName>style.visibility</p:attrName>
                                        </p:attrNameLst>
                                      </p:cBhvr>
                                      <p:to>
                                        <p:strVal val="visible"/>
                                      </p:to>
                                    </p:set>
                                    <p:animEffect filter="fade" transition="in">
                                      <p:cBhvr>
                                        <p:cTn dur="1000"/>
                                        <p:tgtEl>
                                          <p:spTgt spid="1732"/>
                                        </p:tgtEl>
                                      </p:cBhvr>
                                    </p:animEffect>
                                  </p:childTnLst>
                                </p:cTn>
                              </p:par>
                              <p:par>
                                <p:cTn fill="hold" nodeType="withEffect" presetClass="entr" presetID="10" presetSubtype="0">
                                  <p:stCondLst>
                                    <p:cond delay="0"/>
                                  </p:stCondLst>
                                  <p:childTnLst>
                                    <p:set>
                                      <p:cBhvr>
                                        <p:cTn dur="1" fill="hold">
                                          <p:stCondLst>
                                            <p:cond delay="0"/>
                                          </p:stCondLst>
                                        </p:cTn>
                                        <p:tgtEl>
                                          <p:spTgt spid="1736"/>
                                        </p:tgtEl>
                                        <p:attrNameLst>
                                          <p:attrName>style.visibility</p:attrName>
                                        </p:attrNameLst>
                                      </p:cBhvr>
                                      <p:to>
                                        <p:strVal val="visible"/>
                                      </p:to>
                                    </p:set>
                                    <p:animEffect filter="fade" transition="in">
                                      <p:cBhvr>
                                        <p:cTn dur="1000"/>
                                        <p:tgtEl>
                                          <p:spTgt spid="1736"/>
                                        </p:tgtEl>
                                      </p:cBhvr>
                                    </p:animEffect>
                                  </p:childTnLst>
                                </p:cTn>
                              </p:par>
                              <p:par>
                                <p:cTn fill="hold" nodeType="withEffect" presetClass="entr" presetID="10" presetSubtype="0">
                                  <p:stCondLst>
                                    <p:cond delay="0"/>
                                  </p:stCondLst>
                                  <p:childTnLst>
                                    <p:set>
                                      <p:cBhvr>
                                        <p:cTn dur="1" fill="hold">
                                          <p:stCondLst>
                                            <p:cond delay="0"/>
                                          </p:stCondLst>
                                        </p:cTn>
                                        <p:tgtEl>
                                          <p:spTgt spid="1728"/>
                                        </p:tgtEl>
                                        <p:attrNameLst>
                                          <p:attrName>style.visibility</p:attrName>
                                        </p:attrNameLst>
                                      </p:cBhvr>
                                      <p:to>
                                        <p:strVal val="visible"/>
                                      </p:to>
                                    </p:set>
                                    <p:animEffect filter="fade" transition="in">
                                      <p:cBhvr>
                                        <p:cTn dur="1000"/>
                                        <p:tgtEl>
                                          <p:spTgt spid="17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1" name="Shape 1791"/>
        <p:cNvGrpSpPr/>
        <p:nvPr/>
      </p:nvGrpSpPr>
      <p:grpSpPr>
        <a:xfrm>
          <a:off x="0" y="0"/>
          <a:ext cx="0" cy="0"/>
          <a:chOff x="0" y="0"/>
          <a:chExt cx="0" cy="0"/>
        </a:xfrm>
      </p:grpSpPr>
      <p:sp>
        <p:nvSpPr>
          <p:cNvPr id="1792" name="Google Shape;1792;p65"/>
          <p:cNvSpPr/>
          <p:nvPr/>
        </p:nvSpPr>
        <p:spPr>
          <a:xfrm>
            <a:off x="200250" y="404773"/>
            <a:ext cx="429729" cy="424402"/>
          </a:xfrm>
          <a:custGeom>
            <a:rect b="b" l="l" r="r" t="t"/>
            <a:pathLst>
              <a:path extrusionOk="0" h="23786" w="24754">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793" name="Google Shape;1793;p65"/>
          <p:cNvSpPr txBox="1"/>
          <p:nvPr>
            <p:ph type="title"/>
          </p:nvPr>
        </p:nvSpPr>
        <p:spPr>
          <a:xfrm>
            <a:off x="713225" y="145975"/>
            <a:ext cx="5238300" cy="76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CONCLUSIONS</a:t>
            </a:r>
            <a:endParaRPr sz="3600"/>
          </a:p>
        </p:txBody>
      </p:sp>
      <p:sp>
        <p:nvSpPr>
          <p:cNvPr id="1794" name="Google Shape;1794;p65"/>
          <p:cNvSpPr txBox="1"/>
          <p:nvPr>
            <p:ph idx="1" type="subTitle"/>
          </p:nvPr>
        </p:nvSpPr>
        <p:spPr>
          <a:xfrm>
            <a:off x="713225" y="981952"/>
            <a:ext cx="5460000" cy="35973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lang="en" sz="1350">
                <a:solidFill>
                  <a:srgbClr val="0E0E0E"/>
                </a:solidFill>
              </a:rPr>
              <a:t>4. Holistic View of Risk Factors:</a:t>
            </a:r>
            <a:endParaRPr b="1" sz="1350">
              <a:solidFill>
                <a:srgbClr val="0E0E0E"/>
              </a:solidFill>
            </a:endParaRPr>
          </a:p>
          <a:p>
            <a:pPr indent="0" lvl="0" marL="0" rtl="0" algn="l">
              <a:lnSpc>
                <a:spcPct val="115000"/>
              </a:lnSpc>
              <a:spcBef>
                <a:spcPts val="900"/>
              </a:spcBef>
              <a:spcAft>
                <a:spcPts val="0"/>
              </a:spcAft>
              <a:buNone/>
            </a:pPr>
            <a:r>
              <a:rPr lang="en" sz="1250">
                <a:solidFill>
                  <a:srgbClr val="0E0E0E"/>
                </a:solidFill>
                <a:latin typeface="Comfortaa Medium"/>
                <a:ea typeface="Comfortaa Medium"/>
                <a:cs typeface="Comfortaa Medium"/>
                <a:sym typeface="Comfortaa Medium"/>
              </a:rPr>
              <a:t>The combination of machine learning techniques and clustering analysis provided a comprehensive view of heart attack risk factors. It not only validated known contributors such as angina and age but also uncovered nuanced insights like the role of mobility issues and diagnostic procedures.</a:t>
            </a:r>
            <a:endParaRPr sz="1250">
              <a:solidFill>
                <a:srgbClr val="0E0E0E"/>
              </a:solidFill>
              <a:latin typeface="Comfortaa Medium"/>
              <a:ea typeface="Comfortaa Medium"/>
              <a:cs typeface="Comfortaa Medium"/>
              <a:sym typeface="Comfortaa Medium"/>
            </a:endParaRPr>
          </a:p>
          <a:p>
            <a:pPr indent="0" lvl="0" marL="0" rtl="0" algn="l">
              <a:lnSpc>
                <a:spcPct val="115000"/>
              </a:lnSpc>
              <a:spcBef>
                <a:spcPts val="900"/>
              </a:spcBef>
              <a:spcAft>
                <a:spcPts val="0"/>
              </a:spcAft>
              <a:buNone/>
            </a:pPr>
            <a:r>
              <a:rPr b="1" lang="en" sz="1350">
                <a:solidFill>
                  <a:srgbClr val="0E0E0E"/>
                </a:solidFill>
              </a:rPr>
              <a:t>5. Implications for Preventive Care:</a:t>
            </a:r>
            <a:endParaRPr b="1" sz="1350">
              <a:solidFill>
                <a:srgbClr val="0E0E0E"/>
              </a:solidFill>
            </a:endParaRPr>
          </a:p>
          <a:p>
            <a:pPr indent="0" lvl="0" marL="0" rtl="0" algn="l">
              <a:lnSpc>
                <a:spcPct val="115000"/>
              </a:lnSpc>
              <a:spcBef>
                <a:spcPts val="900"/>
              </a:spcBef>
              <a:spcAft>
                <a:spcPts val="0"/>
              </a:spcAft>
              <a:buNone/>
            </a:pPr>
            <a:r>
              <a:rPr lang="en" sz="1250">
                <a:solidFill>
                  <a:srgbClr val="0E0E0E"/>
                </a:solidFill>
                <a:latin typeface="Comfortaa Medium"/>
                <a:ea typeface="Comfortaa Medium"/>
                <a:cs typeface="Comfortaa Medium"/>
                <a:sym typeface="Comfortaa Medium"/>
              </a:rPr>
              <a:t>These findings emphasize the importance of targeted interventions, particularly for individuals exhibiting the identified high-risk features. Routine monitoring, early detection of symptoms like angina, and addressing mobility limitations could significantly reduce heart attack risks.</a:t>
            </a:r>
            <a:endParaRPr sz="1250">
              <a:solidFill>
                <a:srgbClr val="0E0E0E"/>
              </a:solidFill>
              <a:latin typeface="Comfortaa Medium"/>
              <a:ea typeface="Comfortaa Medium"/>
              <a:cs typeface="Comfortaa Medium"/>
              <a:sym typeface="Comfortaa Medium"/>
            </a:endParaRPr>
          </a:p>
          <a:p>
            <a:pPr indent="0" lvl="0" marL="0" rtl="0" algn="l">
              <a:lnSpc>
                <a:spcPct val="115000"/>
              </a:lnSpc>
              <a:spcBef>
                <a:spcPts val="900"/>
              </a:spcBef>
              <a:spcAft>
                <a:spcPts val="0"/>
              </a:spcAft>
              <a:buNone/>
            </a:pPr>
            <a:r>
              <a:t/>
            </a:r>
            <a:endParaRPr b="1" sz="1350">
              <a:solidFill>
                <a:srgbClr val="0E0E0E"/>
              </a:solidFill>
            </a:endParaRPr>
          </a:p>
        </p:txBody>
      </p:sp>
      <p:grpSp>
        <p:nvGrpSpPr>
          <p:cNvPr id="1795" name="Google Shape;1795;p65"/>
          <p:cNvGrpSpPr/>
          <p:nvPr/>
        </p:nvGrpSpPr>
        <p:grpSpPr>
          <a:xfrm rot="-5712340">
            <a:off x="8331137" y="1919770"/>
            <a:ext cx="199303" cy="251690"/>
            <a:chOff x="3311031" y="3025663"/>
            <a:chExt cx="308584" cy="389695"/>
          </a:xfrm>
        </p:grpSpPr>
        <p:sp>
          <p:nvSpPr>
            <p:cNvPr id="1796" name="Google Shape;1796;p65"/>
            <p:cNvSpPr/>
            <p:nvPr/>
          </p:nvSpPr>
          <p:spPr>
            <a:xfrm flipH="1">
              <a:off x="3311031" y="3025663"/>
              <a:ext cx="308584" cy="389695"/>
            </a:xfrm>
            <a:custGeom>
              <a:rect b="b" l="l" r="r" t="t"/>
              <a:pathLst>
                <a:path extrusionOk="0" h="19458" w="15408">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65"/>
            <p:cNvSpPr/>
            <p:nvPr/>
          </p:nvSpPr>
          <p:spPr>
            <a:xfrm flipH="1">
              <a:off x="3311033" y="3038519"/>
              <a:ext cx="285712" cy="376837"/>
            </a:xfrm>
            <a:custGeom>
              <a:rect b="b" l="l" r="r" t="t"/>
              <a:pathLst>
                <a:path extrusionOk="0" h="18816" w="14266">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65"/>
            <p:cNvSpPr/>
            <p:nvPr/>
          </p:nvSpPr>
          <p:spPr>
            <a:xfrm flipH="1">
              <a:off x="3397429" y="3183403"/>
              <a:ext cx="222185" cy="231938"/>
            </a:xfrm>
            <a:custGeom>
              <a:rect b="b" l="l" r="r" t="t"/>
              <a:pathLst>
                <a:path extrusionOk="0" h="11581" w="11094">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65"/>
            <p:cNvSpPr/>
            <p:nvPr/>
          </p:nvSpPr>
          <p:spPr>
            <a:xfrm flipH="1">
              <a:off x="3397432" y="3259740"/>
              <a:ext cx="199314" cy="155594"/>
            </a:xfrm>
            <a:custGeom>
              <a:rect b="b" l="l" r="r" t="t"/>
              <a:pathLst>
                <a:path extrusionOk="0" h="7769" w="9952">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0" name="Google Shape;1800;p65"/>
          <p:cNvSpPr/>
          <p:nvPr/>
        </p:nvSpPr>
        <p:spPr>
          <a:xfrm rot="2912381">
            <a:off x="7500586" y="889462"/>
            <a:ext cx="186646" cy="179695"/>
          </a:xfrm>
          <a:custGeom>
            <a:rect b="b" l="l" r="r" t="t"/>
            <a:pathLst>
              <a:path extrusionOk="0" h="10858" w="11278">
                <a:moveTo>
                  <a:pt x="8421" y="0"/>
                </a:moveTo>
                <a:cubicBezTo>
                  <a:pt x="7701" y="0"/>
                  <a:pt x="6965" y="260"/>
                  <a:pt x="6410" y="724"/>
                </a:cubicBezTo>
                <a:cubicBezTo>
                  <a:pt x="5421" y="1554"/>
                  <a:pt x="4965" y="2897"/>
                  <a:pt x="4978" y="4188"/>
                </a:cubicBezTo>
                <a:cubicBezTo>
                  <a:pt x="4552" y="3936"/>
                  <a:pt x="4069" y="3820"/>
                  <a:pt x="3581" y="3820"/>
                </a:cubicBezTo>
                <a:cubicBezTo>
                  <a:pt x="2474" y="3820"/>
                  <a:pt x="1342" y="4420"/>
                  <a:pt x="793" y="5399"/>
                </a:cubicBezTo>
                <a:cubicBezTo>
                  <a:pt x="0" y="6811"/>
                  <a:pt x="434" y="8746"/>
                  <a:pt x="1669" y="9790"/>
                </a:cubicBezTo>
                <a:cubicBezTo>
                  <a:pt x="2571" y="10554"/>
                  <a:pt x="3789" y="10858"/>
                  <a:pt x="4972" y="10858"/>
                </a:cubicBezTo>
                <a:cubicBezTo>
                  <a:pt x="4999" y="10858"/>
                  <a:pt x="5025" y="10858"/>
                  <a:pt x="5052" y="10857"/>
                </a:cubicBezTo>
                <a:cubicBezTo>
                  <a:pt x="6260" y="10845"/>
                  <a:pt x="7445" y="10545"/>
                  <a:pt x="8615" y="10249"/>
                </a:cubicBezTo>
                <a:cubicBezTo>
                  <a:pt x="9988" y="8617"/>
                  <a:pt x="10721" y="6674"/>
                  <a:pt x="11042" y="4664"/>
                </a:cubicBezTo>
                <a:cubicBezTo>
                  <a:pt x="11277" y="3179"/>
                  <a:pt x="11181" y="1419"/>
                  <a:pt x="9988" y="504"/>
                </a:cubicBezTo>
                <a:cubicBezTo>
                  <a:pt x="9538" y="159"/>
                  <a:pt x="8984" y="0"/>
                  <a:pt x="84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1" name="Google Shape;1801;p65"/>
          <p:cNvGrpSpPr/>
          <p:nvPr/>
        </p:nvGrpSpPr>
        <p:grpSpPr>
          <a:xfrm>
            <a:off x="566852" y="907549"/>
            <a:ext cx="150927" cy="143533"/>
            <a:chOff x="3716290" y="4256524"/>
            <a:chExt cx="150927" cy="143533"/>
          </a:xfrm>
        </p:grpSpPr>
        <p:sp>
          <p:nvSpPr>
            <p:cNvPr id="1802" name="Google Shape;1802;p65"/>
            <p:cNvSpPr/>
            <p:nvPr/>
          </p:nvSpPr>
          <p:spPr>
            <a:xfrm>
              <a:off x="3723063" y="4256524"/>
              <a:ext cx="144154" cy="125102"/>
            </a:xfrm>
            <a:custGeom>
              <a:rect b="b" l="l" r="r" t="t"/>
              <a:pathLst>
                <a:path extrusionOk="0" h="4636" w="5342">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65"/>
            <p:cNvSpPr/>
            <p:nvPr/>
          </p:nvSpPr>
          <p:spPr>
            <a:xfrm>
              <a:off x="3752018" y="4279812"/>
              <a:ext cx="83195" cy="76610"/>
            </a:xfrm>
            <a:custGeom>
              <a:rect b="b" l="l" r="r" t="t"/>
              <a:pathLst>
                <a:path extrusionOk="0" h="2839" w="3083">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65"/>
            <p:cNvSpPr/>
            <p:nvPr/>
          </p:nvSpPr>
          <p:spPr>
            <a:xfrm>
              <a:off x="3716290" y="4291065"/>
              <a:ext cx="138001" cy="108992"/>
            </a:xfrm>
            <a:custGeom>
              <a:rect b="b" l="l" r="r" t="t"/>
              <a:pathLst>
                <a:path extrusionOk="0" h="4039" w="5114">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5" name="Google Shape;1805;p65"/>
          <p:cNvGrpSpPr/>
          <p:nvPr/>
        </p:nvGrpSpPr>
        <p:grpSpPr>
          <a:xfrm>
            <a:off x="6782039" y="4040940"/>
            <a:ext cx="268728" cy="214881"/>
            <a:chOff x="2858987" y="3108507"/>
            <a:chExt cx="186655" cy="149254"/>
          </a:xfrm>
        </p:grpSpPr>
        <p:sp>
          <p:nvSpPr>
            <p:cNvPr id="1806" name="Google Shape;1806;p65"/>
            <p:cNvSpPr/>
            <p:nvPr/>
          </p:nvSpPr>
          <p:spPr>
            <a:xfrm>
              <a:off x="2870698" y="3108507"/>
              <a:ext cx="174944" cy="127045"/>
            </a:xfrm>
            <a:custGeom>
              <a:rect b="b" l="l" r="r" t="t"/>
              <a:pathLst>
                <a:path extrusionOk="0" h="4708" w="6483">
                  <a:moveTo>
                    <a:pt x="1852" y="0"/>
                  </a:moveTo>
                  <a:cubicBezTo>
                    <a:pt x="1698" y="0"/>
                    <a:pt x="1545" y="16"/>
                    <a:pt x="1393" y="51"/>
                  </a:cubicBezTo>
                  <a:cubicBezTo>
                    <a:pt x="799" y="165"/>
                    <a:pt x="251" y="644"/>
                    <a:pt x="206" y="1238"/>
                  </a:cubicBezTo>
                  <a:cubicBezTo>
                    <a:pt x="0" y="1512"/>
                    <a:pt x="137" y="2128"/>
                    <a:pt x="434" y="2584"/>
                  </a:cubicBezTo>
                  <a:cubicBezTo>
                    <a:pt x="754" y="3041"/>
                    <a:pt x="1233" y="3360"/>
                    <a:pt x="1712" y="3634"/>
                  </a:cubicBezTo>
                  <a:cubicBezTo>
                    <a:pt x="2648" y="4205"/>
                    <a:pt x="3698" y="4684"/>
                    <a:pt x="4817" y="4707"/>
                  </a:cubicBezTo>
                  <a:cubicBezTo>
                    <a:pt x="5273" y="4707"/>
                    <a:pt x="5775" y="4616"/>
                    <a:pt x="6072" y="4296"/>
                  </a:cubicBezTo>
                  <a:cubicBezTo>
                    <a:pt x="6414" y="3931"/>
                    <a:pt x="6483" y="3383"/>
                    <a:pt x="6323" y="2904"/>
                  </a:cubicBezTo>
                  <a:cubicBezTo>
                    <a:pt x="6140" y="2447"/>
                    <a:pt x="5821" y="2059"/>
                    <a:pt x="5456" y="1740"/>
                  </a:cubicBezTo>
                  <a:cubicBezTo>
                    <a:pt x="4771" y="1124"/>
                    <a:pt x="4018" y="644"/>
                    <a:pt x="3173" y="302"/>
                  </a:cubicBezTo>
                  <a:cubicBezTo>
                    <a:pt x="2749" y="132"/>
                    <a:pt x="2299" y="0"/>
                    <a:pt x="1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65"/>
            <p:cNvSpPr/>
            <p:nvPr/>
          </p:nvSpPr>
          <p:spPr>
            <a:xfrm>
              <a:off x="2858987" y="3135114"/>
              <a:ext cx="175564" cy="122647"/>
            </a:xfrm>
            <a:custGeom>
              <a:rect b="b" l="l" r="r" t="t"/>
              <a:pathLst>
                <a:path extrusionOk="0" h="4545" w="6506">
                  <a:moveTo>
                    <a:pt x="685" y="1"/>
                  </a:moveTo>
                  <a:lnTo>
                    <a:pt x="685" y="1"/>
                  </a:lnTo>
                  <a:cubicBezTo>
                    <a:pt x="1" y="754"/>
                    <a:pt x="206" y="2009"/>
                    <a:pt x="891" y="2785"/>
                  </a:cubicBezTo>
                  <a:cubicBezTo>
                    <a:pt x="1553" y="3538"/>
                    <a:pt x="2557" y="3927"/>
                    <a:pt x="3516" y="4246"/>
                  </a:cubicBezTo>
                  <a:cubicBezTo>
                    <a:pt x="3982" y="4395"/>
                    <a:pt x="4463" y="4544"/>
                    <a:pt x="4947" y="4544"/>
                  </a:cubicBezTo>
                  <a:cubicBezTo>
                    <a:pt x="5056" y="4544"/>
                    <a:pt x="5164" y="4537"/>
                    <a:pt x="5273" y="4520"/>
                  </a:cubicBezTo>
                  <a:cubicBezTo>
                    <a:pt x="5867" y="4429"/>
                    <a:pt x="6460" y="3972"/>
                    <a:pt x="6506" y="3379"/>
                  </a:cubicBezTo>
                  <a:cubicBezTo>
                    <a:pt x="6506" y="3356"/>
                    <a:pt x="6506" y="3333"/>
                    <a:pt x="6506" y="3333"/>
                  </a:cubicBezTo>
                  <a:cubicBezTo>
                    <a:pt x="6186" y="3630"/>
                    <a:pt x="5707" y="3721"/>
                    <a:pt x="5251" y="3721"/>
                  </a:cubicBezTo>
                  <a:cubicBezTo>
                    <a:pt x="4132" y="3698"/>
                    <a:pt x="3082" y="3219"/>
                    <a:pt x="2146" y="2648"/>
                  </a:cubicBezTo>
                  <a:cubicBezTo>
                    <a:pt x="1667" y="2374"/>
                    <a:pt x="1188" y="2055"/>
                    <a:pt x="868" y="1598"/>
                  </a:cubicBezTo>
                  <a:cubicBezTo>
                    <a:pt x="571" y="1142"/>
                    <a:pt x="434" y="526"/>
                    <a:pt x="640" y="252"/>
                  </a:cubicBezTo>
                  <a:cubicBezTo>
                    <a:pt x="640" y="160"/>
                    <a:pt x="663" y="92"/>
                    <a:pt x="6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65"/>
            <p:cNvSpPr/>
            <p:nvPr/>
          </p:nvSpPr>
          <p:spPr>
            <a:xfrm>
              <a:off x="2908261" y="3140052"/>
              <a:ext cx="104756" cy="65708"/>
            </a:xfrm>
            <a:custGeom>
              <a:rect b="b" l="l" r="r" t="t"/>
              <a:pathLst>
                <a:path extrusionOk="0" h="2435" w="3882">
                  <a:moveTo>
                    <a:pt x="1" y="0"/>
                  </a:moveTo>
                  <a:cubicBezTo>
                    <a:pt x="1119" y="799"/>
                    <a:pt x="2306" y="1552"/>
                    <a:pt x="3493" y="2306"/>
                  </a:cubicBezTo>
                  <a:cubicBezTo>
                    <a:pt x="3582" y="2377"/>
                    <a:pt x="3699" y="2434"/>
                    <a:pt x="3800" y="2434"/>
                  </a:cubicBezTo>
                  <a:cubicBezTo>
                    <a:pt x="3829" y="2434"/>
                    <a:pt x="3856" y="2430"/>
                    <a:pt x="3881" y="2420"/>
                  </a:cubicBezTo>
                  <a:cubicBezTo>
                    <a:pt x="3858" y="1940"/>
                    <a:pt x="3470" y="1575"/>
                    <a:pt x="3082" y="1301"/>
                  </a:cubicBezTo>
                  <a:cubicBezTo>
                    <a:pt x="2169" y="639"/>
                    <a:pt x="1119" y="183"/>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9" name="Google Shape;1809;p65"/>
          <p:cNvGrpSpPr/>
          <p:nvPr/>
        </p:nvGrpSpPr>
        <p:grpSpPr>
          <a:xfrm>
            <a:off x="8355315" y="2499986"/>
            <a:ext cx="150927" cy="143533"/>
            <a:chOff x="3716290" y="4256524"/>
            <a:chExt cx="150927" cy="143533"/>
          </a:xfrm>
        </p:grpSpPr>
        <p:sp>
          <p:nvSpPr>
            <p:cNvPr id="1810" name="Google Shape;1810;p65"/>
            <p:cNvSpPr/>
            <p:nvPr/>
          </p:nvSpPr>
          <p:spPr>
            <a:xfrm>
              <a:off x="3723063" y="4256524"/>
              <a:ext cx="144154" cy="125102"/>
            </a:xfrm>
            <a:custGeom>
              <a:rect b="b" l="l" r="r" t="t"/>
              <a:pathLst>
                <a:path extrusionOk="0" h="4636" w="5342">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65"/>
            <p:cNvSpPr/>
            <p:nvPr/>
          </p:nvSpPr>
          <p:spPr>
            <a:xfrm>
              <a:off x="3752018" y="4279812"/>
              <a:ext cx="83195" cy="76610"/>
            </a:xfrm>
            <a:custGeom>
              <a:rect b="b" l="l" r="r" t="t"/>
              <a:pathLst>
                <a:path extrusionOk="0" h="2839" w="3083">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65"/>
            <p:cNvSpPr/>
            <p:nvPr/>
          </p:nvSpPr>
          <p:spPr>
            <a:xfrm>
              <a:off x="3716290" y="4291065"/>
              <a:ext cx="138001" cy="108992"/>
            </a:xfrm>
            <a:custGeom>
              <a:rect b="b" l="l" r="r" t="t"/>
              <a:pathLst>
                <a:path extrusionOk="0" h="4039" w="5114">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13" name="Google Shape;1813;p65"/>
          <p:cNvCxnSpPr/>
          <p:nvPr/>
        </p:nvCxnSpPr>
        <p:spPr>
          <a:xfrm>
            <a:off x="780475" y="834875"/>
            <a:ext cx="3763500" cy="8400"/>
          </a:xfrm>
          <a:prstGeom prst="straightConnector1">
            <a:avLst/>
          </a:prstGeom>
          <a:noFill/>
          <a:ln cap="flat" cmpd="sng" w="9525">
            <a:solidFill>
              <a:schemeClr val="dk1"/>
            </a:solidFill>
            <a:prstDash val="solid"/>
            <a:round/>
            <a:headEnd len="med" w="med" type="none"/>
            <a:tailEnd len="med" w="med" type="none"/>
          </a:ln>
        </p:spPr>
      </p:cxnSp>
      <p:grpSp>
        <p:nvGrpSpPr>
          <p:cNvPr id="1814" name="Google Shape;1814;p65"/>
          <p:cNvGrpSpPr/>
          <p:nvPr/>
        </p:nvGrpSpPr>
        <p:grpSpPr>
          <a:xfrm>
            <a:off x="6473583" y="1182975"/>
            <a:ext cx="1881736" cy="2783728"/>
            <a:chOff x="3613685" y="725941"/>
            <a:chExt cx="1550924" cy="2294345"/>
          </a:xfrm>
        </p:grpSpPr>
        <p:sp>
          <p:nvSpPr>
            <p:cNvPr id="1815" name="Google Shape;1815;p65"/>
            <p:cNvSpPr/>
            <p:nvPr/>
          </p:nvSpPr>
          <p:spPr>
            <a:xfrm>
              <a:off x="4050474" y="725941"/>
              <a:ext cx="988419" cy="892950"/>
            </a:xfrm>
            <a:custGeom>
              <a:rect b="b" l="l" r="r" t="t"/>
              <a:pathLst>
                <a:path extrusionOk="0" h="49273" w="54541">
                  <a:moveTo>
                    <a:pt x="29095" y="0"/>
                  </a:moveTo>
                  <a:cubicBezTo>
                    <a:pt x="28332" y="0"/>
                    <a:pt x="27564" y="58"/>
                    <a:pt x="26807" y="141"/>
                  </a:cubicBezTo>
                  <a:cubicBezTo>
                    <a:pt x="23880" y="467"/>
                    <a:pt x="20523" y="1552"/>
                    <a:pt x="19583" y="4347"/>
                  </a:cubicBezTo>
                  <a:cubicBezTo>
                    <a:pt x="19400" y="4909"/>
                    <a:pt x="19282" y="5562"/>
                    <a:pt x="18812" y="5915"/>
                  </a:cubicBezTo>
                  <a:cubicBezTo>
                    <a:pt x="18451" y="6191"/>
                    <a:pt x="17980" y="6202"/>
                    <a:pt x="17510" y="6202"/>
                  </a:cubicBezTo>
                  <a:cubicBezTo>
                    <a:pt x="17469" y="6202"/>
                    <a:pt x="17429" y="6202"/>
                    <a:pt x="17388" y="6202"/>
                  </a:cubicBezTo>
                  <a:lnTo>
                    <a:pt x="17061" y="6202"/>
                  </a:lnTo>
                  <a:cubicBezTo>
                    <a:pt x="14631" y="6241"/>
                    <a:pt x="12476" y="8501"/>
                    <a:pt x="12528" y="10931"/>
                  </a:cubicBezTo>
                  <a:cubicBezTo>
                    <a:pt x="12541" y="11310"/>
                    <a:pt x="12581" y="11741"/>
                    <a:pt x="12345" y="12042"/>
                  </a:cubicBezTo>
                  <a:cubicBezTo>
                    <a:pt x="12189" y="12238"/>
                    <a:pt x="11940" y="12329"/>
                    <a:pt x="11731" y="12460"/>
                  </a:cubicBezTo>
                  <a:cubicBezTo>
                    <a:pt x="10791" y="12982"/>
                    <a:pt x="10281" y="14184"/>
                    <a:pt x="10556" y="15216"/>
                  </a:cubicBezTo>
                  <a:cubicBezTo>
                    <a:pt x="10634" y="15516"/>
                    <a:pt x="10765" y="15817"/>
                    <a:pt x="10726" y="16117"/>
                  </a:cubicBezTo>
                  <a:cubicBezTo>
                    <a:pt x="10621" y="16927"/>
                    <a:pt x="9563" y="17071"/>
                    <a:pt x="8792" y="17332"/>
                  </a:cubicBezTo>
                  <a:cubicBezTo>
                    <a:pt x="6872" y="17999"/>
                    <a:pt x="6232" y="20899"/>
                    <a:pt x="7708" y="22309"/>
                  </a:cubicBezTo>
                  <a:cubicBezTo>
                    <a:pt x="5696" y="23054"/>
                    <a:pt x="4690" y="25732"/>
                    <a:pt x="5722" y="27613"/>
                  </a:cubicBezTo>
                  <a:cubicBezTo>
                    <a:pt x="4821" y="27692"/>
                    <a:pt x="4168" y="28789"/>
                    <a:pt x="4533" y="29625"/>
                  </a:cubicBezTo>
                  <a:cubicBezTo>
                    <a:pt x="4421" y="29567"/>
                    <a:pt x="4305" y="29540"/>
                    <a:pt x="4191" y="29540"/>
                  </a:cubicBezTo>
                  <a:cubicBezTo>
                    <a:pt x="3589" y="29540"/>
                    <a:pt x="3022" y="30273"/>
                    <a:pt x="3110" y="30931"/>
                  </a:cubicBezTo>
                  <a:cubicBezTo>
                    <a:pt x="3227" y="31715"/>
                    <a:pt x="3893" y="32290"/>
                    <a:pt x="4533" y="32760"/>
                  </a:cubicBezTo>
                  <a:cubicBezTo>
                    <a:pt x="3110" y="33087"/>
                    <a:pt x="1633" y="33675"/>
                    <a:pt x="823" y="34903"/>
                  </a:cubicBezTo>
                  <a:cubicBezTo>
                    <a:pt x="0" y="36117"/>
                    <a:pt x="183" y="38064"/>
                    <a:pt x="1490" y="38730"/>
                  </a:cubicBezTo>
                  <a:cubicBezTo>
                    <a:pt x="562" y="39488"/>
                    <a:pt x="1098" y="41304"/>
                    <a:pt x="2300" y="41434"/>
                  </a:cubicBezTo>
                  <a:cubicBezTo>
                    <a:pt x="1960" y="42114"/>
                    <a:pt x="2287" y="42950"/>
                    <a:pt x="2874" y="43420"/>
                  </a:cubicBezTo>
                  <a:cubicBezTo>
                    <a:pt x="3018" y="43355"/>
                    <a:pt x="3175" y="43302"/>
                    <a:pt x="3319" y="43250"/>
                  </a:cubicBezTo>
                  <a:cubicBezTo>
                    <a:pt x="5876" y="42320"/>
                    <a:pt x="8574" y="42197"/>
                    <a:pt x="11310" y="42197"/>
                  </a:cubicBezTo>
                  <a:cubicBezTo>
                    <a:pt x="11802" y="42197"/>
                    <a:pt x="12295" y="42201"/>
                    <a:pt x="12790" y="42205"/>
                  </a:cubicBezTo>
                  <a:cubicBezTo>
                    <a:pt x="13302" y="42210"/>
                    <a:pt x="13815" y="42214"/>
                    <a:pt x="14326" y="42214"/>
                  </a:cubicBezTo>
                  <a:cubicBezTo>
                    <a:pt x="15262" y="42214"/>
                    <a:pt x="16193" y="42199"/>
                    <a:pt x="17114" y="42140"/>
                  </a:cubicBezTo>
                  <a:cubicBezTo>
                    <a:pt x="17140" y="42140"/>
                    <a:pt x="17179" y="42140"/>
                    <a:pt x="17205" y="42127"/>
                  </a:cubicBezTo>
                  <a:cubicBezTo>
                    <a:pt x="17362" y="42127"/>
                    <a:pt x="17518" y="42114"/>
                    <a:pt x="17675" y="42087"/>
                  </a:cubicBezTo>
                  <a:cubicBezTo>
                    <a:pt x="18250" y="42035"/>
                    <a:pt x="18838" y="41905"/>
                    <a:pt x="19321" y="41591"/>
                  </a:cubicBezTo>
                  <a:cubicBezTo>
                    <a:pt x="19896" y="41212"/>
                    <a:pt x="20288" y="40598"/>
                    <a:pt x="20601" y="39984"/>
                  </a:cubicBezTo>
                  <a:cubicBezTo>
                    <a:pt x="21072" y="39109"/>
                    <a:pt x="21438" y="38181"/>
                    <a:pt x="21712" y="37215"/>
                  </a:cubicBezTo>
                  <a:cubicBezTo>
                    <a:pt x="18328" y="36575"/>
                    <a:pt x="15232" y="34328"/>
                    <a:pt x="14135" y="31088"/>
                  </a:cubicBezTo>
                  <a:cubicBezTo>
                    <a:pt x="13469" y="29076"/>
                    <a:pt x="13573" y="26895"/>
                    <a:pt x="13835" y="24791"/>
                  </a:cubicBezTo>
                  <a:cubicBezTo>
                    <a:pt x="14305" y="20781"/>
                    <a:pt x="15259" y="16836"/>
                    <a:pt x="16656" y="13047"/>
                  </a:cubicBezTo>
                  <a:cubicBezTo>
                    <a:pt x="16974" y="13180"/>
                    <a:pt x="17321" y="13246"/>
                    <a:pt x="17668" y="13246"/>
                  </a:cubicBezTo>
                  <a:cubicBezTo>
                    <a:pt x="18176" y="13246"/>
                    <a:pt x="18685" y="13105"/>
                    <a:pt x="19112" y="12825"/>
                  </a:cubicBezTo>
                  <a:cubicBezTo>
                    <a:pt x="19797" y="12369"/>
                    <a:pt x="20443" y="11543"/>
                    <a:pt x="21196" y="11543"/>
                  </a:cubicBezTo>
                  <a:cubicBezTo>
                    <a:pt x="21305" y="11543"/>
                    <a:pt x="21416" y="11560"/>
                    <a:pt x="21529" y="11597"/>
                  </a:cubicBezTo>
                  <a:cubicBezTo>
                    <a:pt x="22234" y="11833"/>
                    <a:pt x="22535" y="12838"/>
                    <a:pt x="23279" y="12943"/>
                  </a:cubicBezTo>
                  <a:cubicBezTo>
                    <a:pt x="23326" y="12950"/>
                    <a:pt x="23371" y="12953"/>
                    <a:pt x="23416" y="12953"/>
                  </a:cubicBezTo>
                  <a:cubicBezTo>
                    <a:pt x="24127" y="12953"/>
                    <a:pt x="24644" y="12121"/>
                    <a:pt x="25357" y="11924"/>
                  </a:cubicBezTo>
                  <a:cubicBezTo>
                    <a:pt x="25474" y="11891"/>
                    <a:pt x="25590" y="11875"/>
                    <a:pt x="25706" y="11875"/>
                  </a:cubicBezTo>
                  <a:cubicBezTo>
                    <a:pt x="26221" y="11875"/>
                    <a:pt x="26723" y="12176"/>
                    <a:pt x="27225" y="12486"/>
                  </a:cubicBezTo>
                  <a:cubicBezTo>
                    <a:pt x="27727" y="12781"/>
                    <a:pt x="28230" y="13085"/>
                    <a:pt x="28755" y="13085"/>
                  </a:cubicBezTo>
                  <a:cubicBezTo>
                    <a:pt x="28858" y="13085"/>
                    <a:pt x="28962" y="13073"/>
                    <a:pt x="29067" y="13047"/>
                  </a:cubicBezTo>
                  <a:cubicBezTo>
                    <a:pt x="29798" y="12865"/>
                    <a:pt x="30190" y="12094"/>
                    <a:pt x="30686" y="11506"/>
                  </a:cubicBezTo>
                  <a:cubicBezTo>
                    <a:pt x="30995" y="11139"/>
                    <a:pt x="31517" y="10846"/>
                    <a:pt x="31970" y="10846"/>
                  </a:cubicBezTo>
                  <a:cubicBezTo>
                    <a:pt x="32226" y="10846"/>
                    <a:pt x="32459" y="10940"/>
                    <a:pt x="32620" y="11166"/>
                  </a:cubicBezTo>
                  <a:cubicBezTo>
                    <a:pt x="32803" y="11415"/>
                    <a:pt x="32803" y="11741"/>
                    <a:pt x="32868" y="12042"/>
                  </a:cubicBezTo>
                  <a:cubicBezTo>
                    <a:pt x="33086" y="13100"/>
                    <a:pt x="34153" y="13862"/>
                    <a:pt x="35211" y="13862"/>
                  </a:cubicBezTo>
                  <a:cubicBezTo>
                    <a:pt x="35485" y="13862"/>
                    <a:pt x="35758" y="13811"/>
                    <a:pt x="36016" y="13701"/>
                  </a:cubicBezTo>
                  <a:lnTo>
                    <a:pt x="36016" y="13701"/>
                  </a:lnTo>
                  <a:cubicBezTo>
                    <a:pt x="35585" y="14563"/>
                    <a:pt x="35233" y="15477"/>
                    <a:pt x="35272" y="16431"/>
                  </a:cubicBezTo>
                  <a:cubicBezTo>
                    <a:pt x="35298" y="17385"/>
                    <a:pt x="35781" y="18377"/>
                    <a:pt x="36656" y="18756"/>
                  </a:cubicBezTo>
                  <a:cubicBezTo>
                    <a:pt x="37074" y="18939"/>
                    <a:pt x="37649" y="19109"/>
                    <a:pt x="37662" y="19566"/>
                  </a:cubicBezTo>
                  <a:cubicBezTo>
                    <a:pt x="37662" y="19867"/>
                    <a:pt x="37375" y="20076"/>
                    <a:pt x="37166" y="20298"/>
                  </a:cubicBezTo>
                  <a:cubicBezTo>
                    <a:pt x="36421" y="21108"/>
                    <a:pt x="36565" y="22584"/>
                    <a:pt x="37479" y="23211"/>
                  </a:cubicBezTo>
                  <a:lnTo>
                    <a:pt x="37571" y="23420"/>
                  </a:lnTo>
                  <a:cubicBezTo>
                    <a:pt x="38301" y="23076"/>
                    <a:pt x="39075" y="22858"/>
                    <a:pt x="39821" y="22858"/>
                  </a:cubicBezTo>
                  <a:cubicBezTo>
                    <a:pt x="40435" y="22858"/>
                    <a:pt x="41031" y="23006"/>
                    <a:pt x="41568" y="23355"/>
                  </a:cubicBezTo>
                  <a:cubicBezTo>
                    <a:pt x="43188" y="24426"/>
                    <a:pt x="43280" y="26986"/>
                    <a:pt x="42065" y="28515"/>
                  </a:cubicBezTo>
                  <a:cubicBezTo>
                    <a:pt x="40963" y="29903"/>
                    <a:pt x="39105" y="30502"/>
                    <a:pt x="37314" y="30502"/>
                  </a:cubicBezTo>
                  <a:cubicBezTo>
                    <a:pt x="37151" y="30502"/>
                    <a:pt x="36988" y="30497"/>
                    <a:pt x="36826" y="30487"/>
                  </a:cubicBezTo>
                  <a:cubicBezTo>
                    <a:pt x="35507" y="34315"/>
                    <a:pt x="35050" y="38443"/>
                    <a:pt x="35533" y="42466"/>
                  </a:cubicBezTo>
                  <a:cubicBezTo>
                    <a:pt x="35611" y="43159"/>
                    <a:pt x="35729" y="43890"/>
                    <a:pt x="36121" y="44478"/>
                  </a:cubicBezTo>
                  <a:cubicBezTo>
                    <a:pt x="36238" y="44648"/>
                    <a:pt x="36369" y="44792"/>
                    <a:pt x="36513" y="44935"/>
                  </a:cubicBezTo>
                  <a:cubicBezTo>
                    <a:pt x="36892" y="45301"/>
                    <a:pt x="37362" y="45575"/>
                    <a:pt x="37832" y="45811"/>
                  </a:cubicBezTo>
                  <a:cubicBezTo>
                    <a:pt x="37871" y="45837"/>
                    <a:pt x="37911" y="45850"/>
                    <a:pt x="37950" y="45876"/>
                  </a:cubicBezTo>
                  <a:cubicBezTo>
                    <a:pt x="40641" y="47208"/>
                    <a:pt x="43619" y="48018"/>
                    <a:pt x="46336" y="49272"/>
                  </a:cubicBezTo>
                  <a:cubicBezTo>
                    <a:pt x="47669" y="48972"/>
                    <a:pt x="48962" y="48502"/>
                    <a:pt x="50177" y="47875"/>
                  </a:cubicBezTo>
                  <a:cubicBezTo>
                    <a:pt x="51261" y="47300"/>
                    <a:pt x="52346" y="46542"/>
                    <a:pt x="52816" y="45419"/>
                  </a:cubicBezTo>
                  <a:cubicBezTo>
                    <a:pt x="53286" y="44282"/>
                    <a:pt x="52881" y="42728"/>
                    <a:pt x="51732" y="42323"/>
                  </a:cubicBezTo>
                  <a:cubicBezTo>
                    <a:pt x="53286" y="41278"/>
                    <a:pt x="54305" y="39488"/>
                    <a:pt x="54423" y="37620"/>
                  </a:cubicBezTo>
                  <a:cubicBezTo>
                    <a:pt x="54540" y="35765"/>
                    <a:pt x="53743" y="33858"/>
                    <a:pt x="52333" y="32643"/>
                  </a:cubicBezTo>
                  <a:cubicBezTo>
                    <a:pt x="53338" y="32029"/>
                    <a:pt x="53730" y="30566"/>
                    <a:pt x="53156" y="29534"/>
                  </a:cubicBezTo>
                  <a:cubicBezTo>
                    <a:pt x="54018" y="29037"/>
                    <a:pt x="54031" y="27679"/>
                    <a:pt x="53417" y="26882"/>
                  </a:cubicBezTo>
                  <a:cubicBezTo>
                    <a:pt x="52816" y="26085"/>
                    <a:pt x="51810" y="25693"/>
                    <a:pt x="50869" y="25353"/>
                  </a:cubicBezTo>
                  <a:cubicBezTo>
                    <a:pt x="53051" y="22806"/>
                    <a:pt x="54292" y="18939"/>
                    <a:pt x="52502" y="16117"/>
                  </a:cubicBezTo>
                  <a:cubicBezTo>
                    <a:pt x="51209" y="14066"/>
                    <a:pt x="48649" y="13126"/>
                    <a:pt x="46232" y="13087"/>
                  </a:cubicBezTo>
                  <a:cubicBezTo>
                    <a:pt x="46010" y="13074"/>
                    <a:pt x="45788" y="13074"/>
                    <a:pt x="45618" y="12943"/>
                  </a:cubicBezTo>
                  <a:cubicBezTo>
                    <a:pt x="45291" y="12695"/>
                    <a:pt x="45435" y="12172"/>
                    <a:pt x="45540" y="11767"/>
                  </a:cubicBezTo>
                  <a:cubicBezTo>
                    <a:pt x="45853" y="10696"/>
                    <a:pt x="45683" y="9481"/>
                    <a:pt x="44978" y="8632"/>
                  </a:cubicBezTo>
                  <a:cubicBezTo>
                    <a:pt x="44482" y="8035"/>
                    <a:pt x="43701" y="7670"/>
                    <a:pt x="42931" y="7670"/>
                  </a:cubicBezTo>
                  <a:cubicBezTo>
                    <a:pt x="42607" y="7670"/>
                    <a:pt x="42285" y="7735"/>
                    <a:pt x="41986" y="7874"/>
                  </a:cubicBezTo>
                  <a:cubicBezTo>
                    <a:pt x="42117" y="7247"/>
                    <a:pt x="42221" y="6516"/>
                    <a:pt x="41803" y="6006"/>
                  </a:cubicBezTo>
                  <a:cubicBezTo>
                    <a:pt x="41621" y="5784"/>
                    <a:pt x="41359" y="5641"/>
                    <a:pt x="41098" y="5510"/>
                  </a:cubicBezTo>
                  <a:cubicBezTo>
                    <a:pt x="40693" y="5301"/>
                    <a:pt x="40301" y="5079"/>
                    <a:pt x="39896" y="4870"/>
                  </a:cubicBezTo>
                  <a:cubicBezTo>
                    <a:pt x="39175" y="4492"/>
                    <a:pt x="38319" y="4126"/>
                    <a:pt x="37540" y="4126"/>
                  </a:cubicBezTo>
                  <a:cubicBezTo>
                    <a:pt x="37105" y="4126"/>
                    <a:pt x="36694" y="4240"/>
                    <a:pt x="36343" y="4530"/>
                  </a:cubicBezTo>
                  <a:cubicBezTo>
                    <a:pt x="35964" y="2636"/>
                    <a:pt x="34344" y="1173"/>
                    <a:pt x="32528" y="533"/>
                  </a:cubicBezTo>
                  <a:cubicBezTo>
                    <a:pt x="31429" y="137"/>
                    <a:pt x="30267" y="0"/>
                    <a:pt x="29095" y="0"/>
                  </a:cubicBezTo>
                  <a:close/>
                </a:path>
              </a:pathLst>
            </a:custGeom>
            <a:solidFill>
              <a:srgbClr val="FF74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65"/>
            <p:cNvSpPr/>
            <p:nvPr/>
          </p:nvSpPr>
          <p:spPr>
            <a:xfrm>
              <a:off x="3613685" y="1321754"/>
              <a:ext cx="1550924" cy="1698531"/>
            </a:xfrm>
            <a:custGeom>
              <a:rect b="b" l="l" r="r" t="t"/>
              <a:pathLst>
                <a:path extrusionOk="0" h="93725" w="85580">
                  <a:moveTo>
                    <a:pt x="12698" y="1"/>
                  </a:moveTo>
                  <a:cubicBezTo>
                    <a:pt x="12228" y="954"/>
                    <a:pt x="11771" y="1921"/>
                    <a:pt x="11326" y="2875"/>
                  </a:cubicBezTo>
                  <a:cubicBezTo>
                    <a:pt x="8387" y="9132"/>
                    <a:pt x="5657" y="15494"/>
                    <a:pt x="3109" y="21921"/>
                  </a:cubicBezTo>
                  <a:cubicBezTo>
                    <a:pt x="1568" y="25840"/>
                    <a:pt x="66" y="29903"/>
                    <a:pt x="26" y="34122"/>
                  </a:cubicBezTo>
                  <a:cubicBezTo>
                    <a:pt x="0" y="38342"/>
                    <a:pt x="1686" y="42823"/>
                    <a:pt x="5278" y="45043"/>
                  </a:cubicBezTo>
                  <a:cubicBezTo>
                    <a:pt x="6868" y="46031"/>
                    <a:pt x="8725" y="46493"/>
                    <a:pt x="10601" y="46493"/>
                  </a:cubicBezTo>
                  <a:cubicBezTo>
                    <a:pt x="12346" y="46493"/>
                    <a:pt x="14109" y="46093"/>
                    <a:pt x="15690" y="45344"/>
                  </a:cubicBezTo>
                  <a:cubicBezTo>
                    <a:pt x="17087" y="44678"/>
                    <a:pt x="18354" y="43776"/>
                    <a:pt x="19465" y="42705"/>
                  </a:cubicBezTo>
                  <a:lnTo>
                    <a:pt x="19465" y="42705"/>
                  </a:lnTo>
                  <a:cubicBezTo>
                    <a:pt x="16186" y="58055"/>
                    <a:pt x="14161" y="73665"/>
                    <a:pt x="13403" y="89328"/>
                  </a:cubicBezTo>
                  <a:cubicBezTo>
                    <a:pt x="14772" y="90253"/>
                    <a:pt x="16925" y="91233"/>
                    <a:pt x="19963" y="91233"/>
                  </a:cubicBezTo>
                  <a:cubicBezTo>
                    <a:pt x="20230" y="91233"/>
                    <a:pt x="20504" y="91225"/>
                    <a:pt x="20784" y="91210"/>
                  </a:cubicBezTo>
                  <a:cubicBezTo>
                    <a:pt x="25126" y="90951"/>
                    <a:pt x="26618" y="89772"/>
                    <a:pt x="29495" y="89772"/>
                  </a:cubicBezTo>
                  <a:cubicBezTo>
                    <a:pt x="29526" y="89772"/>
                    <a:pt x="29557" y="89772"/>
                    <a:pt x="29589" y="89773"/>
                  </a:cubicBezTo>
                  <a:cubicBezTo>
                    <a:pt x="29576" y="83737"/>
                    <a:pt x="29733" y="77702"/>
                    <a:pt x="30072" y="71680"/>
                  </a:cubicBezTo>
                  <a:cubicBezTo>
                    <a:pt x="30765" y="59217"/>
                    <a:pt x="32228" y="46794"/>
                    <a:pt x="34436" y="34501"/>
                  </a:cubicBezTo>
                  <a:cubicBezTo>
                    <a:pt x="35990" y="25906"/>
                    <a:pt x="37910" y="17336"/>
                    <a:pt x="41216" y="9263"/>
                  </a:cubicBezTo>
                  <a:lnTo>
                    <a:pt x="41216" y="9263"/>
                  </a:lnTo>
                  <a:cubicBezTo>
                    <a:pt x="40295" y="9322"/>
                    <a:pt x="39364" y="9337"/>
                    <a:pt x="38428" y="9337"/>
                  </a:cubicBezTo>
                  <a:cubicBezTo>
                    <a:pt x="37917" y="9337"/>
                    <a:pt x="37404" y="9333"/>
                    <a:pt x="36892" y="9328"/>
                  </a:cubicBezTo>
                  <a:cubicBezTo>
                    <a:pt x="36397" y="9324"/>
                    <a:pt x="35904" y="9320"/>
                    <a:pt x="35412" y="9320"/>
                  </a:cubicBezTo>
                  <a:cubicBezTo>
                    <a:pt x="32676" y="9320"/>
                    <a:pt x="29978" y="9443"/>
                    <a:pt x="27421" y="10373"/>
                  </a:cubicBezTo>
                  <a:cubicBezTo>
                    <a:pt x="27277" y="10425"/>
                    <a:pt x="27120" y="10478"/>
                    <a:pt x="26976" y="10543"/>
                  </a:cubicBezTo>
                  <a:cubicBezTo>
                    <a:pt x="24168" y="11666"/>
                    <a:pt x="21829" y="13652"/>
                    <a:pt x="19700" y="15847"/>
                  </a:cubicBezTo>
                  <a:cubicBezTo>
                    <a:pt x="20301" y="12280"/>
                    <a:pt x="20823" y="8688"/>
                    <a:pt x="21281" y="5095"/>
                  </a:cubicBezTo>
                  <a:cubicBezTo>
                    <a:pt x="21411" y="4024"/>
                    <a:pt x="21542" y="2966"/>
                    <a:pt x="21660" y="1895"/>
                  </a:cubicBezTo>
                  <a:lnTo>
                    <a:pt x="21660" y="1895"/>
                  </a:lnTo>
                  <a:cubicBezTo>
                    <a:pt x="21466" y="1904"/>
                    <a:pt x="21272" y="1913"/>
                    <a:pt x="21073" y="1913"/>
                  </a:cubicBezTo>
                  <a:cubicBezTo>
                    <a:pt x="20991" y="1913"/>
                    <a:pt x="20908" y="1912"/>
                    <a:pt x="20823" y="1908"/>
                  </a:cubicBezTo>
                  <a:cubicBezTo>
                    <a:pt x="18433" y="1895"/>
                    <a:pt x="16003" y="1385"/>
                    <a:pt x="13704" y="445"/>
                  </a:cubicBezTo>
                  <a:cubicBezTo>
                    <a:pt x="13364" y="301"/>
                    <a:pt x="13025" y="158"/>
                    <a:pt x="12698" y="1"/>
                  </a:cubicBezTo>
                  <a:close/>
                  <a:moveTo>
                    <a:pt x="61934" y="12934"/>
                  </a:moveTo>
                  <a:cubicBezTo>
                    <a:pt x="60994" y="32986"/>
                    <a:pt x="60040" y="53025"/>
                    <a:pt x="59099" y="73077"/>
                  </a:cubicBezTo>
                  <a:cubicBezTo>
                    <a:pt x="58773" y="79949"/>
                    <a:pt x="58459" y="86820"/>
                    <a:pt x="58133" y="93705"/>
                  </a:cubicBezTo>
                  <a:cubicBezTo>
                    <a:pt x="58845" y="93718"/>
                    <a:pt x="59524" y="93724"/>
                    <a:pt x="60166" y="93724"/>
                  </a:cubicBezTo>
                  <a:cubicBezTo>
                    <a:pt x="60807" y="93724"/>
                    <a:pt x="61412" y="93718"/>
                    <a:pt x="61973" y="93705"/>
                  </a:cubicBezTo>
                  <a:cubicBezTo>
                    <a:pt x="67342" y="93535"/>
                    <a:pt x="76461" y="92464"/>
                    <a:pt x="80040" y="92019"/>
                  </a:cubicBezTo>
                  <a:cubicBezTo>
                    <a:pt x="79113" y="84469"/>
                    <a:pt x="78068" y="76944"/>
                    <a:pt x="76879" y="69433"/>
                  </a:cubicBezTo>
                  <a:cubicBezTo>
                    <a:pt x="79426" y="64861"/>
                    <a:pt x="82052" y="60066"/>
                    <a:pt x="83737" y="55194"/>
                  </a:cubicBezTo>
                  <a:cubicBezTo>
                    <a:pt x="84808" y="52058"/>
                    <a:pt x="85579" y="48753"/>
                    <a:pt x="85396" y="45448"/>
                  </a:cubicBezTo>
                  <a:cubicBezTo>
                    <a:pt x="85252" y="42862"/>
                    <a:pt x="84534" y="40341"/>
                    <a:pt x="83750" y="37872"/>
                  </a:cubicBezTo>
                  <a:cubicBezTo>
                    <a:pt x="82797" y="34841"/>
                    <a:pt x="81738" y="31849"/>
                    <a:pt x="80576" y="28897"/>
                  </a:cubicBezTo>
                  <a:cubicBezTo>
                    <a:pt x="79073" y="25083"/>
                    <a:pt x="77297" y="21177"/>
                    <a:pt x="74109" y="18603"/>
                  </a:cubicBezTo>
                  <a:cubicBezTo>
                    <a:pt x="72986" y="17689"/>
                    <a:pt x="71745" y="16996"/>
                    <a:pt x="70438" y="16395"/>
                  </a:cubicBezTo>
                  <a:cubicBezTo>
                    <a:pt x="67721" y="15141"/>
                    <a:pt x="64743" y="14331"/>
                    <a:pt x="62052" y="12999"/>
                  </a:cubicBezTo>
                  <a:cubicBezTo>
                    <a:pt x="62013" y="12973"/>
                    <a:pt x="61973" y="12960"/>
                    <a:pt x="61934" y="12934"/>
                  </a:cubicBezTo>
                  <a:close/>
                </a:path>
              </a:pathLst>
            </a:custGeom>
            <a:solidFill>
              <a:srgbClr val="FFF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65"/>
            <p:cNvSpPr/>
            <p:nvPr/>
          </p:nvSpPr>
          <p:spPr>
            <a:xfrm>
              <a:off x="4158665" y="1488663"/>
              <a:ext cx="577437" cy="1164878"/>
            </a:xfrm>
            <a:custGeom>
              <a:rect b="b" l="l" r="r" t="t"/>
              <a:pathLst>
                <a:path extrusionOk="0" h="64278" w="31863">
                  <a:moveTo>
                    <a:pt x="11705" y="0"/>
                  </a:moveTo>
                  <a:cubicBezTo>
                    <a:pt x="11548" y="27"/>
                    <a:pt x="11392" y="40"/>
                    <a:pt x="11235" y="40"/>
                  </a:cubicBezTo>
                  <a:cubicBezTo>
                    <a:pt x="11209" y="53"/>
                    <a:pt x="11170" y="53"/>
                    <a:pt x="11144" y="53"/>
                  </a:cubicBezTo>
                  <a:cubicBezTo>
                    <a:pt x="7838" y="8126"/>
                    <a:pt x="5918" y="16696"/>
                    <a:pt x="4364" y="25291"/>
                  </a:cubicBezTo>
                  <a:cubicBezTo>
                    <a:pt x="2156" y="37584"/>
                    <a:pt x="693" y="50007"/>
                    <a:pt x="0" y="62470"/>
                  </a:cubicBezTo>
                  <a:cubicBezTo>
                    <a:pt x="6472" y="63674"/>
                    <a:pt x="13058" y="64278"/>
                    <a:pt x="19644" y="64278"/>
                  </a:cubicBezTo>
                  <a:cubicBezTo>
                    <a:pt x="22776" y="64278"/>
                    <a:pt x="25908" y="64141"/>
                    <a:pt x="29027" y="63867"/>
                  </a:cubicBezTo>
                  <a:cubicBezTo>
                    <a:pt x="29968" y="43815"/>
                    <a:pt x="30922" y="23776"/>
                    <a:pt x="31862" y="3724"/>
                  </a:cubicBezTo>
                  <a:cubicBezTo>
                    <a:pt x="31392" y="3488"/>
                    <a:pt x="30922" y="3214"/>
                    <a:pt x="30543" y="2848"/>
                  </a:cubicBezTo>
                  <a:cubicBezTo>
                    <a:pt x="29628" y="4129"/>
                    <a:pt x="28244" y="5069"/>
                    <a:pt x="26741" y="5592"/>
                  </a:cubicBezTo>
                  <a:cubicBezTo>
                    <a:pt x="25467" y="6040"/>
                    <a:pt x="24116" y="6204"/>
                    <a:pt x="22760" y="6204"/>
                  </a:cubicBezTo>
                  <a:cubicBezTo>
                    <a:pt x="22100" y="6204"/>
                    <a:pt x="21439" y="6165"/>
                    <a:pt x="20784" y="6101"/>
                  </a:cubicBezTo>
                  <a:cubicBezTo>
                    <a:pt x="18707" y="5905"/>
                    <a:pt x="16630" y="5435"/>
                    <a:pt x="14867" y="4324"/>
                  </a:cubicBezTo>
                  <a:cubicBezTo>
                    <a:pt x="13325" y="3345"/>
                    <a:pt x="12071" y="1777"/>
                    <a:pt x="11705" y="0"/>
                  </a:cubicBezTo>
                  <a:close/>
                </a:path>
              </a:pathLst>
            </a:custGeom>
            <a:solidFill>
              <a:srgbClr val="CDDC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65"/>
            <p:cNvSpPr/>
            <p:nvPr/>
          </p:nvSpPr>
          <p:spPr>
            <a:xfrm>
              <a:off x="3822257" y="922497"/>
              <a:ext cx="1012558" cy="678615"/>
            </a:xfrm>
            <a:custGeom>
              <a:rect b="b" l="l" r="r" t="t"/>
              <a:pathLst>
                <a:path extrusionOk="0" h="37446" w="55873">
                  <a:moveTo>
                    <a:pt x="10357" y="2896"/>
                  </a:moveTo>
                  <a:cubicBezTo>
                    <a:pt x="10336" y="2896"/>
                    <a:pt x="10315" y="2899"/>
                    <a:pt x="10294" y="2907"/>
                  </a:cubicBezTo>
                  <a:cubicBezTo>
                    <a:pt x="10203" y="2946"/>
                    <a:pt x="10151" y="3038"/>
                    <a:pt x="10111" y="3116"/>
                  </a:cubicBezTo>
                  <a:cubicBezTo>
                    <a:pt x="9811" y="3756"/>
                    <a:pt x="9680" y="4475"/>
                    <a:pt x="9576" y="5180"/>
                  </a:cubicBezTo>
                  <a:cubicBezTo>
                    <a:pt x="9419" y="6277"/>
                    <a:pt x="9328" y="7375"/>
                    <a:pt x="9249" y="8472"/>
                  </a:cubicBezTo>
                  <a:cubicBezTo>
                    <a:pt x="9158" y="9622"/>
                    <a:pt x="9092" y="10771"/>
                    <a:pt x="9027" y="11921"/>
                  </a:cubicBezTo>
                  <a:cubicBezTo>
                    <a:pt x="8857" y="11372"/>
                    <a:pt x="8583" y="10797"/>
                    <a:pt x="8047" y="10575"/>
                  </a:cubicBezTo>
                  <a:cubicBezTo>
                    <a:pt x="7873" y="10505"/>
                    <a:pt x="7676" y="10482"/>
                    <a:pt x="7478" y="10482"/>
                  </a:cubicBezTo>
                  <a:cubicBezTo>
                    <a:pt x="7380" y="10482"/>
                    <a:pt x="7281" y="10488"/>
                    <a:pt x="7185" y="10497"/>
                  </a:cubicBezTo>
                  <a:cubicBezTo>
                    <a:pt x="6676" y="10549"/>
                    <a:pt x="6179" y="10680"/>
                    <a:pt x="5709" y="10889"/>
                  </a:cubicBezTo>
                  <a:cubicBezTo>
                    <a:pt x="5348" y="10855"/>
                    <a:pt x="4976" y="10827"/>
                    <a:pt x="4608" y="10827"/>
                  </a:cubicBezTo>
                  <a:cubicBezTo>
                    <a:pt x="3819" y="10827"/>
                    <a:pt x="3049" y="10956"/>
                    <a:pt x="2443" y="11437"/>
                  </a:cubicBezTo>
                  <a:cubicBezTo>
                    <a:pt x="2143" y="11686"/>
                    <a:pt x="1907" y="11999"/>
                    <a:pt x="1607" y="12234"/>
                  </a:cubicBezTo>
                  <a:cubicBezTo>
                    <a:pt x="1359" y="12417"/>
                    <a:pt x="1071" y="12548"/>
                    <a:pt x="849" y="12770"/>
                  </a:cubicBezTo>
                  <a:cubicBezTo>
                    <a:pt x="523" y="13083"/>
                    <a:pt x="405" y="13554"/>
                    <a:pt x="340" y="14011"/>
                  </a:cubicBezTo>
                  <a:cubicBezTo>
                    <a:pt x="0" y="16898"/>
                    <a:pt x="2143" y="19615"/>
                    <a:pt x="2195" y="22476"/>
                  </a:cubicBezTo>
                  <a:cubicBezTo>
                    <a:pt x="4494" y="23416"/>
                    <a:pt x="6924" y="23926"/>
                    <a:pt x="9314" y="23939"/>
                  </a:cubicBezTo>
                  <a:cubicBezTo>
                    <a:pt x="10660" y="21797"/>
                    <a:pt x="11614" y="19432"/>
                    <a:pt x="13038" y="17342"/>
                  </a:cubicBezTo>
                  <a:cubicBezTo>
                    <a:pt x="13769" y="16258"/>
                    <a:pt x="14631" y="15252"/>
                    <a:pt x="15206" y="14076"/>
                  </a:cubicBezTo>
                  <a:cubicBezTo>
                    <a:pt x="15441" y="13606"/>
                    <a:pt x="15637" y="13109"/>
                    <a:pt x="15768" y="12600"/>
                  </a:cubicBezTo>
                  <a:cubicBezTo>
                    <a:pt x="15781" y="12548"/>
                    <a:pt x="15794" y="12495"/>
                    <a:pt x="15781" y="12443"/>
                  </a:cubicBezTo>
                  <a:cubicBezTo>
                    <a:pt x="15750" y="12369"/>
                    <a:pt x="15684" y="12342"/>
                    <a:pt x="15609" y="12342"/>
                  </a:cubicBezTo>
                  <a:cubicBezTo>
                    <a:pt x="15526" y="12342"/>
                    <a:pt x="15432" y="12376"/>
                    <a:pt x="15363" y="12417"/>
                  </a:cubicBezTo>
                  <a:cubicBezTo>
                    <a:pt x="14344" y="13018"/>
                    <a:pt x="13325" y="13619"/>
                    <a:pt x="12437" y="14390"/>
                  </a:cubicBezTo>
                  <a:cubicBezTo>
                    <a:pt x="12123" y="14664"/>
                    <a:pt x="11823" y="14964"/>
                    <a:pt x="11561" y="15304"/>
                  </a:cubicBezTo>
                  <a:cubicBezTo>
                    <a:pt x="11992" y="11646"/>
                    <a:pt x="11823" y="7923"/>
                    <a:pt x="11065" y="4318"/>
                  </a:cubicBezTo>
                  <a:cubicBezTo>
                    <a:pt x="10987" y="3913"/>
                    <a:pt x="10895" y="3495"/>
                    <a:pt x="10673" y="3142"/>
                  </a:cubicBezTo>
                  <a:cubicBezTo>
                    <a:pt x="10606" y="3019"/>
                    <a:pt x="10481" y="2896"/>
                    <a:pt x="10357" y="2896"/>
                  </a:cubicBezTo>
                  <a:close/>
                  <a:moveTo>
                    <a:pt x="44563" y="0"/>
                  </a:moveTo>
                  <a:cubicBezTo>
                    <a:pt x="44110" y="0"/>
                    <a:pt x="43588" y="293"/>
                    <a:pt x="43279" y="660"/>
                  </a:cubicBezTo>
                  <a:cubicBezTo>
                    <a:pt x="42783" y="1248"/>
                    <a:pt x="42391" y="2019"/>
                    <a:pt x="41660" y="2201"/>
                  </a:cubicBezTo>
                  <a:cubicBezTo>
                    <a:pt x="41555" y="2227"/>
                    <a:pt x="41451" y="2239"/>
                    <a:pt x="41348" y="2239"/>
                  </a:cubicBezTo>
                  <a:cubicBezTo>
                    <a:pt x="40823" y="2239"/>
                    <a:pt x="40320" y="1935"/>
                    <a:pt x="39818" y="1640"/>
                  </a:cubicBezTo>
                  <a:cubicBezTo>
                    <a:pt x="39316" y="1330"/>
                    <a:pt x="38814" y="1029"/>
                    <a:pt x="38299" y="1029"/>
                  </a:cubicBezTo>
                  <a:cubicBezTo>
                    <a:pt x="38183" y="1029"/>
                    <a:pt x="38067" y="1045"/>
                    <a:pt x="37950" y="1078"/>
                  </a:cubicBezTo>
                  <a:cubicBezTo>
                    <a:pt x="37237" y="1275"/>
                    <a:pt x="36720" y="2107"/>
                    <a:pt x="36009" y="2107"/>
                  </a:cubicBezTo>
                  <a:cubicBezTo>
                    <a:pt x="35964" y="2107"/>
                    <a:pt x="35919" y="2104"/>
                    <a:pt x="35872" y="2097"/>
                  </a:cubicBezTo>
                  <a:cubicBezTo>
                    <a:pt x="35128" y="1992"/>
                    <a:pt x="34827" y="987"/>
                    <a:pt x="34122" y="751"/>
                  </a:cubicBezTo>
                  <a:cubicBezTo>
                    <a:pt x="34009" y="714"/>
                    <a:pt x="33898" y="697"/>
                    <a:pt x="33789" y="697"/>
                  </a:cubicBezTo>
                  <a:cubicBezTo>
                    <a:pt x="33036" y="697"/>
                    <a:pt x="32390" y="1523"/>
                    <a:pt x="31705" y="1979"/>
                  </a:cubicBezTo>
                  <a:cubicBezTo>
                    <a:pt x="31278" y="2259"/>
                    <a:pt x="30769" y="2400"/>
                    <a:pt x="30261" y="2400"/>
                  </a:cubicBezTo>
                  <a:cubicBezTo>
                    <a:pt x="29914" y="2400"/>
                    <a:pt x="29567" y="2334"/>
                    <a:pt x="29249" y="2201"/>
                  </a:cubicBezTo>
                  <a:cubicBezTo>
                    <a:pt x="27852" y="5990"/>
                    <a:pt x="26898" y="9935"/>
                    <a:pt x="26428" y="13945"/>
                  </a:cubicBezTo>
                  <a:cubicBezTo>
                    <a:pt x="26166" y="16049"/>
                    <a:pt x="26062" y="18230"/>
                    <a:pt x="26728" y="20242"/>
                  </a:cubicBezTo>
                  <a:cubicBezTo>
                    <a:pt x="27825" y="23482"/>
                    <a:pt x="30921" y="25729"/>
                    <a:pt x="34305" y="26369"/>
                  </a:cubicBezTo>
                  <a:cubicBezTo>
                    <a:pt x="34031" y="27335"/>
                    <a:pt x="33665" y="28263"/>
                    <a:pt x="33194" y="29138"/>
                  </a:cubicBezTo>
                  <a:cubicBezTo>
                    <a:pt x="32881" y="29752"/>
                    <a:pt x="32489" y="30366"/>
                    <a:pt x="31914" y="30745"/>
                  </a:cubicBezTo>
                  <a:cubicBezTo>
                    <a:pt x="31431" y="31059"/>
                    <a:pt x="30843" y="31189"/>
                    <a:pt x="30268" y="31241"/>
                  </a:cubicBezTo>
                  <a:cubicBezTo>
                    <a:pt x="30634" y="33018"/>
                    <a:pt x="31888" y="34586"/>
                    <a:pt x="33430" y="35565"/>
                  </a:cubicBezTo>
                  <a:cubicBezTo>
                    <a:pt x="35193" y="36676"/>
                    <a:pt x="37270" y="37146"/>
                    <a:pt x="39347" y="37342"/>
                  </a:cubicBezTo>
                  <a:cubicBezTo>
                    <a:pt x="40002" y="37406"/>
                    <a:pt x="40663" y="37445"/>
                    <a:pt x="41323" y="37445"/>
                  </a:cubicBezTo>
                  <a:cubicBezTo>
                    <a:pt x="42679" y="37445"/>
                    <a:pt x="44030" y="37281"/>
                    <a:pt x="45304" y="36833"/>
                  </a:cubicBezTo>
                  <a:cubicBezTo>
                    <a:pt x="46807" y="36310"/>
                    <a:pt x="48191" y="35370"/>
                    <a:pt x="49106" y="34089"/>
                  </a:cubicBezTo>
                  <a:cubicBezTo>
                    <a:pt x="48962" y="33946"/>
                    <a:pt x="48831" y="33802"/>
                    <a:pt x="48714" y="33632"/>
                  </a:cubicBezTo>
                  <a:cubicBezTo>
                    <a:pt x="48322" y="33044"/>
                    <a:pt x="48204" y="32313"/>
                    <a:pt x="48126" y="31620"/>
                  </a:cubicBezTo>
                  <a:cubicBezTo>
                    <a:pt x="47643" y="27597"/>
                    <a:pt x="48100" y="23469"/>
                    <a:pt x="49419" y="19641"/>
                  </a:cubicBezTo>
                  <a:cubicBezTo>
                    <a:pt x="49581" y="19651"/>
                    <a:pt x="49744" y="19656"/>
                    <a:pt x="49907" y="19656"/>
                  </a:cubicBezTo>
                  <a:cubicBezTo>
                    <a:pt x="51698" y="19656"/>
                    <a:pt x="53556" y="19057"/>
                    <a:pt x="54658" y="17669"/>
                  </a:cubicBezTo>
                  <a:cubicBezTo>
                    <a:pt x="55873" y="16140"/>
                    <a:pt x="55781" y="13580"/>
                    <a:pt x="54161" y="12509"/>
                  </a:cubicBezTo>
                  <a:cubicBezTo>
                    <a:pt x="53624" y="12160"/>
                    <a:pt x="53028" y="12012"/>
                    <a:pt x="52414" y="12012"/>
                  </a:cubicBezTo>
                  <a:cubicBezTo>
                    <a:pt x="51668" y="12012"/>
                    <a:pt x="50894" y="12230"/>
                    <a:pt x="50164" y="12574"/>
                  </a:cubicBezTo>
                  <a:lnTo>
                    <a:pt x="50072" y="12365"/>
                  </a:lnTo>
                  <a:cubicBezTo>
                    <a:pt x="49158" y="11738"/>
                    <a:pt x="49014" y="10262"/>
                    <a:pt x="49759" y="9452"/>
                  </a:cubicBezTo>
                  <a:cubicBezTo>
                    <a:pt x="49968" y="9230"/>
                    <a:pt x="50255" y="9021"/>
                    <a:pt x="50255" y="8720"/>
                  </a:cubicBezTo>
                  <a:cubicBezTo>
                    <a:pt x="50242" y="8263"/>
                    <a:pt x="49667" y="8093"/>
                    <a:pt x="49249" y="7910"/>
                  </a:cubicBezTo>
                  <a:cubicBezTo>
                    <a:pt x="48374" y="7531"/>
                    <a:pt x="47891" y="6539"/>
                    <a:pt x="47865" y="5585"/>
                  </a:cubicBezTo>
                  <a:cubicBezTo>
                    <a:pt x="47826" y="4631"/>
                    <a:pt x="48178" y="3717"/>
                    <a:pt x="48609" y="2855"/>
                  </a:cubicBezTo>
                  <a:lnTo>
                    <a:pt x="48609" y="2855"/>
                  </a:lnTo>
                  <a:cubicBezTo>
                    <a:pt x="48351" y="2965"/>
                    <a:pt x="48078" y="3016"/>
                    <a:pt x="47804" y="3016"/>
                  </a:cubicBezTo>
                  <a:cubicBezTo>
                    <a:pt x="46746" y="3016"/>
                    <a:pt x="45679" y="2254"/>
                    <a:pt x="45461" y="1196"/>
                  </a:cubicBezTo>
                  <a:cubicBezTo>
                    <a:pt x="45396" y="895"/>
                    <a:pt x="45396" y="569"/>
                    <a:pt x="45213" y="320"/>
                  </a:cubicBezTo>
                  <a:cubicBezTo>
                    <a:pt x="45052" y="94"/>
                    <a:pt x="44819" y="0"/>
                    <a:pt x="44563" y="0"/>
                  </a:cubicBez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65"/>
            <p:cNvSpPr/>
            <p:nvPr/>
          </p:nvSpPr>
          <p:spPr>
            <a:xfrm>
              <a:off x="4439908" y="1222099"/>
              <a:ext cx="113429" cy="60801"/>
            </a:xfrm>
            <a:custGeom>
              <a:rect b="b" l="l" r="r" t="t"/>
              <a:pathLst>
                <a:path extrusionOk="0" h="3355" w="6259">
                  <a:moveTo>
                    <a:pt x="6258" y="0"/>
                  </a:moveTo>
                  <a:lnTo>
                    <a:pt x="6258" y="0"/>
                  </a:lnTo>
                  <a:cubicBezTo>
                    <a:pt x="4919" y="602"/>
                    <a:pt x="3450" y="908"/>
                    <a:pt x="1983" y="908"/>
                  </a:cubicBezTo>
                  <a:cubicBezTo>
                    <a:pt x="1318" y="908"/>
                    <a:pt x="653" y="845"/>
                    <a:pt x="1" y="719"/>
                  </a:cubicBezTo>
                  <a:lnTo>
                    <a:pt x="1" y="719"/>
                  </a:lnTo>
                  <a:cubicBezTo>
                    <a:pt x="1" y="1855"/>
                    <a:pt x="772" y="2809"/>
                    <a:pt x="1764" y="3174"/>
                  </a:cubicBezTo>
                  <a:cubicBezTo>
                    <a:pt x="2095" y="3296"/>
                    <a:pt x="2445" y="3354"/>
                    <a:pt x="2796" y="3354"/>
                  </a:cubicBezTo>
                  <a:cubicBezTo>
                    <a:pt x="3497" y="3354"/>
                    <a:pt x="4203" y="3122"/>
                    <a:pt x="4769" y="2704"/>
                  </a:cubicBezTo>
                  <a:cubicBezTo>
                    <a:pt x="5618" y="2064"/>
                    <a:pt x="6154" y="1058"/>
                    <a:pt x="62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65"/>
            <p:cNvSpPr/>
            <p:nvPr/>
          </p:nvSpPr>
          <p:spPr>
            <a:xfrm>
              <a:off x="3816802" y="1136560"/>
              <a:ext cx="1076259" cy="1344780"/>
            </a:xfrm>
            <a:custGeom>
              <a:rect b="b" l="l" r="r" t="t"/>
              <a:pathLst>
                <a:path extrusionOk="0" h="74205" w="59388">
                  <a:moveTo>
                    <a:pt x="35893" y="174"/>
                  </a:moveTo>
                  <a:cubicBezTo>
                    <a:pt x="35853" y="174"/>
                    <a:pt x="35812" y="191"/>
                    <a:pt x="35795" y="226"/>
                  </a:cubicBezTo>
                  <a:cubicBezTo>
                    <a:pt x="35259" y="1101"/>
                    <a:pt x="34527" y="1872"/>
                    <a:pt x="33678" y="2460"/>
                  </a:cubicBezTo>
                  <a:cubicBezTo>
                    <a:pt x="33626" y="2499"/>
                    <a:pt x="33613" y="2565"/>
                    <a:pt x="33652" y="2604"/>
                  </a:cubicBezTo>
                  <a:cubicBezTo>
                    <a:pt x="33874" y="2970"/>
                    <a:pt x="34136" y="3322"/>
                    <a:pt x="34436" y="3623"/>
                  </a:cubicBezTo>
                  <a:cubicBezTo>
                    <a:pt x="34449" y="3649"/>
                    <a:pt x="34475" y="3662"/>
                    <a:pt x="34514" y="3662"/>
                  </a:cubicBezTo>
                  <a:cubicBezTo>
                    <a:pt x="34541" y="3662"/>
                    <a:pt x="34567" y="3649"/>
                    <a:pt x="34580" y="3636"/>
                  </a:cubicBezTo>
                  <a:cubicBezTo>
                    <a:pt x="34632" y="3597"/>
                    <a:pt x="34632" y="3518"/>
                    <a:pt x="34593" y="3479"/>
                  </a:cubicBezTo>
                  <a:cubicBezTo>
                    <a:pt x="34332" y="3205"/>
                    <a:pt x="34096" y="2904"/>
                    <a:pt x="33887" y="2578"/>
                  </a:cubicBezTo>
                  <a:cubicBezTo>
                    <a:pt x="34723" y="1990"/>
                    <a:pt x="35442" y="1219"/>
                    <a:pt x="35978" y="344"/>
                  </a:cubicBezTo>
                  <a:cubicBezTo>
                    <a:pt x="36017" y="292"/>
                    <a:pt x="35991" y="226"/>
                    <a:pt x="35951" y="187"/>
                  </a:cubicBezTo>
                  <a:cubicBezTo>
                    <a:pt x="35934" y="178"/>
                    <a:pt x="35914" y="174"/>
                    <a:pt x="35893" y="174"/>
                  </a:cubicBezTo>
                  <a:close/>
                  <a:moveTo>
                    <a:pt x="9321" y="1"/>
                  </a:moveTo>
                  <a:cubicBezTo>
                    <a:pt x="9311" y="1"/>
                    <a:pt x="9300" y="2"/>
                    <a:pt x="9289" y="4"/>
                  </a:cubicBezTo>
                  <a:cubicBezTo>
                    <a:pt x="9237" y="30"/>
                    <a:pt x="9211" y="83"/>
                    <a:pt x="9224" y="148"/>
                  </a:cubicBezTo>
                  <a:lnTo>
                    <a:pt x="9263" y="265"/>
                  </a:lnTo>
                  <a:cubicBezTo>
                    <a:pt x="9759" y="2003"/>
                    <a:pt x="9824" y="3858"/>
                    <a:pt x="9485" y="5621"/>
                  </a:cubicBezTo>
                  <a:cubicBezTo>
                    <a:pt x="9446" y="5830"/>
                    <a:pt x="9393" y="6013"/>
                    <a:pt x="9289" y="6170"/>
                  </a:cubicBezTo>
                  <a:cubicBezTo>
                    <a:pt x="9210" y="6272"/>
                    <a:pt x="9072" y="6374"/>
                    <a:pt x="8926" y="6374"/>
                  </a:cubicBezTo>
                  <a:cubicBezTo>
                    <a:pt x="8903" y="6374"/>
                    <a:pt x="8881" y="6371"/>
                    <a:pt x="8858" y="6366"/>
                  </a:cubicBezTo>
                  <a:cubicBezTo>
                    <a:pt x="8662" y="6327"/>
                    <a:pt x="8544" y="6092"/>
                    <a:pt x="8479" y="5674"/>
                  </a:cubicBezTo>
                  <a:lnTo>
                    <a:pt x="8126" y="3113"/>
                  </a:lnTo>
                  <a:lnTo>
                    <a:pt x="8126" y="2839"/>
                  </a:lnTo>
                  <a:cubicBezTo>
                    <a:pt x="8126" y="2800"/>
                    <a:pt x="8100" y="2774"/>
                    <a:pt x="8087" y="2761"/>
                  </a:cubicBezTo>
                  <a:lnTo>
                    <a:pt x="7852" y="1075"/>
                  </a:lnTo>
                  <a:cubicBezTo>
                    <a:pt x="7841" y="1018"/>
                    <a:pt x="7799" y="981"/>
                    <a:pt x="7746" y="981"/>
                  </a:cubicBezTo>
                  <a:cubicBezTo>
                    <a:pt x="7738" y="981"/>
                    <a:pt x="7730" y="982"/>
                    <a:pt x="7721" y="984"/>
                  </a:cubicBezTo>
                  <a:cubicBezTo>
                    <a:pt x="7669" y="984"/>
                    <a:pt x="7630" y="1036"/>
                    <a:pt x="7630" y="1101"/>
                  </a:cubicBezTo>
                  <a:lnTo>
                    <a:pt x="7917" y="3139"/>
                  </a:lnTo>
                  <a:cubicBezTo>
                    <a:pt x="7930" y="3923"/>
                    <a:pt x="7943" y="4759"/>
                    <a:pt x="7708" y="5530"/>
                  </a:cubicBezTo>
                  <a:cubicBezTo>
                    <a:pt x="7591" y="5935"/>
                    <a:pt x="7421" y="6209"/>
                    <a:pt x="7212" y="6392"/>
                  </a:cubicBezTo>
                  <a:cubicBezTo>
                    <a:pt x="7134" y="6452"/>
                    <a:pt x="7034" y="6496"/>
                    <a:pt x="6952" y="6496"/>
                  </a:cubicBezTo>
                  <a:cubicBezTo>
                    <a:pt x="6910" y="6496"/>
                    <a:pt x="6873" y="6484"/>
                    <a:pt x="6846" y="6457"/>
                  </a:cubicBezTo>
                  <a:cubicBezTo>
                    <a:pt x="6807" y="6418"/>
                    <a:pt x="6794" y="6366"/>
                    <a:pt x="6768" y="6301"/>
                  </a:cubicBezTo>
                  <a:lnTo>
                    <a:pt x="5252" y="1859"/>
                  </a:lnTo>
                  <a:cubicBezTo>
                    <a:pt x="5232" y="1818"/>
                    <a:pt x="5196" y="1786"/>
                    <a:pt x="5150" y="1786"/>
                  </a:cubicBezTo>
                  <a:cubicBezTo>
                    <a:pt x="5137" y="1786"/>
                    <a:pt x="5123" y="1788"/>
                    <a:pt x="5109" y="1794"/>
                  </a:cubicBezTo>
                  <a:cubicBezTo>
                    <a:pt x="5056" y="1807"/>
                    <a:pt x="5030" y="1872"/>
                    <a:pt x="5043" y="1924"/>
                  </a:cubicBezTo>
                  <a:lnTo>
                    <a:pt x="5318" y="2721"/>
                  </a:lnTo>
                  <a:cubicBezTo>
                    <a:pt x="5291" y="2747"/>
                    <a:pt x="5291" y="2774"/>
                    <a:pt x="5291" y="2813"/>
                  </a:cubicBezTo>
                  <a:cubicBezTo>
                    <a:pt x="5540" y="3636"/>
                    <a:pt x="5657" y="4511"/>
                    <a:pt x="5644" y="5386"/>
                  </a:cubicBezTo>
                  <a:cubicBezTo>
                    <a:pt x="5644" y="5817"/>
                    <a:pt x="5605" y="6353"/>
                    <a:pt x="5357" y="6797"/>
                  </a:cubicBezTo>
                  <a:cubicBezTo>
                    <a:pt x="5311" y="6866"/>
                    <a:pt x="5276" y="6904"/>
                    <a:pt x="5250" y="6904"/>
                  </a:cubicBezTo>
                  <a:cubicBezTo>
                    <a:pt x="5246" y="6904"/>
                    <a:pt x="5243" y="6903"/>
                    <a:pt x="5239" y="6902"/>
                  </a:cubicBezTo>
                  <a:cubicBezTo>
                    <a:pt x="5226" y="6902"/>
                    <a:pt x="5213" y="6876"/>
                    <a:pt x="5200" y="6849"/>
                  </a:cubicBezTo>
                  <a:cubicBezTo>
                    <a:pt x="4259" y="5608"/>
                    <a:pt x="3567" y="4145"/>
                    <a:pt x="3201" y="2617"/>
                  </a:cubicBezTo>
                  <a:cubicBezTo>
                    <a:pt x="3190" y="2562"/>
                    <a:pt x="3143" y="2535"/>
                    <a:pt x="3098" y="2535"/>
                  </a:cubicBezTo>
                  <a:cubicBezTo>
                    <a:pt x="3088" y="2535"/>
                    <a:pt x="3079" y="2536"/>
                    <a:pt x="3071" y="2538"/>
                  </a:cubicBezTo>
                  <a:cubicBezTo>
                    <a:pt x="3005" y="2552"/>
                    <a:pt x="2966" y="2604"/>
                    <a:pt x="2979" y="2669"/>
                  </a:cubicBezTo>
                  <a:cubicBezTo>
                    <a:pt x="3358" y="4224"/>
                    <a:pt x="4064" y="5713"/>
                    <a:pt x="5030" y="6993"/>
                  </a:cubicBezTo>
                  <a:cubicBezTo>
                    <a:pt x="5056" y="7032"/>
                    <a:pt x="5096" y="7085"/>
                    <a:pt x="5161" y="7111"/>
                  </a:cubicBezTo>
                  <a:cubicBezTo>
                    <a:pt x="5187" y="7111"/>
                    <a:pt x="5213" y="7124"/>
                    <a:pt x="5252" y="7124"/>
                  </a:cubicBezTo>
                  <a:cubicBezTo>
                    <a:pt x="5357" y="7124"/>
                    <a:pt x="5461" y="7045"/>
                    <a:pt x="5540" y="6902"/>
                  </a:cubicBezTo>
                  <a:cubicBezTo>
                    <a:pt x="5814" y="6418"/>
                    <a:pt x="5853" y="5844"/>
                    <a:pt x="5866" y="5399"/>
                  </a:cubicBezTo>
                  <a:cubicBezTo>
                    <a:pt x="5866" y="4955"/>
                    <a:pt x="5840" y="4524"/>
                    <a:pt x="5788" y="4093"/>
                  </a:cubicBezTo>
                  <a:lnTo>
                    <a:pt x="5788" y="4093"/>
                  </a:lnTo>
                  <a:lnTo>
                    <a:pt x="6559" y="6366"/>
                  </a:lnTo>
                  <a:cubicBezTo>
                    <a:pt x="6585" y="6444"/>
                    <a:pt x="6624" y="6536"/>
                    <a:pt x="6689" y="6614"/>
                  </a:cubicBezTo>
                  <a:cubicBezTo>
                    <a:pt x="6768" y="6680"/>
                    <a:pt x="6859" y="6706"/>
                    <a:pt x="6951" y="6706"/>
                  </a:cubicBezTo>
                  <a:cubicBezTo>
                    <a:pt x="7081" y="6706"/>
                    <a:pt x="7238" y="6640"/>
                    <a:pt x="7342" y="6562"/>
                  </a:cubicBezTo>
                  <a:cubicBezTo>
                    <a:pt x="7591" y="6353"/>
                    <a:pt x="7787" y="6039"/>
                    <a:pt x="7917" y="5595"/>
                  </a:cubicBezTo>
                  <a:cubicBezTo>
                    <a:pt x="8022" y="5256"/>
                    <a:pt x="8074" y="4890"/>
                    <a:pt x="8113" y="4537"/>
                  </a:cubicBezTo>
                  <a:lnTo>
                    <a:pt x="8270" y="5713"/>
                  </a:lnTo>
                  <a:cubicBezTo>
                    <a:pt x="8296" y="5896"/>
                    <a:pt x="8374" y="6471"/>
                    <a:pt x="8806" y="6575"/>
                  </a:cubicBezTo>
                  <a:cubicBezTo>
                    <a:pt x="8858" y="6588"/>
                    <a:pt x="8897" y="6601"/>
                    <a:pt x="8936" y="6601"/>
                  </a:cubicBezTo>
                  <a:cubicBezTo>
                    <a:pt x="9158" y="6601"/>
                    <a:pt x="9354" y="6457"/>
                    <a:pt x="9472" y="6301"/>
                  </a:cubicBezTo>
                  <a:cubicBezTo>
                    <a:pt x="9602" y="6105"/>
                    <a:pt x="9655" y="5896"/>
                    <a:pt x="9694" y="5661"/>
                  </a:cubicBezTo>
                  <a:cubicBezTo>
                    <a:pt x="10047" y="3858"/>
                    <a:pt x="9968" y="1977"/>
                    <a:pt x="9472" y="213"/>
                  </a:cubicBezTo>
                  <a:lnTo>
                    <a:pt x="9433" y="83"/>
                  </a:lnTo>
                  <a:cubicBezTo>
                    <a:pt x="9422" y="28"/>
                    <a:pt x="9375" y="1"/>
                    <a:pt x="9321" y="1"/>
                  </a:cubicBezTo>
                  <a:close/>
                  <a:moveTo>
                    <a:pt x="114" y="12992"/>
                  </a:moveTo>
                  <a:cubicBezTo>
                    <a:pt x="73" y="12992"/>
                    <a:pt x="33" y="13016"/>
                    <a:pt x="14" y="13055"/>
                  </a:cubicBezTo>
                  <a:cubicBezTo>
                    <a:pt x="1" y="13107"/>
                    <a:pt x="14" y="13172"/>
                    <a:pt x="79" y="13198"/>
                  </a:cubicBezTo>
                  <a:cubicBezTo>
                    <a:pt x="3188" y="14583"/>
                    <a:pt x="6650" y="15354"/>
                    <a:pt x="10073" y="15419"/>
                  </a:cubicBezTo>
                  <a:cubicBezTo>
                    <a:pt x="10125" y="15419"/>
                    <a:pt x="10177" y="15367"/>
                    <a:pt x="10177" y="15314"/>
                  </a:cubicBezTo>
                  <a:cubicBezTo>
                    <a:pt x="10177" y="15249"/>
                    <a:pt x="10138" y="15197"/>
                    <a:pt x="10073" y="15197"/>
                  </a:cubicBezTo>
                  <a:cubicBezTo>
                    <a:pt x="6676" y="15132"/>
                    <a:pt x="3254" y="14374"/>
                    <a:pt x="158" y="13002"/>
                  </a:cubicBezTo>
                  <a:cubicBezTo>
                    <a:pt x="144" y="12995"/>
                    <a:pt x="129" y="12992"/>
                    <a:pt x="114" y="12992"/>
                  </a:cubicBezTo>
                  <a:close/>
                  <a:moveTo>
                    <a:pt x="8484" y="25959"/>
                  </a:moveTo>
                  <a:cubicBezTo>
                    <a:pt x="8437" y="25959"/>
                    <a:pt x="8386" y="25996"/>
                    <a:pt x="8374" y="26053"/>
                  </a:cubicBezTo>
                  <a:cubicBezTo>
                    <a:pt x="7721" y="29985"/>
                    <a:pt x="6951" y="33943"/>
                    <a:pt x="6128" y="37810"/>
                  </a:cubicBezTo>
                  <a:cubicBezTo>
                    <a:pt x="6114" y="37875"/>
                    <a:pt x="6154" y="37927"/>
                    <a:pt x="6206" y="37940"/>
                  </a:cubicBezTo>
                  <a:lnTo>
                    <a:pt x="6232" y="37940"/>
                  </a:lnTo>
                  <a:cubicBezTo>
                    <a:pt x="6284" y="37940"/>
                    <a:pt x="6323" y="37914"/>
                    <a:pt x="6337" y="37862"/>
                  </a:cubicBezTo>
                  <a:cubicBezTo>
                    <a:pt x="7173" y="33995"/>
                    <a:pt x="7930" y="30024"/>
                    <a:pt x="8597" y="26092"/>
                  </a:cubicBezTo>
                  <a:cubicBezTo>
                    <a:pt x="8610" y="26026"/>
                    <a:pt x="8557" y="25974"/>
                    <a:pt x="8505" y="25961"/>
                  </a:cubicBezTo>
                  <a:cubicBezTo>
                    <a:pt x="8498" y="25959"/>
                    <a:pt x="8491" y="25959"/>
                    <a:pt x="8484" y="25959"/>
                  </a:cubicBezTo>
                  <a:close/>
                  <a:moveTo>
                    <a:pt x="11864" y="47777"/>
                  </a:moveTo>
                  <a:cubicBezTo>
                    <a:pt x="11823" y="47777"/>
                    <a:pt x="11788" y="47794"/>
                    <a:pt x="11771" y="47829"/>
                  </a:cubicBezTo>
                  <a:cubicBezTo>
                    <a:pt x="10817" y="49776"/>
                    <a:pt x="9602" y="51461"/>
                    <a:pt x="8178" y="52846"/>
                  </a:cubicBezTo>
                  <a:cubicBezTo>
                    <a:pt x="8126" y="52885"/>
                    <a:pt x="8126" y="52950"/>
                    <a:pt x="8178" y="53002"/>
                  </a:cubicBezTo>
                  <a:cubicBezTo>
                    <a:pt x="8192" y="53015"/>
                    <a:pt x="8218" y="53029"/>
                    <a:pt x="8257" y="53029"/>
                  </a:cubicBezTo>
                  <a:cubicBezTo>
                    <a:pt x="8283" y="53029"/>
                    <a:pt x="8309" y="53029"/>
                    <a:pt x="8322" y="53002"/>
                  </a:cubicBezTo>
                  <a:cubicBezTo>
                    <a:pt x="9772" y="51605"/>
                    <a:pt x="11000" y="49893"/>
                    <a:pt x="11967" y="47934"/>
                  </a:cubicBezTo>
                  <a:cubicBezTo>
                    <a:pt x="11993" y="47882"/>
                    <a:pt x="11980" y="47816"/>
                    <a:pt x="11928" y="47790"/>
                  </a:cubicBezTo>
                  <a:cubicBezTo>
                    <a:pt x="11906" y="47781"/>
                    <a:pt x="11884" y="47777"/>
                    <a:pt x="11864" y="47777"/>
                  </a:cubicBezTo>
                  <a:close/>
                  <a:moveTo>
                    <a:pt x="53550" y="45971"/>
                  </a:moveTo>
                  <a:cubicBezTo>
                    <a:pt x="53540" y="45971"/>
                    <a:pt x="53531" y="45972"/>
                    <a:pt x="53522" y="45974"/>
                  </a:cubicBezTo>
                  <a:cubicBezTo>
                    <a:pt x="53469" y="46000"/>
                    <a:pt x="53430" y="46066"/>
                    <a:pt x="53456" y="46118"/>
                  </a:cubicBezTo>
                  <a:cubicBezTo>
                    <a:pt x="55129" y="50599"/>
                    <a:pt x="56801" y="55066"/>
                    <a:pt x="58473" y="59547"/>
                  </a:cubicBezTo>
                  <a:lnTo>
                    <a:pt x="58669" y="60057"/>
                  </a:lnTo>
                  <a:cubicBezTo>
                    <a:pt x="58852" y="60566"/>
                    <a:pt x="59048" y="61102"/>
                    <a:pt x="59100" y="61637"/>
                  </a:cubicBezTo>
                  <a:cubicBezTo>
                    <a:pt x="59165" y="62343"/>
                    <a:pt x="58995" y="63061"/>
                    <a:pt x="58812" y="63767"/>
                  </a:cubicBezTo>
                  <a:cubicBezTo>
                    <a:pt x="57833" y="67633"/>
                    <a:pt x="56814" y="71644"/>
                    <a:pt x="54449" y="74021"/>
                  </a:cubicBezTo>
                  <a:cubicBezTo>
                    <a:pt x="54397" y="74061"/>
                    <a:pt x="54397" y="74126"/>
                    <a:pt x="54449" y="74178"/>
                  </a:cubicBezTo>
                  <a:cubicBezTo>
                    <a:pt x="54462" y="74191"/>
                    <a:pt x="54488" y="74204"/>
                    <a:pt x="54528" y="74204"/>
                  </a:cubicBezTo>
                  <a:cubicBezTo>
                    <a:pt x="54554" y="74204"/>
                    <a:pt x="54580" y="74191"/>
                    <a:pt x="54593" y="74178"/>
                  </a:cubicBezTo>
                  <a:cubicBezTo>
                    <a:pt x="57010" y="71748"/>
                    <a:pt x="58029" y="67725"/>
                    <a:pt x="59021" y="63806"/>
                  </a:cubicBezTo>
                  <a:cubicBezTo>
                    <a:pt x="59204" y="63100"/>
                    <a:pt x="59387" y="62369"/>
                    <a:pt x="59322" y="61624"/>
                  </a:cubicBezTo>
                  <a:cubicBezTo>
                    <a:pt x="59270" y="61049"/>
                    <a:pt x="59061" y="60514"/>
                    <a:pt x="58865" y="59978"/>
                  </a:cubicBezTo>
                  <a:lnTo>
                    <a:pt x="58682" y="59469"/>
                  </a:lnTo>
                  <a:cubicBezTo>
                    <a:pt x="57010" y="55001"/>
                    <a:pt x="55338" y="50520"/>
                    <a:pt x="53665" y="46040"/>
                  </a:cubicBezTo>
                  <a:cubicBezTo>
                    <a:pt x="53644" y="45996"/>
                    <a:pt x="53595" y="45971"/>
                    <a:pt x="53550" y="45971"/>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65"/>
            <p:cNvSpPr/>
            <p:nvPr/>
          </p:nvSpPr>
          <p:spPr>
            <a:xfrm>
              <a:off x="4373870" y="990040"/>
              <a:ext cx="277474" cy="57231"/>
            </a:xfrm>
            <a:custGeom>
              <a:rect b="b" l="l" r="r" t="t"/>
              <a:pathLst>
                <a:path extrusionOk="0" h="3158" w="15311">
                  <a:moveTo>
                    <a:pt x="2821" y="0"/>
                  </a:moveTo>
                  <a:cubicBezTo>
                    <a:pt x="2778" y="0"/>
                    <a:pt x="2734" y="1"/>
                    <a:pt x="2691" y="3"/>
                  </a:cubicBezTo>
                  <a:cubicBezTo>
                    <a:pt x="1816" y="55"/>
                    <a:pt x="954" y="499"/>
                    <a:pt x="418" y="1192"/>
                  </a:cubicBezTo>
                  <a:cubicBezTo>
                    <a:pt x="183" y="1505"/>
                    <a:pt x="0" y="1897"/>
                    <a:pt x="92" y="2263"/>
                  </a:cubicBezTo>
                  <a:cubicBezTo>
                    <a:pt x="118" y="2367"/>
                    <a:pt x="157" y="2459"/>
                    <a:pt x="248" y="2511"/>
                  </a:cubicBezTo>
                  <a:cubicBezTo>
                    <a:pt x="299" y="2546"/>
                    <a:pt x="357" y="2560"/>
                    <a:pt x="418" y="2560"/>
                  </a:cubicBezTo>
                  <a:cubicBezTo>
                    <a:pt x="514" y="2560"/>
                    <a:pt x="617" y="2525"/>
                    <a:pt x="706" y="2485"/>
                  </a:cubicBezTo>
                  <a:cubicBezTo>
                    <a:pt x="1333" y="2211"/>
                    <a:pt x="1894" y="1740"/>
                    <a:pt x="2574" y="1714"/>
                  </a:cubicBezTo>
                  <a:cubicBezTo>
                    <a:pt x="2607" y="1712"/>
                    <a:pt x="2640" y="1711"/>
                    <a:pt x="2673" y="1711"/>
                  </a:cubicBezTo>
                  <a:cubicBezTo>
                    <a:pt x="3236" y="1711"/>
                    <a:pt x="3764" y="2018"/>
                    <a:pt x="4246" y="2302"/>
                  </a:cubicBezTo>
                  <a:cubicBezTo>
                    <a:pt x="4432" y="2414"/>
                    <a:pt x="4619" y="2657"/>
                    <a:pt x="4885" y="2657"/>
                  </a:cubicBezTo>
                  <a:cubicBezTo>
                    <a:pt x="4898" y="2657"/>
                    <a:pt x="4911" y="2656"/>
                    <a:pt x="4925" y="2655"/>
                  </a:cubicBezTo>
                  <a:cubicBezTo>
                    <a:pt x="5278" y="2616"/>
                    <a:pt x="5513" y="2250"/>
                    <a:pt x="5513" y="1910"/>
                  </a:cubicBezTo>
                  <a:cubicBezTo>
                    <a:pt x="5500" y="1557"/>
                    <a:pt x="5304" y="1244"/>
                    <a:pt x="5069" y="983"/>
                  </a:cubicBezTo>
                  <a:cubicBezTo>
                    <a:pt x="4497" y="361"/>
                    <a:pt x="3665" y="0"/>
                    <a:pt x="2821" y="0"/>
                  </a:cubicBezTo>
                  <a:close/>
                  <a:moveTo>
                    <a:pt x="12548" y="915"/>
                  </a:moveTo>
                  <a:cubicBezTo>
                    <a:pt x="12098" y="915"/>
                    <a:pt x="11651" y="963"/>
                    <a:pt x="11235" y="1113"/>
                  </a:cubicBezTo>
                  <a:cubicBezTo>
                    <a:pt x="10764" y="1296"/>
                    <a:pt x="10333" y="1610"/>
                    <a:pt x="10111" y="2054"/>
                  </a:cubicBezTo>
                  <a:cubicBezTo>
                    <a:pt x="10020" y="2224"/>
                    <a:pt x="9968" y="2394"/>
                    <a:pt x="9981" y="2576"/>
                  </a:cubicBezTo>
                  <a:cubicBezTo>
                    <a:pt x="10007" y="2759"/>
                    <a:pt x="10111" y="2942"/>
                    <a:pt x="10281" y="3007"/>
                  </a:cubicBezTo>
                  <a:cubicBezTo>
                    <a:pt x="10342" y="3030"/>
                    <a:pt x="10402" y="3040"/>
                    <a:pt x="10463" y="3040"/>
                  </a:cubicBezTo>
                  <a:cubicBezTo>
                    <a:pt x="10790" y="3040"/>
                    <a:pt x="11107" y="2752"/>
                    <a:pt x="11404" y="2642"/>
                  </a:cubicBezTo>
                  <a:cubicBezTo>
                    <a:pt x="11752" y="2516"/>
                    <a:pt x="12121" y="2454"/>
                    <a:pt x="12489" y="2454"/>
                  </a:cubicBezTo>
                  <a:cubicBezTo>
                    <a:pt x="13077" y="2454"/>
                    <a:pt x="13663" y="2611"/>
                    <a:pt x="14161" y="2916"/>
                  </a:cubicBezTo>
                  <a:cubicBezTo>
                    <a:pt x="14348" y="3021"/>
                    <a:pt x="14534" y="3157"/>
                    <a:pt x="14740" y="3157"/>
                  </a:cubicBezTo>
                  <a:cubicBezTo>
                    <a:pt x="14764" y="3157"/>
                    <a:pt x="14789" y="3155"/>
                    <a:pt x="14814" y="3151"/>
                  </a:cubicBezTo>
                  <a:cubicBezTo>
                    <a:pt x="15023" y="3125"/>
                    <a:pt x="15206" y="2942"/>
                    <a:pt x="15258" y="2720"/>
                  </a:cubicBezTo>
                  <a:cubicBezTo>
                    <a:pt x="15310" y="2511"/>
                    <a:pt x="15258" y="2276"/>
                    <a:pt x="15154" y="2080"/>
                  </a:cubicBezTo>
                  <a:cubicBezTo>
                    <a:pt x="14945" y="1649"/>
                    <a:pt x="14553" y="1335"/>
                    <a:pt x="14109" y="1166"/>
                  </a:cubicBezTo>
                  <a:cubicBezTo>
                    <a:pt x="13678" y="983"/>
                    <a:pt x="13194" y="930"/>
                    <a:pt x="12724" y="917"/>
                  </a:cubicBezTo>
                  <a:cubicBezTo>
                    <a:pt x="12665" y="916"/>
                    <a:pt x="12607" y="915"/>
                    <a:pt x="12548" y="915"/>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65"/>
            <p:cNvSpPr/>
            <p:nvPr/>
          </p:nvSpPr>
          <p:spPr>
            <a:xfrm>
              <a:off x="4389727" y="1081939"/>
              <a:ext cx="218050" cy="55183"/>
            </a:xfrm>
            <a:custGeom>
              <a:rect b="b" l="l" r="r" t="t"/>
              <a:pathLst>
                <a:path extrusionOk="0" h="3045" w="12032">
                  <a:moveTo>
                    <a:pt x="1176" y="1"/>
                  </a:moveTo>
                  <a:cubicBezTo>
                    <a:pt x="523" y="1"/>
                    <a:pt x="0" y="680"/>
                    <a:pt x="0" y="1516"/>
                  </a:cubicBezTo>
                  <a:cubicBezTo>
                    <a:pt x="0" y="2365"/>
                    <a:pt x="523" y="3044"/>
                    <a:pt x="1176" y="3044"/>
                  </a:cubicBezTo>
                  <a:cubicBezTo>
                    <a:pt x="1816" y="3044"/>
                    <a:pt x="2339" y="2365"/>
                    <a:pt x="2339" y="1516"/>
                  </a:cubicBezTo>
                  <a:cubicBezTo>
                    <a:pt x="2339" y="680"/>
                    <a:pt x="1816" y="1"/>
                    <a:pt x="1176" y="1"/>
                  </a:cubicBezTo>
                  <a:close/>
                  <a:moveTo>
                    <a:pt x="10856" y="1"/>
                  </a:moveTo>
                  <a:cubicBezTo>
                    <a:pt x="10203" y="1"/>
                    <a:pt x="9680" y="680"/>
                    <a:pt x="9680" y="1516"/>
                  </a:cubicBezTo>
                  <a:cubicBezTo>
                    <a:pt x="9680" y="2365"/>
                    <a:pt x="10203" y="3044"/>
                    <a:pt x="10856" y="3044"/>
                  </a:cubicBezTo>
                  <a:cubicBezTo>
                    <a:pt x="11509" y="3044"/>
                    <a:pt x="12032" y="2365"/>
                    <a:pt x="12032" y="1516"/>
                  </a:cubicBezTo>
                  <a:cubicBezTo>
                    <a:pt x="12032" y="680"/>
                    <a:pt x="11509" y="1"/>
                    <a:pt x="10856" y="1"/>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65"/>
            <p:cNvSpPr/>
            <p:nvPr/>
          </p:nvSpPr>
          <p:spPr>
            <a:xfrm>
              <a:off x="4579596" y="1143012"/>
              <a:ext cx="104186" cy="103951"/>
            </a:xfrm>
            <a:custGeom>
              <a:rect b="b" l="l" r="r" t="t"/>
              <a:pathLst>
                <a:path extrusionOk="0" h="5736" w="5749">
                  <a:moveTo>
                    <a:pt x="2874" y="1"/>
                  </a:moveTo>
                  <a:cubicBezTo>
                    <a:pt x="1294" y="1"/>
                    <a:pt x="0" y="1281"/>
                    <a:pt x="0" y="2875"/>
                  </a:cubicBezTo>
                  <a:cubicBezTo>
                    <a:pt x="0" y="4455"/>
                    <a:pt x="1294" y="5736"/>
                    <a:pt x="2874" y="5736"/>
                  </a:cubicBezTo>
                  <a:cubicBezTo>
                    <a:pt x="4468" y="5736"/>
                    <a:pt x="5748" y="4455"/>
                    <a:pt x="5748" y="2875"/>
                  </a:cubicBezTo>
                  <a:cubicBezTo>
                    <a:pt x="5748" y="1281"/>
                    <a:pt x="4468" y="1"/>
                    <a:pt x="2874" y="1"/>
                  </a:cubicBezTo>
                  <a:close/>
                </a:path>
              </a:pathLst>
            </a:custGeom>
            <a:solidFill>
              <a:srgbClr val="FBB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65"/>
            <p:cNvSpPr/>
            <p:nvPr/>
          </p:nvSpPr>
          <p:spPr>
            <a:xfrm>
              <a:off x="4297864" y="1129529"/>
              <a:ext cx="94001" cy="103951"/>
            </a:xfrm>
            <a:custGeom>
              <a:rect b="b" l="l" r="r" t="t"/>
              <a:pathLst>
                <a:path extrusionOk="0" h="5736" w="5187">
                  <a:moveTo>
                    <a:pt x="2326" y="0"/>
                  </a:moveTo>
                  <a:cubicBezTo>
                    <a:pt x="1594" y="0"/>
                    <a:pt x="941" y="262"/>
                    <a:pt x="432" y="706"/>
                  </a:cubicBezTo>
                  <a:cubicBezTo>
                    <a:pt x="340" y="1307"/>
                    <a:pt x="249" y="1921"/>
                    <a:pt x="184" y="2521"/>
                  </a:cubicBezTo>
                  <a:cubicBezTo>
                    <a:pt x="92" y="3188"/>
                    <a:pt x="27" y="3867"/>
                    <a:pt x="1" y="4546"/>
                  </a:cubicBezTo>
                  <a:cubicBezTo>
                    <a:pt x="523" y="5265"/>
                    <a:pt x="1372" y="5735"/>
                    <a:pt x="2326" y="5735"/>
                  </a:cubicBezTo>
                  <a:cubicBezTo>
                    <a:pt x="3907" y="5735"/>
                    <a:pt x="5187" y="4455"/>
                    <a:pt x="5187" y="2861"/>
                  </a:cubicBezTo>
                  <a:cubicBezTo>
                    <a:pt x="5187" y="1280"/>
                    <a:pt x="3907" y="0"/>
                    <a:pt x="2326" y="0"/>
                  </a:cubicBezTo>
                  <a:close/>
                </a:path>
              </a:pathLst>
            </a:custGeom>
            <a:solidFill>
              <a:srgbClr val="FBB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65"/>
            <p:cNvSpPr/>
            <p:nvPr/>
          </p:nvSpPr>
          <p:spPr>
            <a:xfrm>
              <a:off x="4102087" y="1536488"/>
              <a:ext cx="786951" cy="883291"/>
            </a:xfrm>
            <a:custGeom>
              <a:rect b="b" l="l" r="r" t="t"/>
              <a:pathLst>
                <a:path extrusionOk="0" h="48740" w="43424">
                  <a:moveTo>
                    <a:pt x="8648" y="0"/>
                  </a:moveTo>
                  <a:lnTo>
                    <a:pt x="8648" y="0"/>
                  </a:lnTo>
                  <a:cubicBezTo>
                    <a:pt x="6401" y="3057"/>
                    <a:pt x="4154" y="6101"/>
                    <a:pt x="1908" y="9145"/>
                  </a:cubicBezTo>
                  <a:cubicBezTo>
                    <a:pt x="3162" y="10072"/>
                    <a:pt x="4272" y="11196"/>
                    <a:pt x="5186" y="12463"/>
                  </a:cubicBezTo>
                  <a:cubicBezTo>
                    <a:pt x="3606" y="13847"/>
                    <a:pt x="2038" y="15245"/>
                    <a:pt x="457" y="16630"/>
                  </a:cubicBezTo>
                  <a:cubicBezTo>
                    <a:pt x="314" y="16761"/>
                    <a:pt x="157" y="16904"/>
                    <a:pt x="79" y="17074"/>
                  </a:cubicBezTo>
                  <a:cubicBezTo>
                    <a:pt x="0" y="17283"/>
                    <a:pt x="13" y="17518"/>
                    <a:pt x="39" y="17740"/>
                  </a:cubicBezTo>
                  <a:cubicBezTo>
                    <a:pt x="627" y="24102"/>
                    <a:pt x="1045" y="30490"/>
                    <a:pt x="1294" y="36878"/>
                  </a:cubicBezTo>
                  <a:cubicBezTo>
                    <a:pt x="1620" y="30543"/>
                    <a:pt x="1672" y="24207"/>
                    <a:pt x="1411" y="17871"/>
                  </a:cubicBezTo>
                  <a:cubicBezTo>
                    <a:pt x="1411" y="17662"/>
                    <a:pt x="1398" y="17453"/>
                    <a:pt x="1489" y="17257"/>
                  </a:cubicBezTo>
                  <a:cubicBezTo>
                    <a:pt x="1568" y="17087"/>
                    <a:pt x="1738" y="16957"/>
                    <a:pt x="1894" y="16839"/>
                  </a:cubicBezTo>
                  <a:cubicBezTo>
                    <a:pt x="3384" y="15663"/>
                    <a:pt x="4808" y="14422"/>
                    <a:pt x="6179" y="13103"/>
                  </a:cubicBezTo>
                  <a:cubicBezTo>
                    <a:pt x="6323" y="12985"/>
                    <a:pt x="6454" y="12842"/>
                    <a:pt x="6493" y="12646"/>
                  </a:cubicBezTo>
                  <a:cubicBezTo>
                    <a:pt x="6519" y="12463"/>
                    <a:pt x="6427" y="12280"/>
                    <a:pt x="6323" y="12123"/>
                  </a:cubicBezTo>
                  <a:cubicBezTo>
                    <a:pt x="5696" y="11026"/>
                    <a:pt x="4873" y="10033"/>
                    <a:pt x="3906" y="9210"/>
                  </a:cubicBezTo>
                  <a:cubicBezTo>
                    <a:pt x="3776" y="9105"/>
                    <a:pt x="3632" y="8975"/>
                    <a:pt x="3606" y="8792"/>
                  </a:cubicBezTo>
                  <a:cubicBezTo>
                    <a:pt x="3593" y="8635"/>
                    <a:pt x="3671" y="8491"/>
                    <a:pt x="3749" y="8361"/>
                  </a:cubicBezTo>
                  <a:cubicBezTo>
                    <a:pt x="5474" y="5591"/>
                    <a:pt x="7185" y="2809"/>
                    <a:pt x="8648" y="0"/>
                  </a:cubicBezTo>
                  <a:close/>
                  <a:moveTo>
                    <a:pt x="37976" y="24755"/>
                  </a:moveTo>
                  <a:cubicBezTo>
                    <a:pt x="36630" y="30151"/>
                    <a:pt x="35886" y="35676"/>
                    <a:pt x="36212" y="41215"/>
                  </a:cubicBezTo>
                  <a:cubicBezTo>
                    <a:pt x="36473" y="36303"/>
                    <a:pt x="37401" y="31470"/>
                    <a:pt x="38616" y="26702"/>
                  </a:cubicBezTo>
                  <a:cubicBezTo>
                    <a:pt x="39648" y="30503"/>
                    <a:pt x="41660" y="38302"/>
                    <a:pt x="41503" y="40915"/>
                  </a:cubicBezTo>
                  <a:cubicBezTo>
                    <a:pt x="41385" y="42966"/>
                    <a:pt x="40575" y="46323"/>
                    <a:pt x="39935" y="48740"/>
                  </a:cubicBezTo>
                  <a:cubicBezTo>
                    <a:pt x="40288" y="48635"/>
                    <a:pt x="40641" y="48531"/>
                    <a:pt x="40980" y="48413"/>
                  </a:cubicBezTo>
                  <a:cubicBezTo>
                    <a:pt x="41882" y="46375"/>
                    <a:pt x="42483" y="44011"/>
                    <a:pt x="43070" y="41699"/>
                  </a:cubicBezTo>
                  <a:cubicBezTo>
                    <a:pt x="43253" y="40993"/>
                    <a:pt x="43423" y="40275"/>
                    <a:pt x="43358" y="39569"/>
                  </a:cubicBezTo>
                  <a:cubicBezTo>
                    <a:pt x="43306" y="39034"/>
                    <a:pt x="43110" y="38498"/>
                    <a:pt x="42927" y="37989"/>
                  </a:cubicBezTo>
                  <a:lnTo>
                    <a:pt x="42731" y="37479"/>
                  </a:lnTo>
                  <a:cubicBezTo>
                    <a:pt x="41150" y="33247"/>
                    <a:pt x="39569" y="29001"/>
                    <a:pt x="37976" y="24755"/>
                  </a:cubicBezTo>
                  <a:close/>
                </a:path>
              </a:pathLst>
            </a:custGeom>
            <a:solidFill>
              <a:srgbClr val="C0DB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65"/>
            <p:cNvSpPr/>
            <p:nvPr/>
          </p:nvSpPr>
          <p:spPr>
            <a:xfrm>
              <a:off x="3614157" y="1625270"/>
              <a:ext cx="1257593" cy="539072"/>
            </a:xfrm>
            <a:custGeom>
              <a:rect b="b" l="l" r="r" t="t"/>
              <a:pathLst>
                <a:path extrusionOk="0" h="29746" w="69394">
                  <a:moveTo>
                    <a:pt x="64377" y="0"/>
                  </a:moveTo>
                  <a:cubicBezTo>
                    <a:pt x="65853" y="2208"/>
                    <a:pt x="67238" y="4494"/>
                    <a:pt x="68505" y="6845"/>
                  </a:cubicBezTo>
                  <a:cubicBezTo>
                    <a:pt x="66729" y="7969"/>
                    <a:pt x="65030" y="9184"/>
                    <a:pt x="63397" y="10503"/>
                  </a:cubicBezTo>
                  <a:cubicBezTo>
                    <a:pt x="64364" y="11339"/>
                    <a:pt x="65331" y="12162"/>
                    <a:pt x="66297" y="12998"/>
                  </a:cubicBezTo>
                  <a:cubicBezTo>
                    <a:pt x="66428" y="13103"/>
                    <a:pt x="66559" y="13220"/>
                    <a:pt x="66624" y="13390"/>
                  </a:cubicBezTo>
                  <a:cubicBezTo>
                    <a:pt x="66729" y="13625"/>
                    <a:pt x="66650" y="13886"/>
                    <a:pt x="66559" y="14135"/>
                  </a:cubicBezTo>
                  <a:cubicBezTo>
                    <a:pt x="65984" y="15898"/>
                    <a:pt x="65461" y="17688"/>
                    <a:pt x="65004" y="19491"/>
                  </a:cubicBezTo>
                  <a:cubicBezTo>
                    <a:pt x="65226" y="20092"/>
                    <a:pt x="65448" y="20692"/>
                    <a:pt x="65670" y="21293"/>
                  </a:cubicBezTo>
                  <a:cubicBezTo>
                    <a:pt x="66389" y="18537"/>
                    <a:pt x="67199" y="15807"/>
                    <a:pt x="68022" y="13090"/>
                  </a:cubicBezTo>
                  <a:cubicBezTo>
                    <a:pt x="66794" y="12410"/>
                    <a:pt x="65631" y="11626"/>
                    <a:pt x="64547" y="10738"/>
                  </a:cubicBezTo>
                  <a:cubicBezTo>
                    <a:pt x="66036" y="9811"/>
                    <a:pt x="67525" y="8883"/>
                    <a:pt x="69015" y="7956"/>
                  </a:cubicBezTo>
                  <a:cubicBezTo>
                    <a:pt x="69171" y="7851"/>
                    <a:pt x="69341" y="7734"/>
                    <a:pt x="69367" y="7551"/>
                  </a:cubicBezTo>
                  <a:cubicBezTo>
                    <a:pt x="69394" y="7394"/>
                    <a:pt x="69302" y="7250"/>
                    <a:pt x="69224" y="7120"/>
                  </a:cubicBezTo>
                  <a:cubicBezTo>
                    <a:pt x="67774" y="4912"/>
                    <a:pt x="66284" y="2743"/>
                    <a:pt x="64377" y="0"/>
                  </a:cubicBezTo>
                  <a:close/>
                  <a:moveTo>
                    <a:pt x="118" y="15493"/>
                  </a:moveTo>
                  <a:cubicBezTo>
                    <a:pt x="53" y="16120"/>
                    <a:pt x="14" y="16747"/>
                    <a:pt x="0" y="17374"/>
                  </a:cubicBezTo>
                  <a:cubicBezTo>
                    <a:pt x="0" y="17414"/>
                    <a:pt x="0" y="17453"/>
                    <a:pt x="0" y="17505"/>
                  </a:cubicBezTo>
                  <a:cubicBezTo>
                    <a:pt x="0" y="21685"/>
                    <a:pt x="1699" y="26088"/>
                    <a:pt x="5252" y="28295"/>
                  </a:cubicBezTo>
                  <a:cubicBezTo>
                    <a:pt x="6846" y="29288"/>
                    <a:pt x="8701" y="29745"/>
                    <a:pt x="10569" y="29745"/>
                  </a:cubicBezTo>
                  <a:cubicBezTo>
                    <a:pt x="12319" y="29745"/>
                    <a:pt x="14083" y="29340"/>
                    <a:pt x="15664" y="28596"/>
                  </a:cubicBezTo>
                  <a:cubicBezTo>
                    <a:pt x="17035" y="27956"/>
                    <a:pt x="18263" y="27067"/>
                    <a:pt x="19360" y="26035"/>
                  </a:cubicBezTo>
                  <a:cubicBezTo>
                    <a:pt x="19308" y="25983"/>
                    <a:pt x="19308" y="25918"/>
                    <a:pt x="19360" y="25879"/>
                  </a:cubicBezTo>
                  <a:cubicBezTo>
                    <a:pt x="20719" y="24559"/>
                    <a:pt x="21895" y="22952"/>
                    <a:pt x="22835" y="21124"/>
                  </a:cubicBezTo>
                  <a:lnTo>
                    <a:pt x="22835" y="21124"/>
                  </a:lnTo>
                  <a:cubicBezTo>
                    <a:pt x="21634" y="22195"/>
                    <a:pt x="15807" y="27133"/>
                    <a:pt x="10007" y="27133"/>
                  </a:cubicBezTo>
                  <a:lnTo>
                    <a:pt x="9772" y="27133"/>
                  </a:lnTo>
                  <a:cubicBezTo>
                    <a:pt x="3867" y="26989"/>
                    <a:pt x="719" y="22495"/>
                    <a:pt x="118" y="15493"/>
                  </a:cubicBezTo>
                  <a:close/>
                </a:path>
              </a:pathLst>
            </a:custGeom>
            <a:solidFill>
              <a:srgbClr val="C0DB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65"/>
            <p:cNvSpPr/>
            <p:nvPr/>
          </p:nvSpPr>
          <p:spPr>
            <a:xfrm>
              <a:off x="3964066" y="1978477"/>
              <a:ext cx="927093" cy="435393"/>
            </a:xfrm>
            <a:custGeom>
              <a:rect b="b" l="l" r="r" t="t"/>
              <a:pathLst>
                <a:path extrusionOk="0" h="24025" w="51157">
                  <a:moveTo>
                    <a:pt x="3749" y="1425"/>
                  </a:moveTo>
                  <a:lnTo>
                    <a:pt x="3749" y="1425"/>
                  </a:lnTo>
                  <a:cubicBezTo>
                    <a:pt x="3749" y="1425"/>
                    <a:pt x="3671" y="1503"/>
                    <a:pt x="3527" y="1634"/>
                  </a:cubicBezTo>
                  <a:cubicBezTo>
                    <a:pt x="2587" y="3462"/>
                    <a:pt x="1411" y="5069"/>
                    <a:pt x="52" y="6389"/>
                  </a:cubicBezTo>
                  <a:cubicBezTo>
                    <a:pt x="0" y="6428"/>
                    <a:pt x="0" y="6493"/>
                    <a:pt x="52" y="6545"/>
                  </a:cubicBezTo>
                  <a:cubicBezTo>
                    <a:pt x="79" y="6519"/>
                    <a:pt x="105" y="6493"/>
                    <a:pt x="131" y="6467"/>
                  </a:cubicBezTo>
                  <a:cubicBezTo>
                    <a:pt x="1607" y="5030"/>
                    <a:pt x="2835" y="3293"/>
                    <a:pt x="3749" y="1425"/>
                  </a:cubicBezTo>
                  <a:close/>
                  <a:moveTo>
                    <a:pt x="45696" y="1"/>
                  </a:moveTo>
                  <a:cubicBezTo>
                    <a:pt x="45670" y="66"/>
                    <a:pt x="45657" y="118"/>
                    <a:pt x="45644" y="184"/>
                  </a:cubicBezTo>
                  <a:lnTo>
                    <a:pt x="45592" y="366"/>
                  </a:lnTo>
                  <a:cubicBezTo>
                    <a:pt x="47185" y="4612"/>
                    <a:pt x="48766" y="8858"/>
                    <a:pt x="50347" y="13090"/>
                  </a:cubicBezTo>
                  <a:lnTo>
                    <a:pt x="50543" y="13600"/>
                  </a:lnTo>
                  <a:cubicBezTo>
                    <a:pt x="50726" y="14109"/>
                    <a:pt x="50922" y="14645"/>
                    <a:pt x="50974" y="15180"/>
                  </a:cubicBezTo>
                  <a:cubicBezTo>
                    <a:pt x="51039" y="15886"/>
                    <a:pt x="50869" y="16604"/>
                    <a:pt x="50686" y="17310"/>
                  </a:cubicBezTo>
                  <a:cubicBezTo>
                    <a:pt x="50099" y="19622"/>
                    <a:pt x="49498" y="21986"/>
                    <a:pt x="48596" y="24024"/>
                  </a:cubicBezTo>
                  <a:cubicBezTo>
                    <a:pt x="48649" y="24011"/>
                    <a:pt x="48701" y="23998"/>
                    <a:pt x="48740" y="23972"/>
                  </a:cubicBezTo>
                  <a:cubicBezTo>
                    <a:pt x="49615" y="21973"/>
                    <a:pt x="50203" y="19648"/>
                    <a:pt x="50791" y="17323"/>
                  </a:cubicBezTo>
                  <a:cubicBezTo>
                    <a:pt x="50974" y="16617"/>
                    <a:pt x="51157" y="15899"/>
                    <a:pt x="51091" y="15180"/>
                  </a:cubicBezTo>
                  <a:cubicBezTo>
                    <a:pt x="51039" y="14619"/>
                    <a:pt x="50830" y="14083"/>
                    <a:pt x="50634" y="13560"/>
                  </a:cubicBezTo>
                  <a:cubicBezTo>
                    <a:pt x="49197" y="9707"/>
                    <a:pt x="47760" y="5840"/>
                    <a:pt x="46310" y="1986"/>
                  </a:cubicBezTo>
                  <a:cubicBezTo>
                    <a:pt x="46336" y="1921"/>
                    <a:pt x="46349" y="1856"/>
                    <a:pt x="46362" y="1803"/>
                  </a:cubicBezTo>
                  <a:cubicBezTo>
                    <a:pt x="46140" y="1202"/>
                    <a:pt x="45918" y="602"/>
                    <a:pt x="45696" y="1"/>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65"/>
            <p:cNvSpPr/>
            <p:nvPr/>
          </p:nvSpPr>
          <p:spPr>
            <a:xfrm>
              <a:off x="3912217" y="2418111"/>
              <a:ext cx="1089507" cy="348858"/>
            </a:xfrm>
            <a:custGeom>
              <a:rect b="b" l="l" r="r" t="t"/>
              <a:pathLst>
                <a:path extrusionOk="0" h="19250" w="60119">
                  <a:moveTo>
                    <a:pt x="11757" y="0"/>
                  </a:moveTo>
                  <a:cubicBezTo>
                    <a:pt x="8008" y="928"/>
                    <a:pt x="4246" y="1868"/>
                    <a:pt x="497" y="2796"/>
                  </a:cubicBezTo>
                  <a:cubicBezTo>
                    <a:pt x="0" y="5304"/>
                    <a:pt x="40" y="7904"/>
                    <a:pt x="431" y="10464"/>
                  </a:cubicBezTo>
                  <a:cubicBezTo>
                    <a:pt x="471" y="10712"/>
                    <a:pt x="523" y="10987"/>
                    <a:pt x="719" y="11157"/>
                  </a:cubicBezTo>
                  <a:cubicBezTo>
                    <a:pt x="902" y="11313"/>
                    <a:pt x="1163" y="11326"/>
                    <a:pt x="1398" y="11339"/>
                  </a:cubicBezTo>
                  <a:cubicBezTo>
                    <a:pt x="1592" y="11347"/>
                    <a:pt x="1786" y="11351"/>
                    <a:pt x="1980" y="11351"/>
                  </a:cubicBezTo>
                  <a:cubicBezTo>
                    <a:pt x="4792" y="11351"/>
                    <a:pt x="7600" y="10558"/>
                    <a:pt x="10007" y="9079"/>
                  </a:cubicBezTo>
                  <a:cubicBezTo>
                    <a:pt x="10621" y="8701"/>
                    <a:pt x="11261" y="8217"/>
                    <a:pt x="11496" y="7525"/>
                  </a:cubicBezTo>
                  <a:cubicBezTo>
                    <a:pt x="11614" y="7185"/>
                    <a:pt x="11614" y="6806"/>
                    <a:pt x="11627" y="6441"/>
                  </a:cubicBezTo>
                  <a:cubicBezTo>
                    <a:pt x="11666" y="4298"/>
                    <a:pt x="11718" y="2143"/>
                    <a:pt x="11757" y="0"/>
                  </a:cubicBezTo>
                  <a:close/>
                  <a:moveTo>
                    <a:pt x="49263" y="3384"/>
                  </a:moveTo>
                  <a:cubicBezTo>
                    <a:pt x="49263" y="3384"/>
                    <a:pt x="43998" y="13430"/>
                    <a:pt x="46297" y="15624"/>
                  </a:cubicBezTo>
                  <a:cubicBezTo>
                    <a:pt x="48179" y="17442"/>
                    <a:pt x="54469" y="19250"/>
                    <a:pt x="57385" y="19250"/>
                  </a:cubicBezTo>
                  <a:cubicBezTo>
                    <a:pt x="58012" y="19250"/>
                    <a:pt x="58483" y="19166"/>
                    <a:pt x="58721" y="18982"/>
                  </a:cubicBezTo>
                  <a:cubicBezTo>
                    <a:pt x="60066" y="17923"/>
                    <a:pt x="60118" y="11274"/>
                    <a:pt x="60118" y="11274"/>
                  </a:cubicBezTo>
                  <a:cubicBezTo>
                    <a:pt x="55990" y="9471"/>
                    <a:pt x="52254" y="6754"/>
                    <a:pt x="49263" y="3384"/>
                  </a:cubicBezTo>
                  <a:close/>
                </a:path>
              </a:pathLst>
            </a:custGeom>
            <a:solidFill>
              <a:srgbClr val="C0DB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65"/>
            <p:cNvSpPr/>
            <p:nvPr/>
          </p:nvSpPr>
          <p:spPr>
            <a:xfrm>
              <a:off x="4421913" y="1451493"/>
              <a:ext cx="1450" cy="2863"/>
            </a:xfrm>
            <a:custGeom>
              <a:rect b="b" l="l" r="r" t="t"/>
              <a:pathLst>
                <a:path extrusionOk="0" h="158" w="80">
                  <a:moveTo>
                    <a:pt x="1" y="157"/>
                  </a:moveTo>
                  <a:lnTo>
                    <a:pt x="1" y="157"/>
                  </a:lnTo>
                  <a:cubicBezTo>
                    <a:pt x="27" y="105"/>
                    <a:pt x="53" y="53"/>
                    <a:pt x="79" y="1"/>
                  </a:cubicBezTo>
                  <a:cubicBezTo>
                    <a:pt x="53" y="53"/>
                    <a:pt x="27" y="105"/>
                    <a:pt x="1" y="157"/>
                  </a:cubicBezTo>
                  <a:close/>
                </a:path>
              </a:pathLst>
            </a:custGeom>
            <a:solidFill>
              <a:srgbClr val="4C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65"/>
            <p:cNvSpPr/>
            <p:nvPr/>
          </p:nvSpPr>
          <p:spPr>
            <a:xfrm>
              <a:off x="4421913" y="1451022"/>
              <a:ext cx="1685" cy="3335"/>
            </a:xfrm>
            <a:custGeom>
              <a:rect b="b" l="l" r="r" t="t"/>
              <a:pathLst>
                <a:path extrusionOk="0" h="184" w="93">
                  <a:moveTo>
                    <a:pt x="92" y="0"/>
                  </a:moveTo>
                  <a:cubicBezTo>
                    <a:pt x="89" y="8"/>
                    <a:pt x="86" y="15"/>
                    <a:pt x="83" y="23"/>
                  </a:cubicBezTo>
                  <a:lnTo>
                    <a:pt x="83" y="23"/>
                  </a:lnTo>
                  <a:cubicBezTo>
                    <a:pt x="87" y="19"/>
                    <a:pt x="92" y="13"/>
                    <a:pt x="92" y="13"/>
                  </a:cubicBezTo>
                  <a:cubicBezTo>
                    <a:pt x="92" y="13"/>
                    <a:pt x="92" y="0"/>
                    <a:pt x="92" y="0"/>
                  </a:cubicBezTo>
                  <a:close/>
                  <a:moveTo>
                    <a:pt x="83" y="23"/>
                  </a:moveTo>
                  <a:cubicBezTo>
                    <a:pt x="81" y="25"/>
                    <a:pt x="79" y="27"/>
                    <a:pt x="79" y="27"/>
                  </a:cubicBezTo>
                  <a:cubicBezTo>
                    <a:pt x="53" y="79"/>
                    <a:pt x="27" y="131"/>
                    <a:pt x="1" y="183"/>
                  </a:cubicBezTo>
                  <a:cubicBezTo>
                    <a:pt x="24" y="137"/>
                    <a:pt x="57" y="81"/>
                    <a:pt x="83" y="23"/>
                  </a:cubicBezTo>
                  <a:close/>
                </a:path>
              </a:pathLst>
            </a:custGeom>
            <a:solidFill>
              <a:srgbClr val="451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65"/>
            <p:cNvSpPr/>
            <p:nvPr/>
          </p:nvSpPr>
          <p:spPr>
            <a:xfrm>
              <a:off x="4421913" y="1172606"/>
              <a:ext cx="382131" cy="281986"/>
            </a:xfrm>
            <a:custGeom>
              <a:rect b="b" l="l" r="r" t="t"/>
              <a:pathLst>
                <a:path extrusionOk="0" h="15560" w="21086">
                  <a:moveTo>
                    <a:pt x="19479" y="1"/>
                  </a:moveTo>
                  <a:cubicBezTo>
                    <a:pt x="18930" y="1"/>
                    <a:pt x="18381" y="158"/>
                    <a:pt x="17924" y="471"/>
                  </a:cubicBezTo>
                  <a:cubicBezTo>
                    <a:pt x="17349" y="863"/>
                    <a:pt x="16944" y="1477"/>
                    <a:pt x="16788" y="2143"/>
                  </a:cubicBezTo>
                  <a:cubicBezTo>
                    <a:pt x="16761" y="2156"/>
                    <a:pt x="16788" y="2339"/>
                    <a:pt x="16905" y="2431"/>
                  </a:cubicBezTo>
                  <a:cubicBezTo>
                    <a:pt x="16957" y="2457"/>
                    <a:pt x="17023" y="2483"/>
                    <a:pt x="17075" y="2483"/>
                  </a:cubicBezTo>
                  <a:cubicBezTo>
                    <a:pt x="17179" y="2483"/>
                    <a:pt x="17284" y="2431"/>
                    <a:pt x="17362" y="2365"/>
                  </a:cubicBezTo>
                  <a:cubicBezTo>
                    <a:pt x="17493" y="2248"/>
                    <a:pt x="17558" y="2091"/>
                    <a:pt x="17650" y="1947"/>
                  </a:cubicBezTo>
                  <a:cubicBezTo>
                    <a:pt x="17924" y="1464"/>
                    <a:pt x="18394" y="1085"/>
                    <a:pt x="18943" y="954"/>
                  </a:cubicBezTo>
                  <a:cubicBezTo>
                    <a:pt x="19074" y="915"/>
                    <a:pt x="19217" y="902"/>
                    <a:pt x="19361" y="902"/>
                  </a:cubicBezTo>
                  <a:cubicBezTo>
                    <a:pt x="19779" y="902"/>
                    <a:pt x="20197" y="1046"/>
                    <a:pt x="20498" y="1333"/>
                  </a:cubicBezTo>
                  <a:cubicBezTo>
                    <a:pt x="20576" y="1399"/>
                    <a:pt x="20641" y="1464"/>
                    <a:pt x="20733" y="1490"/>
                  </a:cubicBezTo>
                  <a:lnTo>
                    <a:pt x="20772" y="1490"/>
                  </a:lnTo>
                  <a:cubicBezTo>
                    <a:pt x="20942" y="1490"/>
                    <a:pt x="21059" y="1294"/>
                    <a:pt x="21072" y="1124"/>
                  </a:cubicBezTo>
                  <a:cubicBezTo>
                    <a:pt x="21085" y="824"/>
                    <a:pt x="20929" y="536"/>
                    <a:pt x="20693" y="354"/>
                  </a:cubicBezTo>
                  <a:cubicBezTo>
                    <a:pt x="20471" y="171"/>
                    <a:pt x="20171" y="66"/>
                    <a:pt x="19884" y="27"/>
                  </a:cubicBezTo>
                  <a:cubicBezTo>
                    <a:pt x="19753" y="1"/>
                    <a:pt x="19609" y="1"/>
                    <a:pt x="19479" y="1"/>
                  </a:cubicBezTo>
                  <a:close/>
                  <a:moveTo>
                    <a:pt x="14214" y="7329"/>
                  </a:moveTo>
                  <a:lnTo>
                    <a:pt x="14214" y="7329"/>
                  </a:lnTo>
                  <a:cubicBezTo>
                    <a:pt x="11431" y="10399"/>
                    <a:pt x="7552" y="12672"/>
                    <a:pt x="3411" y="12764"/>
                  </a:cubicBezTo>
                  <a:lnTo>
                    <a:pt x="3202" y="12764"/>
                  </a:lnTo>
                  <a:cubicBezTo>
                    <a:pt x="2535" y="12764"/>
                    <a:pt x="1869" y="12698"/>
                    <a:pt x="1216" y="12568"/>
                  </a:cubicBezTo>
                  <a:cubicBezTo>
                    <a:pt x="942" y="13534"/>
                    <a:pt x="576" y="14462"/>
                    <a:pt x="105" y="15337"/>
                  </a:cubicBezTo>
                  <a:cubicBezTo>
                    <a:pt x="105" y="15350"/>
                    <a:pt x="105" y="15350"/>
                    <a:pt x="92" y="15363"/>
                  </a:cubicBezTo>
                  <a:cubicBezTo>
                    <a:pt x="92" y="15363"/>
                    <a:pt x="92" y="15376"/>
                    <a:pt x="92" y="15376"/>
                  </a:cubicBezTo>
                  <a:cubicBezTo>
                    <a:pt x="92" y="15376"/>
                    <a:pt x="79" y="15390"/>
                    <a:pt x="79" y="15390"/>
                  </a:cubicBezTo>
                  <a:cubicBezTo>
                    <a:pt x="53" y="15442"/>
                    <a:pt x="27" y="15494"/>
                    <a:pt x="1" y="15546"/>
                  </a:cubicBezTo>
                  <a:cubicBezTo>
                    <a:pt x="132" y="15559"/>
                    <a:pt x="275" y="15559"/>
                    <a:pt x="406" y="15559"/>
                  </a:cubicBezTo>
                  <a:cubicBezTo>
                    <a:pt x="11601" y="15559"/>
                    <a:pt x="14214" y="7330"/>
                    <a:pt x="14214" y="7329"/>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65"/>
            <p:cNvSpPr/>
            <p:nvPr/>
          </p:nvSpPr>
          <p:spPr>
            <a:xfrm>
              <a:off x="4312072" y="1158217"/>
              <a:ext cx="353008" cy="48025"/>
            </a:xfrm>
            <a:custGeom>
              <a:rect b="b" l="l" r="r" t="t"/>
              <a:pathLst>
                <a:path extrusionOk="0" h="2650" w="19479">
                  <a:moveTo>
                    <a:pt x="2043" y="0"/>
                  </a:moveTo>
                  <a:cubicBezTo>
                    <a:pt x="2019" y="0"/>
                    <a:pt x="1995" y="8"/>
                    <a:pt x="1973" y="24"/>
                  </a:cubicBezTo>
                  <a:cubicBezTo>
                    <a:pt x="1294" y="560"/>
                    <a:pt x="641" y="1148"/>
                    <a:pt x="40" y="1775"/>
                  </a:cubicBezTo>
                  <a:cubicBezTo>
                    <a:pt x="1" y="1814"/>
                    <a:pt x="1" y="1879"/>
                    <a:pt x="40" y="1931"/>
                  </a:cubicBezTo>
                  <a:cubicBezTo>
                    <a:pt x="66" y="1944"/>
                    <a:pt x="92" y="1957"/>
                    <a:pt x="118" y="1957"/>
                  </a:cubicBezTo>
                  <a:cubicBezTo>
                    <a:pt x="144" y="1957"/>
                    <a:pt x="170" y="1944"/>
                    <a:pt x="196" y="1918"/>
                  </a:cubicBezTo>
                  <a:cubicBezTo>
                    <a:pt x="784" y="1304"/>
                    <a:pt x="1438" y="729"/>
                    <a:pt x="2104" y="194"/>
                  </a:cubicBezTo>
                  <a:cubicBezTo>
                    <a:pt x="2156" y="155"/>
                    <a:pt x="2169" y="89"/>
                    <a:pt x="2130" y="37"/>
                  </a:cubicBezTo>
                  <a:cubicBezTo>
                    <a:pt x="2107" y="14"/>
                    <a:pt x="2075" y="0"/>
                    <a:pt x="2043" y="0"/>
                  </a:cubicBezTo>
                  <a:close/>
                  <a:moveTo>
                    <a:pt x="2827" y="353"/>
                  </a:moveTo>
                  <a:cubicBezTo>
                    <a:pt x="2803" y="353"/>
                    <a:pt x="2779" y="360"/>
                    <a:pt x="2757" y="377"/>
                  </a:cubicBezTo>
                  <a:cubicBezTo>
                    <a:pt x="2195" y="821"/>
                    <a:pt x="1673" y="1330"/>
                    <a:pt x="1202" y="1879"/>
                  </a:cubicBezTo>
                  <a:cubicBezTo>
                    <a:pt x="1163" y="1918"/>
                    <a:pt x="1163" y="1997"/>
                    <a:pt x="1215" y="2036"/>
                  </a:cubicBezTo>
                  <a:cubicBezTo>
                    <a:pt x="1242" y="2049"/>
                    <a:pt x="1255" y="2062"/>
                    <a:pt x="1281" y="2062"/>
                  </a:cubicBezTo>
                  <a:cubicBezTo>
                    <a:pt x="1320" y="2062"/>
                    <a:pt x="1346" y="2049"/>
                    <a:pt x="1372" y="2023"/>
                  </a:cubicBezTo>
                  <a:cubicBezTo>
                    <a:pt x="1829" y="1487"/>
                    <a:pt x="2339" y="991"/>
                    <a:pt x="2901" y="547"/>
                  </a:cubicBezTo>
                  <a:cubicBezTo>
                    <a:pt x="2940" y="507"/>
                    <a:pt x="2953" y="442"/>
                    <a:pt x="2914" y="390"/>
                  </a:cubicBezTo>
                  <a:cubicBezTo>
                    <a:pt x="2891" y="367"/>
                    <a:pt x="2859" y="353"/>
                    <a:pt x="2827" y="353"/>
                  </a:cubicBezTo>
                  <a:close/>
                  <a:moveTo>
                    <a:pt x="18579" y="494"/>
                  </a:moveTo>
                  <a:cubicBezTo>
                    <a:pt x="18561" y="494"/>
                    <a:pt x="18542" y="499"/>
                    <a:pt x="18525" y="507"/>
                  </a:cubicBezTo>
                  <a:cubicBezTo>
                    <a:pt x="17702" y="1004"/>
                    <a:pt x="16944" y="1618"/>
                    <a:pt x="16291" y="2310"/>
                  </a:cubicBezTo>
                  <a:cubicBezTo>
                    <a:pt x="16238" y="2349"/>
                    <a:pt x="16251" y="2428"/>
                    <a:pt x="16291" y="2467"/>
                  </a:cubicBezTo>
                  <a:cubicBezTo>
                    <a:pt x="16317" y="2480"/>
                    <a:pt x="16343" y="2493"/>
                    <a:pt x="16369" y="2493"/>
                  </a:cubicBezTo>
                  <a:cubicBezTo>
                    <a:pt x="16395" y="2493"/>
                    <a:pt x="16421" y="2480"/>
                    <a:pt x="16447" y="2454"/>
                  </a:cubicBezTo>
                  <a:cubicBezTo>
                    <a:pt x="17088" y="1775"/>
                    <a:pt x="17832" y="1187"/>
                    <a:pt x="18642" y="690"/>
                  </a:cubicBezTo>
                  <a:cubicBezTo>
                    <a:pt x="18694" y="664"/>
                    <a:pt x="18707" y="599"/>
                    <a:pt x="18668" y="547"/>
                  </a:cubicBezTo>
                  <a:cubicBezTo>
                    <a:pt x="18651" y="512"/>
                    <a:pt x="18616" y="494"/>
                    <a:pt x="18579" y="494"/>
                  </a:cubicBezTo>
                  <a:close/>
                  <a:moveTo>
                    <a:pt x="19352" y="1006"/>
                  </a:moveTo>
                  <a:cubicBezTo>
                    <a:pt x="19328" y="1006"/>
                    <a:pt x="19304" y="1014"/>
                    <a:pt x="19282" y="1030"/>
                  </a:cubicBezTo>
                  <a:cubicBezTo>
                    <a:pt x="18694" y="1474"/>
                    <a:pt x="18106" y="1957"/>
                    <a:pt x="17545" y="2467"/>
                  </a:cubicBezTo>
                  <a:cubicBezTo>
                    <a:pt x="17506" y="2506"/>
                    <a:pt x="17506" y="2571"/>
                    <a:pt x="17545" y="2624"/>
                  </a:cubicBezTo>
                  <a:cubicBezTo>
                    <a:pt x="17558" y="2637"/>
                    <a:pt x="17597" y="2650"/>
                    <a:pt x="17623" y="2650"/>
                  </a:cubicBezTo>
                  <a:cubicBezTo>
                    <a:pt x="17649" y="2650"/>
                    <a:pt x="17675" y="2650"/>
                    <a:pt x="17688" y="2624"/>
                  </a:cubicBezTo>
                  <a:cubicBezTo>
                    <a:pt x="18250" y="2127"/>
                    <a:pt x="18825" y="1644"/>
                    <a:pt x="19413" y="1200"/>
                  </a:cubicBezTo>
                  <a:cubicBezTo>
                    <a:pt x="19465" y="1161"/>
                    <a:pt x="19478" y="1095"/>
                    <a:pt x="19439" y="1043"/>
                  </a:cubicBezTo>
                  <a:cubicBezTo>
                    <a:pt x="19416" y="1020"/>
                    <a:pt x="19385" y="1006"/>
                    <a:pt x="19352" y="1006"/>
                  </a:cubicBezTo>
                  <a:close/>
                </a:path>
              </a:pathLst>
            </a:custGeom>
            <a:solidFill>
              <a:srgbClr val="FF74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65"/>
            <p:cNvSpPr/>
            <p:nvPr/>
          </p:nvSpPr>
          <p:spPr>
            <a:xfrm>
              <a:off x="4143515" y="1442015"/>
              <a:ext cx="715929" cy="590232"/>
            </a:xfrm>
            <a:custGeom>
              <a:rect b="b" l="l" r="r" t="t"/>
              <a:pathLst>
                <a:path extrusionOk="0" h="32569" w="39505">
                  <a:moveTo>
                    <a:pt x="30216" y="314"/>
                  </a:moveTo>
                  <a:cubicBezTo>
                    <a:pt x="30229" y="589"/>
                    <a:pt x="30229" y="863"/>
                    <a:pt x="30242" y="1137"/>
                  </a:cubicBezTo>
                  <a:cubicBezTo>
                    <a:pt x="31914" y="2379"/>
                    <a:pt x="33195" y="4403"/>
                    <a:pt x="33796" y="6872"/>
                  </a:cubicBezTo>
                  <a:cubicBezTo>
                    <a:pt x="34462" y="9563"/>
                    <a:pt x="34344" y="12385"/>
                    <a:pt x="34227" y="15115"/>
                  </a:cubicBezTo>
                  <a:cubicBezTo>
                    <a:pt x="34214" y="15298"/>
                    <a:pt x="34357" y="15455"/>
                    <a:pt x="34540" y="15455"/>
                  </a:cubicBezTo>
                  <a:lnTo>
                    <a:pt x="34553" y="15455"/>
                  </a:lnTo>
                  <a:cubicBezTo>
                    <a:pt x="34723" y="15455"/>
                    <a:pt x="34867" y="15324"/>
                    <a:pt x="34880" y="15141"/>
                  </a:cubicBezTo>
                  <a:cubicBezTo>
                    <a:pt x="34997" y="12372"/>
                    <a:pt x="35128" y="9498"/>
                    <a:pt x="34436" y="6716"/>
                  </a:cubicBezTo>
                  <a:cubicBezTo>
                    <a:pt x="33743" y="3894"/>
                    <a:pt x="32215" y="1621"/>
                    <a:pt x="30216" y="314"/>
                  </a:cubicBezTo>
                  <a:close/>
                  <a:moveTo>
                    <a:pt x="15703" y="1"/>
                  </a:moveTo>
                  <a:lnTo>
                    <a:pt x="15703" y="1"/>
                  </a:lnTo>
                  <a:cubicBezTo>
                    <a:pt x="12241" y="393"/>
                    <a:pt x="8870" y="2692"/>
                    <a:pt x="6624" y="6219"/>
                  </a:cubicBezTo>
                  <a:cubicBezTo>
                    <a:pt x="4573" y="9446"/>
                    <a:pt x="3619" y="13234"/>
                    <a:pt x="2913" y="16866"/>
                  </a:cubicBezTo>
                  <a:cubicBezTo>
                    <a:pt x="2626" y="16892"/>
                    <a:pt x="2339" y="16970"/>
                    <a:pt x="2064" y="17088"/>
                  </a:cubicBezTo>
                  <a:cubicBezTo>
                    <a:pt x="1385" y="17375"/>
                    <a:pt x="836" y="17898"/>
                    <a:pt x="405" y="18499"/>
                  </a:cubicBezTo>
                  <a:cubicBezTo>
                    <a:pt x="249" y="18734"/>
                    <a:pt x="0" y="19505"/>
                    <a:pt x="92" y="20223"/>
                  </a:cubicBezTo>
                  <a:cubicBezTo>
                    <a:pt x="170" y="20955"/>
                    <a:pt x="562" y="21621"/>
                    <a:pt x="1111" y="22104"/>
                  </a:cubicBezTo>
                  <a:cubicBezTo>
                    <a:pt x="1346" y="22313"/>
                    <a:pt x="1607" y="22483"/>
                    <a:pt x="1895" y="22561"/>
                  </a:cubicBezTo>
                  <a:cubicBezTo>
                    <a:pt x="2036" y="22597"/>
                    <a:pt x="2180" y="22611"/>
                    <a:pt x="2325" y="22611"/>
                  </a:cubicBezTo>
                  <a:cubicBezTo>
                    <a:pt x="2500" y="22611"/>
                    <a:pt x="2676" y="22590"/>
                    <a:pt x="2848" y="22561"/>
                  </a:cubicBezTo>
                  <a:cubicBezTo>
                    <a:pt x="3371" y="22457"/>
                    <a:pt x="3880" y="22287"/>
                    <a:pt x="4324" y="22000"/>
                  </a:cubicBezTo>
                  <a:cubicBezTo>
                    <a:pt x="5448" y="21255"/>
                    <a:pt x="5944" y="19688"/>
                    <a:pt x="5435" y="18433"/>
                  </a:cubicBezTo>
                  <a:cubicBezTo>
                    <a:pt x="5200" y="17846"/>
                    <a:pt x="4769" y="17336"/>
                    <a:pt x="4194" y="17075"/>
                  </a:cubicBezTo>
                  <a:cubicBezTo>
                    <a:pt x="3998" y="16983"/>
                    <a:pt x="3789" y="16918"/>
                    <a:pt x="3580" y="16892"/>
                  </a:cubicBezTo>
                  <a:cubicBezTo>
                    <a:pt x="4272" y="13339"/>
                    <a:pt x="5213" y="9668"/>
                    <a:pt x="7185" y="6572"/>
                  </a:cubicBezTo>
                  <a:cubicBezTo>
                    <a:pt x="9223" y="3358"/>
                    <a:pt x="12228" y="1216"/>
                    <a:pt x="15350" y="706"/>
                  </a:cubicBezTo>
                  <a:cubicBezTo>
                    <a:pt x="15389" y="628"/>
                    <a:pt x="15428" y="550"/>
                    <a:pt x="15467" y="471"/>
                  </a:cubicBezTo>
                  <a:cubicBezTo>
                    <a:pt x="15559" y="314"/>
                    <a:pt x="15637" y="158"/>
                    <a:pt x="15703" y="1"/>
                  </a:cubicBezTo>
                  <a:close/>
                  <a:moveTo>
                    <a:pt x="29594" y="19455"/>
                  </a:moveTo>
                  <a:cubicBezTo>
                    <a:pt x="29524" y="19455"/>
                    <a:pt x="29455" y="19487"/>
                    <a:pt x="29406" y="19544"/>
                  </a:cubicBezTo>
                  <a:cubicBezTo>
                    <a:pt x="28257" y="21307"/>
                    <a:pt x="27290" y="23202"/>
                    <a:pt x="26532" y="25161"/>
                  </a:cubicBezTo>
                  <a:cubicBezTo>
                    <a:pt x="26114" y="26271"/>
                    <a:pt x="25735" y="27447"/>
                    <a:pt x="25879" y="28662"/>
                  </a:cubicBezTo>
                  <a:cubicBezTo>
                    <a:pt x="26114" y="30778"/>
                    <a:pt x="28113" y="32568"/>
                    <a:pt x="30229" y="32568"/>
                  </a:cubicBezTo>
                  <a:cubicBezTo>
                    <a:pt x="30347" y="32568"/>
                    <a:pt x="30451" y="32477"/>
                    <a:pt x="30451" y="32359"/>
                  </a:cubicBezTo>
                  <a:cubicBezTo>
                    <a:pt x="30451" y="32228"/>
                    <a:pt x="30347" y="32137"/>
                    <a:pt x="30229" y="32137"/>
                  </a:cubicBezTo>
                  <a:cubicBezTo>
                    <a:pt x="28322" y="32124"/>
                    <a:pt x="26519" y="30517"/>
                    <a:pt x="26310" y="28610"/>
                  </a:cubicBezTo>
                  <a:cubicBezTo>
                    <a:pt x="26180" y="27499"/>
                    <a:pt x="26532" y="26376"/>
                    <a:pt x="26937" y="25318"/>
                  </a:cubicBezTo>
                  <a:cubicBezTo>
                    <a:pt x="27682" y="23384"/>
                    <a:pt x="28635" y="21529"/>
                    <a:pt x="29772" y="19792"/>
                  </a:cubicBezTo>
                  <a:cubicBezTo>
                    <a:pt x="29837" y="19688"/>
                    <a:pt x="29811" y="19557"/>
                    <a:pt x="29720" y="19492"/>
                  </a:cubicBezTo>
                  <a:cubicBezTo>
                    <a:pt x="29680" y="19467"/>
                    <a:pt x="29637" y="19455"/>
                    <a:pt x="29594" y="19455"/>
                  </a:cubicBezTo>
                  <a:close/>
                  <a:moveTo>
                    <a:pt x="38197" y="20048"/>
                  </a:moveTo>
                  <a:cubicBezTo>
                    <a:pt x="38180" y="20048"/>
                    <a:pt x="38163" y="20049"/>
                    <a:pt x="38146" y="20053"/>
                  </a:cubicBezTo>
                  <a:cubicBezTo>
                    <a:pt x="38028" y="20092"/>
                    <a:pt x="37963" y="20210"/>
                    <a:pt x="37989" y="20328"/>
                  </a:cubicBezTo>
                  <a:cubicBezTo>
                    <a:pt x="38655" y="22627"/>
                    <a:pt x="39008" y="24991"/>
                    <a:pt x="39047" y="27382"/>
                  </a:cubicBezTo>
                  <a:cubicBezTo>
                    <a:pt x="39060" y="28166"/>
                    <a:pt x="39047" y="29067"/>
                    <a:pt x="38655" y="29825"/>
                  </a:cubicBezTo>
                  <a:cubicBezTo>
                    <a:pt x="38224" y="30674"/>
                    <a:pt x="37414" y="31183"/>
                    <a:pt x="36800" y="31445"/>
                  </a:cubicBezTo>
                  <a:cubicBezTo>
                    <a:pt x="36016" y="31797"/>
                    <a:pt x="35141" y="31967"/>
                    <a:pt x="34292" y="32137"/>
                  </a:cubicBezTo>
                  <a:cubicBezTo>
                    <a:pt x="34174" y="32150"/>
                    <a:pt x="34096" y="32268"/>
                    <a:pt x="34122" y="32385"/>
                  </a:cubicBezTo>
                  <a:cubicBezTo>
                    <a:pt x="34148" y="32490"/>
                    <a:pt x="34240" y="32568"/>
                    <a:pt x="34344" y="32568"/>
                  </a:cubicBezTo>
                  <a:lnTo>
                    <a:pt x="34383" y="32555"/>
                  </a:lnTo>
                  <a:cubicBezTo>
                    <a:pt x="35246" y="32385"/>
                    <a:pt x="36147" y="32215"/>
                    <a:pt x="36983" y="31850"/>
                  </a:cubicBezTo>
                  <a:cubicBezTo>
                    <a:pt x="37649" y="31549"/>
                    <a:pt x="38551" y="30987"/>
                    <a:pt x="39047" y="30034"/>
                  </a:cubicBezTo>
                  <a:cubicBezTo>
                    <a:pt x="39478" y="29185"/>
                    <a:pt x="39504" y="28218"/>
                    <a:pt x="39491" y="27369"/>
                  </a:cubicBezTo>
                  <a:cubicBezTo>
                    <a:pt x="39439" y="24952"/>
                    <a:pt x="39086" y="22535"/>
                    <a:pt x="38407" y="20210"/>
                  </a:cubicBezTo>
                  <a:cubicBezTo>
                    <a:pt x="38385" y="20110"/>
                    <a:pt x="38296" y="20048"/>
                    <a:pt x="38197" y="20048"/>
                  </a:cubicBezTo>
                  <a:close/>
                </a:path>
              </a:pathLst>
            </a:custGeom>
            <a:solidFill>
              <a:srgbClr val="F3B1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65"/>
            <p:cNvSpPr/>
            <p:nvPr/>
          </p:nvSpPr>
          <p:spPr>
            <a:xfrm>
              <a:off x="4173580" y="1715882"/>
              <a:ext cx="676386" cy="324175"/>
            </a:xfrm>
            <a:custGeom>
              <a:rect b="b" l="l" r="r" t="t"/>
              <a:pathLst>
                <a:path extrusionOk="0" h="17888" w="37323">
                  <a:moveTo>
                    <a:pt x="1210" y="3212"/>
                  </a:moveTo>
                  <a:cubicBezTo>
                    <a:pt x="1087" y="3212"/>
                    <a:pt x="965" y="3231"/>
                    <a:pt x="850" y="3269"/>
                  </a:cubicBezTo>
                  <a:cubicBezTo>
                    <a:pt x="418" y="3426"/>
                    <a:pt x="105" y="3857"/>
                    <a:pt x="53" y="4314"/>
                  </a:cubicBezTo>
                  <a:cubicBezTo>
                    <a:pt x="0" y="4824"/>
                    <a:pt x="157" y="5399"/>
                    <a:pt x="575" y="5673"/>
                  </a:cubicBezTo>
                  <a:cubicBezTo>
                    <a:pt x="725" y="5777"/>
                    <a:pt x="908" y="5826"/>
                    <a:pt x="1093" y="5826"/>
                  </a:cubicBezTo>
                  <a:cubicBezTo>
                    <a:pt x="1277" y="5826"/>
                    <a:pt x="1464" y="5777"/>
                    <a:pt x="1620" y="5686"/>
                  </a:cubicBezTo>
                  <a:cubicBezTo>
                    <a:pt x="1934" y="5503"/>
                    <a:pt x="2156" y="5163"/>
                    <a:pt x="2260" y="4811"/>
                  </a:cubicBezTo>
                  <a:cubicBezTo>
                    <a:pt x="2378" y="4419"/>
                    <a:pt x="2352" y="3948"/>
                    <a:pt x="2091" y="3622"/>
                  </a:cubicBezTo>
                  <a:cubicBezTo>
                    <a:pt x="1889" y="3354"/>
                    <a:pt x="1548" y="3212"/>
                    <a:pt x="1210" y="3212"/>
                  </a:cubicBezTo>
                  <a:close/>
                  <a:moveTo>
                    <a:pt x="32904" y="1"/>
                  </a:moveTo>
                  <a:cubicBezTo>
                    <a:pt x="32037" y="1"/>
                    <a:pt x="31187" y="458"/>
                    <a:pt x="30477" y="996"/>
                  </a:cubicBezTo>
                  <a:cubicBezTo>
                    <a:pt x="29158" y="2002"/>
                    <a:pt x="28087" y="3335"/>
                    <a:pt x="27381" y="4850"/>
                  </a:cubicBezTo>
                  <a:cubicBezTo>
                    <a:pt x="27266" y="5092"/>
                    <a:pt x="27700" y="5342"/>
                    <a:pt x="28092" y="5342"/>
                  </a:cubicBezTo>
                  <a:cubicBezTo>
                    <a:pt x="28187" y="5342"/>
                    <a:pt x="28280" y="5327"/>
                    <a:pt x="28361" y="5294"/>
                  </a:cubicBezTo>
                  <a:cubicBezTo>
                    <a:pt x="28779" y="5111"/>
                    <a:pt x="29027" y="4680"/>
                    <a:pt x="29276" y="4288"/>
                  </a:cubicBezTo>
                  <a:cubicBezTo>
                    <a:pt x="29720" y="3570"/>
                    <a:pt x="30255" y="2916"/>
                    <a:pt x="30869" y="2342"/>
                  </a:cubicBezTo>
                  <a:cubicBezTo>
                    <a:pt x="31415" y="1842"/>
                    <a:pt x="32098" y="1382"/>
                    <a:pt x="32808" y="1382"/>
                  </a:cubicBezTo>
                  <a:cubicBezTo>
                    <a:pt x="32915" y="1382"/>
                    <a:pt x="33022" y="1392"/>
                    <a:pt x="33129" y="1414"/>
                  </a:cubicBezTo>
                  <a:cubicBezTo>
                    <a:pt x="33861" y="1558"/>
                    <a:pt x="34383" y="2185"/>
                    <a:pt x="34801" y="2799"/>
                  </a:cubicBezTo>
                  <a:cubicBezTo>
                    <a:pt x="35350" y="3622"/>
                    <a:pt x="35833" y="4484"/>
                    <a:pt x="36225" y="5385"/>
                  </a:cubicBezTo>
                  <a:cubicBezTo>
                    <a:pt x="36330" y="5608"/>
                    <a:pt x="36474" y="5882"/>
                    <a:pt x="36722" y="5882"/>
                  </a:cubicBezTo>
                  <a:cubicBezTo>
                    <a:pt x="36983" y="5882"/>
                    <a:pt x="37140" y="5608"/>
                    <a:pt x="37192" y="5346"/>
                  </a:cubicBezTo>
                  <a:cubicBezTo>
                    <a:pt x="37323" y="4732"/>
                    <a:pt x="37127" y="4092"/>
                    <a:pt x="36865" y="3517"/>
                  </a:cubicBezTo>
                  <a:cubicBezTo>
                    <a:pt x="36434" y="2538"/>
                    <a:pt x="35794" y="1662"/>
                    <a:pt x="34997" y="957"/>
                  </a:cubicBezTo>
                  <a:cubicBezTo>
                    <a:pt x="34501" y="526"/>
                    <a:pt x="33926" y="134"/>
                    <a:pt x="33273" y="29"/>
                  </a:cubicBezTo>
                  <a:cubicBezTo>
                    <a:pt x="33150" y="10"/>
                    <a:pt x="33027" y="1"/>
                    <a:pt x="32904" y="1"/>
                  </a:cubicBezTo>
                  <a:close/>
                  <a:moveTo>
                    <a:pt x="31701" y="16659"/>
                  </a:moveTo>
                  <a:cubicBezTo>
                    <a:pt x="31653" y="16659"/>
                    <a:pt x="31607" y="16666"/>
                    <a:pt x="31562" y="16685"/>
                  </a:cubicBezTo>
                  <a:cubicBezTo>
                    <a:pt x="31470" y="16738"/>
                    <a:pt x="31418" y="16829"/>
                    <a:pt x="31405" y="16934"/>
                  </a:cubicBezTo>
                  <a:cubicBezTo>
                    <a:pt x="31392" y="17038"/>
                    <a:pt x="31405" y="17143"/>
                    <a:pt x="31418" y="17234"/>
                  </a:cubicBezTo>
                  <a:cubicBezTo>
                    <a:pt x="31431" y="17286"/>
                    <a:pt x="31444" y="17338"/>
                    <a:pt x="31457" y="17404"/>
                  </a:cubicBezTo>
                  <a:cubicBezTo>
                    <a:pt x="31470" y="17495"/>
                    <a:pt x="31483" y="17587"/>
                    <a:pt x="31536" y="17678"/>
                  </a:cubicBezTo>
                  <a:cubicBezTo>
                    <a:pt x="31575" y="17757"/>
                    <a:pt x="31653" y="17835"/>
                    <a:pt x="31745" y="17848"/>
                  </a:cubicBezTo>
                  <a:cubicBezTo>
                    <a:pt x="31764" y="17852"/>
                    <a:pt x="31782" y="17853"/>
                    <a:pt x="31799" y="17853"/>
                  </a:cubicBezTo>
                  <a:cubicBezTo>
                    <a:pt x="31841" y="17853"/>
                    <a:pt x="31877" y="17844"/>
                    <a:pt x="31914" y="17835"/>
                  </a:cubicBezTo>
                  <a:cubicBezTo>
                    <a:pt x="32176" y="17783"/>
                    <a:pt x="32437" y="17743"/>
                    <a:pt x="32698" y="17691"/>
                  </a:cubicBezTo>
                  <a:cubicBezTo>
                    <a:pt x="32764" y="17678"/>
                    <a:pt x="32842" y="17652"/>
                    <a:pt x="32868" y="17587"/>
                  </a:cubicBezTo>
                  <a:cubicBezTo>
                    <a:pt x="32907" y="17521"/>
                    <a:pt x="32855" y="17443"/>
                    <a:pt x="32829" y="17378"/>
                  </a:cubicBezTo>
                  <a:cubicBezTo>
                    <a:pt x="32803" y="17312"/>
                    <a:pt x="32777" y="17221"/>
                    <a:pt x="32777" y="17143"/>
                  </a:cubicBezTo>
                  <a:cubicBezTo>
                    <a:pt x="32777" y="17077"/>
                    <a:pt x="32790" y="17012"/>
                    <a:pt x="32777" y="16947"/>
                  </a:cubicBezTo>
                  <a:cubicBezTo>
                    <a:pt x="32737" y="16764"/>
                    <a:pt x="32555" y="16790"/>
                    <a:pt x="32411" y="16764"/>
                  </a:cubicBezTo>
                  <a:cubicBezTo>
                    <a:pt x="32228" y="16738"/>
                    <a:pt x="32032" y="16711"/>
                    <a:pt x="31849" y="16672"/>
                  </a:cubicBezTo>
                  <a:cubicBezTo>
                    <a:pt x="31797" y="16666"/>
                    <a:pt x="31748" y="16659"/>
                    <a:pt x="31701" y="16659"/>
                  </a:cubicBezTo>
                  <a:close/>
                  <a:moveTo>
                    <a:pt x="29602" y="16689"/>
                  </a:moveTo>
                  <a:cubicBezTo>
                    <a:pt x="29553" y="16689"/>
                    <a:pt x="29504" y="16698"/>
                    <a:pt x="29458" y="16711"/>
                  </a:cubicBezTo>
                  <a:cubicBezTo>
                    <a:pt x="29276" y="16738"/>
                    <a:pt x="29080" y="16764"/>
                    <a:pt x="28897" y="16803"/>
                  </a:cubicBezTo>
                  <a:cubicBezTo>
                    <a:pt x="28753" y="16816"/>
                    <a:pt x="28570" y="16803"/>
                    <a:pt x="28531" y="16973"/>
                  </a:cubicBezTo>
                  <a:cubicBezTo>
                    <a:pt x="28518" y="17038"/>
                    <a:pt x="28531" y="17103"/>
                    <a:pt x="28531" y="17169"/>
                  </a:cubicBezTo>
                  <a:cubicBezTo>
                    <a:pt x="28518" y="17260"/>
                    <a:pt x="28505" y="17338"/>
                    <a:pt x="28479" y="17417"/>
                  </a:cubicBezTo>
                  <a:cubicBezTo>
                    <a:pt x="28440" y="17482"/>
                    <a:pt x="28400" y="17548"/>
                    <a:pt x="28440" y="17613"/>
                  </a:cubicBezTo>
                  <a:cubicBezTo>
                    <a:pt x="28466" y="17678"/>
                    <a:pt x="28544" y="17704"/>
                    <a:pt x="28609" y="17717"/>
                  </a:cubicBezTo>
                  <a:cubicBezTo>
                    <a:pt x="28871" y="17770"/>
                    <a:pt x="29132" y="17822"/>
                    <a:pt x="29393" y="17874"/>
                  </a:cubicBezTo>
                  <a:cubicBezTo>
                    <a:pt x="29445" y="17874"/>
                    <a:pt x="29498" y="17887"/>
                    <a:pt x="29563" y="17887"/>
                  </a:cubicBezTo>
                  <a:cubicBezTo>
                    <a:pt x="29654" y="17861"/>
                    <a:pt x="29733" y="17796"/>
                    <a:pt x="29772" y="17704"/>
                  </a:cubicBezTo>
                  <a:cubicBezTo>
                    <a:pt x="29824" y="17626"/>
                    <a:pt x="29837" y="17521"/>
                    <a:pt x="29850" y="17430"/>
                  </a:cubicBezTo>
                  <a:cubicBezTo>
                    <a:pt x="29863" y="17378"/>
                    <a:pt x="29877" y="17325"/>
                    <a:pt x="29890" y="17273"/>
                  </a:cubicBezTo>
                  <a:cubicBezTo>
                    <a:pt x="29903" y="17169"/>
                    <a:pt x="29916" y="17064"/>
                    <a:pt x="29903" y="16960"/>
                  </a:cubicBezTo>
                  <a:cubicBezTo>
                    <a:pt x="29890" y="16868"/>
                    <a:pt x="29837" y="16764"/>
                    <a:pt x="29746" y="16725"/>
                  </a:cubicBezTo>
                  <a:cubicBezTo>
                    <a:pt x="29700" y="16698"/>
                    <a:pt x="29651" y="16689"/>
                    <a:pt x="29602" y="16689"/>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5" name="Google Shape;1835;p65"/>
          <p:cNvGrpSpPr/>
          <p:nvPr/>
        </p:nvGrpSpPr>
        <p:grpSpPr>
          <a:xfrm rot="-3982643">
            <a:off x="8170557" y="471806"/>
            <a:ext cx="463504" cy="513244"/>
            <a:chOff x="849771" y="662017"/>
            <a:chExt cx="637156" cy="696384"/>
          </a:xfrm>
        </p:grpSpPr>
        <p:sp>
          <p:nvSpPr>
            <p:cNvPr id="1836" name="Google Shape;1836;p65"/>
            <p:cNvSpPr/>
            <p:nvPr/>
          </p:nvSpPr>
          <p:spPr>
            <a:xfrm>
              <a:off x="849771" y="788329"/>
              <a:ext cx="576393" cy="570073"/>
            </a:xfrm>
            <a:custGeom>
              <a:rect b="b" l="l" r="r" t="t"/>
              <a:pathLst>
                <a:path extrusionOk="0" h="19483" w="19699">
                  <a:moveTo>
                    <a:pt x="12988" y="0"/>
                  </a:moveTo>
                  <a:cubicBezTo>
                    <a:pt x="12287" y="539"/>
                    <a:pt x="11418" y="753"/>
                    <a:pt x="10545" y="753"/>
                  </a:cubicBezTo>
                  <a:cubicBezTo>
                    <a:pt x="10308" y="753"/>
                    <a:pt x="10072" y="737"/>
                    <a:pt x="9838" y="708"/>
                  </a:cubicBezTo>
                  <a:cubicBezTo>
                    <a:pt x="9413" y="645"/>
                    <a:pt x="8955" y="549"/>
                    <a:pt x="8522" y="549"/>
                  </a:cubicBezTo>
                  <a:cubicBezTo>
                    <a:pt x="8163" y="549"/>
                    <a:pt x="7822" y="615"/>
                    <a:pt x="7532" y="822"/>
                  </a:cubicBezTo>
                  <a:cubicBezTo>
                    <a:pt x="7373" y="959"/>
                    <a:pt x="7236" y="1119"/>
                    <a:pt x="7099" y="1301"/>
                  </a:cubicBezTo>
                  <a:cubicBezTo>
                    <a:pt x="4337" y="4771"/>
                    <a:pt x="2009" y="8582"/>
                    <a:pt x="206" y="12645"/>
                  </a:cubicBezTo>
                  <a:cubicBezTo>
                    <a:pt x="0" y="13216"/>
                    <a:pt x="206" y="13787"/>
                    <a:pt x="479" y="14266"/>
                  </a:cubicBezTo>
                  <a:cubicBezTo>
                    <a:pt x="1461" y="15978"/>
                    <a:pt x="3150" y="17142"/>
                    <a:pt x="4908" y="18032"/>
                  </a:cubicBezTo>
                  <a:cubicBezTo>
                    <a:pt x="6494" y="18836"/>
                    <a:pt x="8217" y="19483"/>
                    <a:pt x="9986" y="19483"/>
                  </a:cubicBezTo>
                  <a:cubicBezTo>
                    <a:pt x="10127" y="19483"/>
                    <a:pt x="10268" y="19478"/>
                    <a:pt x="10408" y="19470"/>
                  </a:cubicBezTo>
                  <a:cubicBezTo>
                    <a:pt x="11139" y="19447"/>
                    <a:pt x="11892" y="19287"/>
                    <a:pt x="12463" y="18831"/>
                  </a:cubicBezTo>
                  <a:cubicBezTo>
                    <a:pt x="12919" y="18489"/>
                    <a:pt x="13216" y="17986"/>
                    <a:pt x="13536" y="17507"/>
                  </a:cubicBezTo>
                  <a:cubicBezTo>
                    <a:pt x="15635" y="14129"/>
                    <a:pt x="17735" y="10751"/>
                    <a:pt x="19516" y="7167"/>
                  </a:cubicBezTo>
                  <a:cubicBezTo>
                    <a:pt x="19698" y="6346"/>
                    <a:pt x="19539" y="5866"/>
                    <a:pt x="19288" y="5478"/>
                  </a:cubicBezTo>
                  <a:cubicBezTo>
                    <a:pt x="19036" y="5090"/>
                    <a:pt x="18671" y="4771"/>
                    <a:pt x="18420" y="4405"/>
                  </a:cubicBezTo>
                  <a:cubicBezTo>
                    <a:pt x="18009" y="3858"/>
                    <a:pt x="17781" y="3196"/>
                    <a:pt x="17735" y="2511"/>
                  </a:cubicBezTo>
                  <a:cubicBezTo>
                    <a:pt x="16092" y="1780"/>
                    <a:pt x="14494" y="959"/>
                    <a:pt x="12988" y="0"/>
                  </a:cubicBezTo>
                  <a:close/>
                </a:path>
              </a:pathLst>
            </a:custGeom>
            <a:solidFill>
              <a:srgbClr val="FF74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65"/>
            <p:cNvSpPr/>
            <p:nvPr/>
          </p:nvSpPr>
          <p:spPr>
            <a:xfrm>
              <a:off x="921222" y="935912"/>
              <a:ext cx="384710" cy="367476"/>
            </a:xfrm>
            <a:custGeom>
              <a:rect b="b" l="l" r="r" t="t"/>
              <a:pathLst>
                <a:path extrusionOk="0" h="12559" w="13148">
                  <a:moveTo>
                    <a:pt x="4246" y="0"/>
                  </a:moveTo>
                  <a:cubicBezTo>
                    <a:pt x="3036" y="1849"/>
                    <a:pt x="1849" y="3721"/>
                    <a:pt x="662" y="5593"/>
                  </a:cubicBezTo>
                  <a:cubicBezTo>
                    <a:pt x="480" y="5889"/>
                    <a:pt x="274" y="6186"/>
                    <a:pt x="183" y="6529"/>
                  </a:cubicBezTo>
                  <a:cubicBezTo>
                    <a:pt x="0" y="7099"/>
                    <a:pt x="69" y="7738"/>
                    <a:pt x="274" y="8332"/>
                  </a:cubicBezTo>
                  <a:cubicBezTo>
                    <a:pt x="685" y="9473"/>
                    <a:pt x="1530" y="10432"/>
                    <a:pt x="2557" y="11116"/>
                  </a:cubicBezTo>
                  <a:cubicBezTo>
                    <a:pt x="3584" y="11778"/>
                    <a:pt x="4771" y="12166"/>
                    <a:pt x="5958" y="12417"/>
                  </a:cubicBezTo>
                  <a:cubicBezTo>
                    <a:pt x="6344" y="12497"/>
                    <a:pt x="6753" y="12559"/>
                    <a:pt x="7148" y="12559"/>
                  </a:cubicBezTo>
                  <a:cubicBezTo>
                    <a:pt x="7664" y="12559"/>
                    <a:pt x="8160" y="12453"/>
                    <a:pt x="8560" y="12144"/>
                  </a:cubicBezTo>
                  <a:cubicBezTo>
                    <a:pt x="8879" y="11915"/>
                    <a:pt x="9108" y="11550"/>
                    <a:pt x="9336" y="11208"/>
                  </a:cubicBezTo>
                  <a:cubicBezTo>
                    <a:pt x="10591" y="9268"/>
                    <a:pt x="11824" y="7327"/>
                    <a:pt x="12988" y="5342"/>
                  </a:cubicBezTo>
                  <a:cubicBezTo>
                    <a:pt x="13057" y="5227"/>
                    <a:pt x="13125" y="5113"/>
                    <a:pt x="13125" y="4976"/>
                  </a:cubicBezTo>
                  <a:cubicBezTo>
                    <a:pt x="13148" y="4862"/>
                    <a:pt x="13102" y="4748"/>
                    <a:pt x="13057" y="4634"/>
                  </a:cubicBezTo>
                  <a:cubicBezTo>
                    <a:pt x="12783" y="3995"/>
                    <a:pt x="12189" y="3561"/>
                    <a:pt x="11596" y="3196"/>
                  </a:cubicBezTo>
                  <a:cubicBezTo>
                    <a:pt x="9313" y="1712"/>
                    <a:pt x="6825" y="457"/>
                    <a:pt x="4246" y="0"/>
                  </a:cubicBezTo>
                  <a:close/>
                </a:path>
              </a:pathLst>
            </a:custGeom>
            <a:solidFill>
              <a:srgbClr val="FBB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65"/>
            <p:cNvSpPr/>
            <p:nvPr/>
          </p:nvSpPr>
          <p:spPr>
            <a:xfrm>
              <a:off x="1162317" y="662017"/>
              <a:ext cx="324610" cy="227848"/>
            </a:xfrm>
            <a:custGeom>
              <a:rect b="b" l="l" r="r" t="t"/>
              <a:pathLst>
                <a:path extrusionOk="0" h="7787" w="11094">
                  <a:moveTo>
                    <a:pt x="2001" y="0"/>
                  </a:moveTo>
                  <a:cubicBezTo>
                    <a:pt x="1958" y="0"/>
                    <a:pt x="1915" y="1"/>
                    <a:pt x="1872" y="3"/>
                  </a:cubicBezTo>
                  <a:cubicBezTo>
                    <a:pt x="1644" y="26"/>
                    <a:pt x="1438" y="72"/>
                    <a:pt x="1256" y="209"/>
                  </a:cubicBezTo>
                  <a:cubicBezTo>
                    <a:pt x="1073" y="346"/>
                    <a:pt x="982" y="528"/>
                    <a:pt x="868" y="688"/>
                  </a:cubicBezTo>
                  <a:cubicBezTo>
                    <a:pt x="571" y="1236"/>
                    <a:pt x="297" y="1806"/>
                    <a:pt x="69" y="2400"/>
                  </a:cubicBezTo>
                  <a:cubicBezTo>
                    <a:pt x="46" y="2491"/>
                    <a:pt x="0" y="2605"/>
                    <a:pt x="0" y="2697"/>
                  </a:cubicBezTo>
                  <a:cubicBezTo>
                    <a:pt x="23" y="2856"/>
                    <a:pt x="115" y="2970"/>
                    <a:pt x="206" y="3085"/>
                  </a:cubicBezTo>
                  <a:cubicBezTo>
                    <a:pt x="754" y="3746"/>
                    <a:pt x="1461" y="4249"/>
                    <a:pt x="2169" y="4728"/>
                  </a:cubicBezTo>
                  <a:cubicBezTo>
                    <a:pt x="4246" y="6097"/>
                    <a:pt x="6551" y="7125"/>
                    <a:pt x="8948" y="7787"/>
                  </a:cubicBezTo>
                  <a:cubicBezTo>
                    <a:pt x="9907" y="7330"/>
                    <a:pt x="10591" y="6440"/>
                    <a:pt x="11002" y="5436"/>
                  </a:cubicBezTo>
                  <a:cubicBezTo>
                    <a:pt x="11048" y="5321"/>
                    <a:pt x="11093" y="5162"/>
                    <a:pt x="11071" y="5025"/>
                  </a:cubicBezTo>
                  <a:cubicBezTo>
                    <a:pt x="11048" y="4865"/>
                    <a:pt x="10911" y="4705"/>
                    <a:pt x="10774" y="4591"/>
                  </a:cubicBezTo>
                  <a:cubicBezTo>
                    <a:pt x="8674" y="2605"/>
                    <a:pt x="6118" y="1099"/>
                    <a:pt x="3333" y="254"/>
                  </a:cubicBezTo>
                  <a:cubicBezTo>
                    <a:pt x="2895" y="108"/>
                    <a:pt x="2456" y="0"/>
                    <a:pt x="2001" y="0"/>
                  </a:cubicBezTo>
                  <a:close/>
                </a:path>
              </a:pathLst>
            </a:custGeom>
            <a:solidFill>
              <a:srgbClr val="C0DB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65"/>
            <p:cNvSpPr/>
            <p:nvPr/>
          </p:nvSpPr>
          <p:spPr>
            <a:xfrm>
              <a:off x="1216417" y="693207"/>
              <a:ext cx="221089" cy="119176"/>
            </a:xfrm>
            <a:custGeom>
              <a:rect b="b" l="l" r="r" t="t"/>
              <a:pathLst>
                <a:path extrusionOk="0" h="4073" w="7556">
                  <a:moveTo>
                    <a:pt x="109" y="1"/>
                  </a:moveTo>
                  <a:cubicBezTo>
                    <a:pt x="95" y="1"/>
                    <a:pt x="81" y="4"/>
                    <a:pt x="69" y="10"/>
                  </a:cubicBezTo>
                  <a:cubicBezTo>
                    <a:pt x="23" y="56"/>
                    <a:pt x="0" y="124"/>
                    <a:pt x="46" y="170"/>
                  </a:cubicBezTo>
                  <a:cubicBezTo>
                    <a:pt x="594" y="1037"/>
                    <a:pt x="1552" y="1562"/>
                    <a:pt x="2420" y="1996"/>
                  </a:cubicBezTo>
                  <a:cubicBezTo>
                    <a:pt x="4017" y="2795"/>
                    <a:pt x="5707" y="3502"/>
                    <a:pt x="7418" y="4073"/>
                  </a:cubicBezTo>
                  <a:lnTo>
                    <a:pt x="7441" y="4073"/>
                  </a:lnTo>
                  <a:cubicBezTo>
                    <a:pt x="7487" y="4073"/>
                    <a:pt x="7533" y="4050"/>
                    <a:pt x="7555" y="4004"/>
                  </a:cubicBezTo>
                  <a:cubicBezTo>
                    <a:pt x="7555" y="3936"/>
                    <a:pt x="7533" y="3890"/>
                    <a:pt x="7487" y="3867"/>
                  </a:cubicBezTo>
                  <a:cubicBezTo>
                    <a:pt x="5775" y="3297"/>
                    <a:pt x="4109" y="2612"/>
                    <a:pt x="2511" y="1813"/>
                  </a:cubicBezTo>
                  <a:cubicBezTo>
                    <a:pt x="1666" y="1402"/>
                    <a:pt x="753" y="877"/>
                    <a:pt x="206" y="56"/>
                  </a:cubicBezTo>
                  <a:cubicBezTo>
                    <a:pt x="189" y="22"/>
                    <a:pt x="148" y="1"/>
                    <a:pt x="109" y="1"/>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65"/>
            <p:cNvSpPr/>
            <p:nvPr/>
          </p:nvSpPr>
          <p:spPr>
            <a:xfrm>
              <a:off x="1034748" y="929416"/>
              <a:ext cx="275190" cy="161866"/>
            </a:xfrm>
            <a:custGeom>
              <a:rect b="b" l="l" r="r" t="t"/>
              <a:pathLst>
                <a:path extrusionOk="0" h="5532" w="9405">
                  <a:moveTo>
                    <a:pt x="928" y="1"/>
                  </a:moveTo>
                  <a:cubicBezTo>
                    <a:pt x="832" y="1"/>
                    <a:pt x="736" y="6"/>
                    <a:pt x="640" y="17"/>
                  </a:cubicBezTo>
                  <a:cubicBezTo>
                    <a:pt x="480" y="40"/>
                    <a:pt x="275" y="131"/>
                    <a:pt x="206" y="291"/>
                  </a:cubicBezTo>
                  <a:cubicBezTo>
                    <a:pt x="1" y="930"/>
                    <a:pt x="480" y="1569"/>
                    <a:pt x="982" y="2003"/>
                  </a:cubicBezTo>
                  <a:cubicBezTo>
                    <a:pt x="2626" y="3509"/>
                    <a:pt x="4634" y="4605"/>
                    <a:pt x="6803" y="5176"/>
                  </a:cubicBezTo>
                  <a:cubicBezTo>
                    <a:pt x="7259" y="5290"/>
                    <a:pt x="7716" y="5381"/>
                    <a:pt x="8195" y="5472"/>
                  </a:cubicBezTo>
                  <a:cubicBezTo>
                    <a:pt x="8334" y="5507"/>
                    <a:pt x="8488" y="5532"/>
                    <a:pt x="8640" y="5532"/>
                  </a:cubicBezTo>
                  <a:cubicBezTo>
                    <a:pt x="8888" y="5532"/>
                    <a:pt x="9126" y="5465"/>
                    <a:pt x="9268" y="5267"/>
                  </a:cubicBezTo>
                  <a:cubicBezTo>
                    <a:pt x="9405" y="5084"/>
                    <a:pt x="9382" y="4810"/>
                    <a:pt x="9291" y="4582"/>
                  </a:cubicBezTo>
                  <a:cubicBezTo>
                    <a:pt x="9177" y="4377"/>
                    <a:pt x="9017" y="4217"/>
                    <a:pt x="8834" y="4057"/>
                  </a:cubicBezTo>
                  <a:cubicBezTo>
                    <a:pt x="6985" y="2345"/>
                    <a:pt x="4794" y="1067"/>
                    <a:pt x="2397" y="291"/>
                  </a:cubicBezTo>
                  <a:cubicBezTo>
                    <a:pt x="1919" y="138"/>
                    <a:pt x="1425" y="1"/>
                    <a:pt x="928" y="1"/>
                  </a:cubicBezTo>
                  <a:close/>
                </a:path>
              </a:pathLst>
            </a:custGeom>
            <a:solidFill>
              <a:srgbClr val="FFFCF2">
                <a:alpha val="43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792"/>
                                        </p:tgtEl>
                                        <p:attrNameLst>
                                          <p:attrName>style.visibility</p:attrName>
                                        </p:attrNameLst>
                                      </p:cBhvr>
                                      <p:to>
                                        <p:strVal val="visible"/>
                                      </p:to>
                                    </p:set>
                                    <p:anim calcmode="lin" valueType="num">
                                      <p:cBhvr additive="base">
                                        <p:cTn dur="1000"/>
                                        <p:tgtEl>
                                          <p:spTgt spid="1792"/>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1793"/>
                                        </p:tgtEl>
                                        <p:attrNameLst>
                                          <p:attrName>style.visibility</p:attrName>
                                        </p:attrNameLst>
                                      </p:cBhvr>
                                      <p:to>
                                        <p:strVal val="visible"/>
                                      </p:to>
                                    </p:set>
                                    <p:anim calcmode="lin" valueType="num">
                                      <p:cBhvr additive="base">
                                        <p:cTn dur="1000"/>
                                        <p:tgtEl>
                                          <p:spTgt spid="1793"/>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1794"/>
                                        </p:tgtEl>
                                        <p:attrNameLst>
                                          <p:attrName>style.visibility</p:attrName>
                                        </p:attrNameLst>
                                      </p:cBhvr>
                                      <p:to>
                                        <p:strVal val="visible"/>
                                      </p:to>
                                    </p:set>
                                    <p:anim calcmode="lin" valueType="num">
                                      <p:cBhvr additive="base">
                                        <p:cTn dur="1000"/>
                                        <p:tgtEl>
                                          <p:spTgt spid="179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13"/>
                                        </p:tgtEl>
                                        <p:attrNameLst>
                                          <p:attrName>style.visibility</p:attrName>
                                        </p:attrNameLst>
                                      </p:cBhvr>
                                      <p:to>
                                        <p:strVal val="visible"/>
                                      </p:to>
                                    </p:set>
                                    <p:anim calcmode="lin" valueType="num">
                                      <p:cBhvr additive="base">
                                        <p:cTn dur="1000"/>
                                        <p:tgtEl>
                                          <p:spTgt spid="1813"/>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795"/>
                                        </p:tgtEl>
                                        <p:attrNameLst>
                                          <p:attrName>style.visibility</p:attrName>
                                        </p:attrNameLst>
                                      </p:cBhvr>
                                      <p:to>
                                        <p:strVal val="visible"/>
                                      </p:to>
                                    </p:set>
                                    <p:animEffect filter="fade" transition="in">
                                      <p:cBhvr>
                                        <p:cTn dur="1000"/>
                                        <p:tgtEl>
                                          <p:spTgt spid="1795"/>
                                        </p:tgtEl>
                                      </p:cBhvr>
                                    </p:animEffect>
                                  </p:childTnLst>
                                </p:cTn>
                              </p:par>
                              <p:par>
                                <p:cTn fill="hold" nodeType="withEffect" presetClass="entr" presetID="10" presetSubtype="0">
                                  <p:stCondLst>
                                    <p:cond delay="0"/>
                                  </p:stCondLst>
                                  <p:childTnLst>
                                    <p:set>
                                      <p:cBhvr>
                                        <p:cTn dur="1" fill="hold">
                                          <p:stCondLst>
                                            <p:cond delay="0"/>
                                          </p:stCondLst>
                                        </p:cTn>
                                        <p:tgtEl>
                                          <p:spTgt spid="1800"/>
                                        </p:tgtEl>
                                        <p:attrNameLst>
                                          <p:attrName>style.visibility</p:attrName>
                                        </p:attrNameLst>
                                      </p:cBhvr>
                                      <p:to>
                                        <p:strVal val="visible"/>
                                      </p:to>
                                    </p:set>
                                    <p:animEffect filter="fade" transition="in">
                                      <p:cBhvr>
                                        <p:cTn dur="1000"/>
                                        <p:tgtEl>
                                          <p:spTgt spid="1800"/>
                                        </p:tgtEl>
                                      </p:cBhvr>
                                    </p:animEffect>
                                  </p:childTnLst>
                                </p:cTn>
                              </p:par>
                              <p:par>
                                <p:cTn fill="hold" nodeType="withEffect" presetClass="entr" presetID="10" presetSubtype="0">
                                  <p:stCondLst>
                                    <p:cond delay="0"/>
                                  </p:stCondLst>
                                  <p:childTnLst>
                                    <p:set>
                                      <p:cBhvr>
                                        <p:cTn dur="1" fill="hold">
                                          <p:stCondLst>
                                            <p:cond delay="0"/>
                                          </p:stCondLst>
                                        </p:cTn>
                                        <p:tgtEl>
                                          <p:spTgt spid="1805"/>
                                        </p:tgtEl>
                                        <p:attrNameLst>
                                          <p:attrName>style.visibility</p:attrName>
                                        </p:attrNameLst>
                                      </p:cBhvr>
                                      <p:to>
                                        <p:strVal val="visible"/>
                                      </p:to>
                                    </p:set>
                                    <p:animEffect filter="fade" transition="in">
                                      <p:cBhvr>
                                        <p:cTn dur="1000"/>
                                        <p:tgtEl>
                                          <p:spTgt spid="1805"/>
                                        </p:tgtEl>
                                      </p:cBhvr>
                                    </p:animEffect>
                                  </p:childTnLst>
                                </p:cTn>
                              </p:par>
                              <p:par>
                                <p:cTn fill="hold" nodeType="withEffect" presetClass="entr" presetID="10" presetSubtype="0">
                                  <p:stCondLst>
                                    <p:cond delay="0"/>
                                  </p:stCondLst>
                                  <p:childTnLst>
                                    <p:set>
                                      <p:cBhvr>
                                        <p:cTn dur="1" fill="hold">
                                          <p:stCondLst>
                                            <p:cond delay="0"/>
                                          </p:stCondLst>
                                        </p:cTn>
                                        <p:tgtEl>
                                          <p:spTgt spid="1809"/>
                                        </p:tgtEl>
                                        <p:attrNameLst>
                                          <p:attrName>style.visibility</p:attrName>
                                        </p:attrNameLst>
                                      </p:cBhvr>
                                      <p:to>
                                        <p:strVal val="visible"/>
                                      </p:to>
                                    </p:set>
                                    <p:animEffect filter="fade" transition="in">
                                      <p:cBhvr>
                                        <p:cTn dur="1000"/>
                                        <p:tgtEl>
                                          <p:spTgt spid="1809"/>
                                        </p:tgtEl>
                                      </p:cBhvr>
                                    </p:animEffect>
                                  </p:childTnLst>
                                </p:cTn>
                              </p:par>
                              <p:par>
                                <p:cTn fill="hold" nodeType="withEffect" presetClass="entr" presetID="10" presetSubtype="0">
                                  <p:stCondLst>
                                    <p:cond delay="0"/>
                                  </p:stCondLst>
                                  <p:childTnLst>
                                    <p:set>
                                      <p:cBhvr>
                                        <p:cTn dur="1" fill="hold">
                                          <p:stCondLst>
                                            <p:cond delay="0"/>
                                          </p:stCondLst>
                                        </p:cTn>
                                        <p:tgtEl>
                                          <p:spTgt spid="1801"/>
                                        </p:tgtEl>
                                        <p:attrNameLst>
                                          <p:attrName>style.visibility</p:attrName>
                                        </p:attrNameLst>
                                      </p:cBhvr>
                                      <p:to>
                                        <p:strVal val="visible"/>
                                      </p:to>
                                    </p:set>
                                    <p:animEffect filter="fade" transition="in">
                                      <p:cBhvr>
                                        <p:cTn dur="1000"/>
                                        <p:tgtEl>
                                          <p:spTgt spid="18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4" name="Shape 1844"/>
        <p:cNvGrpSpPr/>
        <p:nvPr/>
      </p:nvGrpSpPr>
      <p:grpSpPr>
        <a:xfrm>
          <a:off x="0" y="0"/>
          <a:ext cx="0" cy="0"/>
          <a:chOff x="0" y="0"/>
          <a:chExt cx="0" cy="0"/>
        </a:xfrm>
      </p:grpSpPr>
      <p:sp>
        <p:nvSpPr>
          <p:cNvPr id="1845" name="Google Shape;1845;p66"/>
          <p:cNvSpPr/>
          <p:nvPr/>
        </p:nvSpPr>
        <p:spPr>
          <a:xfrm rot="-9900005">
            <a:off x="1058077" y="453964"/>
            <a:ext cx="4407689" cy="4235573"/>
          </a:xfrm>
          <a:custGeom>
            <a:rect b="b" l="l" r="r" t="t"/>
            <a:pathLst>
              <a:path extrusionOk="0" h="23786" w="24754">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rgbClr val="FFFCF2">
              <a:alpha val="40240"/>
            </a:srgbClr>
          </a:solidFill>
          <a:ln>
            <a:noFill/>
          </a:ln>
        </p:spPr>
      </p:sp>
      <p:sp>
        <p:nvSpPr>
          <p:cNvPr id="1846" name="Google Shape;1846;p66"/>
          <p:cNvSpPr txBox="1"/>
          <p:nvPr>
            <p:ph type="title"/>
          </p:nvPr>
        </p:nvSpPr>
        <p:spPr>
          <a:xfrm>
            <a:off x="970075" y="2000400"/>
            <a:ext cx="4583700" cy="114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THANK YOU</a:t>
            </a:r>
            <a:endParaRPr sz="5000"/>
          </a:p>
        </p:txBody>
      </p:sp>
      <p:grpSp>
        <p:nvGrpSpPr>
          <p:cNvPr id="1847" name="Google Shape;1847;p66"/>
          <p:cNvGrpSpPr/>
          <p:nvPr/>
        </p:nvGrpSpPr>
        <p:grpSpPr>
          <a:xfrm>
            <a:off x="5662189" y="1099323"/>
            <a:ext cx="2875517" cy="6816769"/>
            <a:chOff x="1881425" y="573100"/>
            <a:chExt cx="840475" cy="1992450"/>
          </a:xfrm>
        </p:grpSpPr>
        <p:sp>
          <p:nvSpPr>
            <p:cNvPr id="1848" name="Google Shape;1848;p66"/>
            <p:cNvSpPr/>
            <p:nvPr/>
          </p:nvSpPr>
          <p:spPr>
            <a:xfrm>
              <a:off x="2334075" y="2465775"/>
              <a:ext cx="238700" cy="74250"/>
            </a:xfrm>
            <a:custGeom>
              <a:rect b="b" l="l" r="r" t="t"/>
              <a:pathLst>
                <a:path extrusionOk="0" h="2970" w="9548">
                  <a:moveTo>
                    <a:pt x="637" y="0"/>
                  </a:moveTo>
                  <a:lnTo>
                    <a:pt x="1" y="2856"/>
                  </a:lnTo>
                  <a:lnTo>
                    <a:pt x="9548" y="2970"/>
                  </a:lnTo>
                  <a:lnTo>
                    <a:pt x="9548" y="297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66"/>
            <p:cNvSpPr/>
            <p:nvPr/>
          </p:nvSpPr>
          <p:spPr>
            <a:xfrm>
              <a:off x="2333250" y="2537150"/>
              <a:ext cx="239525" cy="28400"/>
            </a:xfrm>
            <a:custGeom>
              <a:rect b="b" l="l" r="r" t="t"/>
              <a:pathLst>
                <a:path extrusionOk="0" h="1136" w="9581">
                  <a:moveTo>
                    <a:pt x="34" y="1"/>
                  </a:moveTo>
                  <a:lnTo>
                    <a:pt x="0" y="1022"/>
                  </a:lnTo>
                  <a:lnTo>
                    <a:pt x="1798" y="1041"/>
                  </a:lnTo>
                  <a:cubicBezTo>
                    <a:pt x="1805" y="714"/>
                    <a:pt x="2060" y="451"/>
                    <a:pt x="2376" y="451"/>
                  </a:cubicBezTo>
                  <a:cubicBezTo>
                    <a:pt x="2695" y="451"/>
                    <a:pt x="2953" y="720"/>
                    <a:pt x="2953" y="1054"/>
                  </a:cubicBezTo>
                  <a:lnTo>
                    <a:pt x="2953" y="1055"/>
                  </a:lnTo>
                  <a:lnTo>
                    <a:pt x="9547" y="1135"/>
                  </a:lnTo>
                  <a:lnTo>
                    <a:pt x="9581" y="116"/>
                  </a:lnTo>
                  <a:lnTo>
                    <a:pt x="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66"/>
            <p:cNvSpPr/>
            <p:nvPr/>
          </p:nvSpPr>
          <p:spPr>
            <a:xfrm>
              <a:off x="2464450" y="2493125"/>
              <a:ext cx="27550" cy="7525"/>
            </a:xfrm>
            <a:custGeom>
              <a:rect b="b" l="l" r="r" t="t"/>
              <a:pathLst>
                <a:path extrusionOk="0" fill="none" h="301" w="1102">
                  <a:moveTo>
                    <a:pt x="1101" y="0"/>
                  </a:moveTo>
                  <a:lnTo>
                    <a:pt x="1" y="300"/>
                  </a:lnTo>
                </a:path>
              </a:pathLst>
            </a:custGeom>
            <a:solidFill>
              <a:schemeClr val="lt1"/>
            </a:solidFill>
            <a:ln cap="flat" cmpd="sng" w="5750">
              <a:solidFill>
                <a:srgbClr val="FFFFFF"/>
              </a:solidFill>
              <a:prstDash val="solid"/>
              <a:miter lim="115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66"/>
            <p:cNvSpPr/>
            <p:nvPr/>
          </p:nvSpPr>
          <p:spPr>
            <a:xfrm>
              <a:off x="2437575" y="2479300"/>
              <a:ext cx="27550" cy="7550"/>
            </a:xfrm>
            <a:custGeom>
              <a:rect b="b" l="l" r="r" t="t"/>
              <a:pathLst>
                <a:path extrusionOk="0" fill="none" h="302" w="1102">
                  <a:moveTo>
                    <a:pt x="1101" y="1"/>
                  </a:moveTo>
                  <a:lnTo>
                    <a:pt x="0" y="301"/>
                  </a:lnTo>
                </a:path>
              </a:pathLst>
            </a:custGeom>
            <a:solidFill>
              <a:schemeClr val="lt1"/>
            </a:solidFill>
            <a:ln cap="flat" cmpd="sng" w="5750">
              <a:solidFill>
                <a:srgbClr val="FFFFFF"/>
              </a:solidFill>
              <a:prstDash val="solid"/>
              <a:miter lim="115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66"/>
            <p:cNvSpPr/>
            <p:nvPr/>
          </p:nvSpPr>
          <p:spPr>
            <a:xfrm>
              <a:off x="2350000" y="2347400"/>
              <a:ext cx="85600" cy="118375"/>
            </a:xfrm>
            <a:custGeom>
              <a:rect b="b" l="l" r="r" t="t"/>
              <a:pathLst>
                <a:path extrusionOk="0" h="4735" w="3424">
                  <a:moveTo>
                    <a:pt x="0" y="0"/>
                  </a:moveTo>
                  <a:lnTo>
                    <a:pt x="0" y="4734"/>
                  </a:lnTo>
                  <a:lnTo>
                    <a:pt x="3423" y="4734"/>
                  </a:lnTo>
                  <a:lnTo>
                    <a:pt x="342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66"/>
            <p:cNvSpPr/>
            <p:nvPr/>
          </p:nvSpPr>
          <p:spPr>
            <a:xfrm>
              <a:off x="1886675" y="2465775"/>
              <a:ext cx="238700" cy="74250"/>
            </a:xfrm>
            <a:custGeom>
              <a:rect b="b" l="l" r="r" t="t"/>
              <a:pathLst>
                <a:path extrusionOk="0" h="2970" w="9548">
                  <a:moveTo>
                    <a:pt x="5553" y="0"/>
                  </a:moveTo>
                  <a:lnTo>
                    <a:pt x="0" y="2970"/>
                  </a:lnTo>
                  <a:lnTo>
                    <a:pt x="9548" y="2856"/>
                  </a:lnTo>
                  <a:lnTo>
                    <a:pt x="89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66"/>
            <p:cNvSpPr/>
            <p:nvPr/>
          </p:nvSpPr>
          <p:spPr>
            <a:xfrm>
              <a:off x="1886675" y="2537150"/>
              <a:ext cx="239550" cy="28400"/>
            </a:xfrm>
            <a:custGeom>
              <a:rect b="b" l="l" r="r" t="t"/>
              <a:pathLst>
                <a:path extrusionOk="0" h="1136" w="9582">
                  <a:moveTo>
                    <a:pt x="9548" y="1"/>
                  </a:moveTo>
                  <a:lnTo>
                    <a:pt x="0" y="116"/>
                  </a:lnTo>
                  <a:lnTo>
                    <a:pt x="34" y="1135"/>
                  </a:lnTo>
                  <a:lnTo>
                    <a:pt x="6628" y="1055"/>
                  </a:lnTo>
                  <a:lnTo>
                    <a:pt x="6628" y="1054"/>
                  </a:lnTo>
                  <a:cubicBezTo>
                    <a:pt x="6628" y="720"/>
                    <a:pt x="6887" y="451"/>
                    <a:pt x="7206" y="451"/>
                  </a:cubicBezTo>
                  <a:lnTo>
                    <a:pt x="7207" y="451"/>
                  </a:lnTo>
                  <a:cubicBezTo>
                    <a:pt x="7521" y="451"/>
                    <a:pt x="7776" y="714"/>
                    <a:pt x="7783" y="1041"/>
                  </a:cubicBezTo>
                  <a:lnTo>
                    <a:pt x="9581" y="1022"/>
                  </a:lnTo>
                  <a:lnTo>
                    <a:pt x="954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66"/>
            <p:cNvSpPr/>
            <p:nvPr/>
          </p:nvSpPr>
          <p:spPr>
            <a:xfrm>
              <a:off x="1994375" y="2479300"/>
              <a:ext cx="18950" cy="7550"/>
            </a:xfrm>
            <a:custGeom>
              <a:rect b="b" l="l" r="r" t="t"/>
              <a:pathLst>
                <a:path extrusionOk="0" fill="none" h="302" w="758">
                  <a:moveTo>
                    <a:pt x="0" y="1"/>
                  </a:moveTo>
                  <a:lnTo>
                    <a:pt x="758" y="301"/>
                  </a:lnTo>
                </a:path>
              </a:pathLst>
            </a:custGeom>
            <a:solidFill>
              <a:schemeClr val="lt1"/>
            </a:solidFill>
            <a:ln cap="flat" cmpd="sng" w="5750">
              <a:solidFill>
                <a:srgbClr val="FFFFFF"/>
              </a:solidFill>
              <a:prstDash val="solid"/>
              <a:miter lim="115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66"/>
            <p:cNvSpPr/>
            <p:nvPr/>
          </p:nvSpPr>
          <p:spPr>
            <a:xfrm>
              <a:off x="2023900" y="2347425"/>
              <a:ext cx="94725" cy="118375"/>
            </a:xfrm>
            <a:custGeom>
              <a:rect b="b" l="l" r="r" t="t"/>
              <a:pathLst>
                <a:path extrusionOk="0" h="4735" w="3789">
                  <a:moveTo>
                    <a:pt x="365" y="1"/>
                  </a:moveTo>
                  <a:lnTo>
                    <a:pt x="0" y="4734"/>
                  </a:lnTo>
                  <a:lnTo>
                    <a:pt x="3422" y="4734"/>
                  </a:lnTo>
                  <a:lnTo>
                    <a:pt x="37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66"/>
            <p:cNvSpPr/>
            <p:nvPr/>
          </p:nvSpPr>
          <p:spPr>
            <a:xfrm>
              <a:off x="2005400" y="1403600"/>
              <a:ext cx="456000" cy="1028025"/>
            </a:xfrm>
            <a:custGeom>
              <a:rect b="b" l="l" r="r" t="t"/>
              <a:pathLst>
                <a:path extrusionOk="0" h="41121" w="18240">
                  <a:moveTo>
                    <a:pt x="5889" y="1"/>
                  </a:moveTo>
                  <a:cubicBezTo>
                    <a:pt x="5631" y="2746"/>
                    <a:pt x="0" y="41121"/>
                    <a:pt x="0" y="41121"/>
                  </a:cubicBezTo>
                  <a:lnTo>
                    <a:pt x="5343" y="41121"/>
                  </a:lnTo>
                  <a:lnTo>
                    <a:pt x="11258" y="6807"/>
                  </a:lnTo>
                  <a:lnTo>
                    <a:pt x="12221" y="6825"/>
                  </a:lnTo>
                  <a:lnTo>
                    <a:pt x="12844" y="41121"/>
                  </a:lnTo>
                  <a:lnTo>
                    <a:pt x="17949" y="41121"/>
                  </a:lnTo>
                  <a:cubicBezTo>
                    <a:pt x="17949" y="41121"/>
                    <a:pt x="18240" y="5367"/>
                    <a:pt x="17929" y="85"/>
                  </a:cubicBezTo>
                  <a:lnTo>
                    <a:pt x="588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66"/>
            <p:cNvSpPr/>
            <p:nvPr/>
          </p:nvSpPr>
          <p:spPr>
            <a:xfrm>
              <a:off x="2242150" y="1574350"/>
              <a:ext cx="107125" cy="25"/>
            </a:xfrm>
            <a:custGeom>
              <a:rect b="b" l="l" r="r" t="t"/>
              <a:pathLst>
                <a:path extrusionOk="0" fill="none" h="1" w="4285">
                  <a:moveTo>
                    <a:pt x="4284" y="0"/>
                  </a:moveTo>
                  <a:lnTo>
                    <a:pt x="1" y="0"/>
                  </a:lnTo>
                </a:path>
              </a:pathLst>
            </a:custGeom>
            <a:solidFill>
              <a:schemeClr val="dk1"/>
            </a:solidFill>
            <a:ln cap="rnd" cmpd="sng" w="2875">
              <a:solidFill>
                <a:srgbClr val="1D000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66"/>
            <p:cNvSpPr/>
            <p:nvPr/>
          </p:nvSpPr>
          <p:spPr>
            <a:xfrm>
              <a:off x="2150000" y="947550"/>
              <a:ext cx="272225" cy="496525"/>
            </a:xfrm>
            <a:custGeom>
              <a:rect b="b" l="l" r="r" t="t"/>
              <a:pathLst>
                <a:path extrusionOk="0" h="19861" w="10889">
                  <a:moveTo>
                    <a:pt x="3363" y="0"/>
                  </a:moveTo>
                  <a:lnTo>
                    <a:pt x="1" y="19861"/>
                  </a:lnTo>
                  <a:lnTo>
                    <a:pt x="10889" y="19861"/>
                  </a:lnTo>
                  <a:lnTo>
                    <a:pt x="884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66"/>
            <p:cNvSpPr/>
            <p:nvPr/>
          </p:nvSpPr>
          <p:spPr>
            <a:xfrm>
              <a:off x="2234075" y="923700"/>
              <a:ext cx="137150" cy="60025"/>
            </a:xfrm>
            <a:custGeom>
              <a:rect b="b" l="l" r="r" t="t"/>
              <a:pathLst>
                <a:path extrusionOk="0" h="2401" w="5486">
                  <a:moveTo>
                    <a:pt x="2761" y="1"/>
                  </a:moveTo>
                  <a:lnTo>
                    <a:pt x="0" y="954"/>
                  </a:lnTo>
                  <a:cubicBezTo>
                    <a:pt x="0" y="954"/>
                    <a:pt x="88" y="2401"/>
                    <a:pt x="2761" y="2401"/>
                  </a:cubicBezTo>
                  <a:cubicBezTo>
                    <a:pt x="5432" y="2401"/>
                    <a:pt x="5485" y="954"/>
                    <a:pt x="5485" y="954"/>
                  </a:cubicBezTo>
                  <a:lnTo>
                    <a:pt x="2761" y="1"/>
                  </a:lnTo>
                  <a:close/>
                </a:path>
              </a:pathLst>
            </a:custGeom>
            <a:solidFill>
              <a:srgbClr val="FDC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66"/>
            <p:cNvSpPr/>
            <p:nvPr/>
          </p:nvSpPr>
          <p:spPr>
            <a:xfrm>
              <a:off x="2085375" y="947550"/>
              <a:ext cx="148725" cy="744775"/>
            </a:xfrm>
            <a:custGeom>
              <a:rect b="b" l="l" r="r" t="t"/>
              <a:pathLst>
                <a:path extrusionOk="0" h="29791" w="5949">
                  <a:moveTo>
                    <a:pt x="5948" y="0"/>
                  </a:moveTo>
                  <a:lnTo>
                    <a:pt x="5948" y="0"/>
                  </a:lnTo>
                  <a:cubicBezTo>
                    <a:pt x="3188" y="953"/>
                    <a:pt x="1682" y="1961"/>
                    <a:pt x="1682" y="1961"/>
                  </a:cubicBezTo>
                  <a:lnTo>
                    <a:pt x="0" y="29791"/>
                  </a:lnTo>
                  <a:lnTo>
                    <a:pt x="4752" y="29581"/>
                  </a:lnTo>
                  <a:lnTo>
                    <a:pt x="59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66"/>
            <p:cNvSpPr/>
            <p:nvPr/>
          </p:nvSpPr>
          <p:spPr>
            <a:xfrm>
              <a:off x="2170550" y="949075"/>
              <a:ext cx="62600" cy="330925"/>
            </a:xfrm>
            <a:custGeom>
              <a:rect b="b" l="l" r="r" t="t"/>
              <a:pathLst>
                <a:path extrusionOk="0" fill="none" h="13237" w="2504">
                  <a:moveTo>
                    <a:pt x="2504" y="1"/>
                  </a:moveTo>
                  <a:lnTo>
                    <a:pt x="14" y="2868"/>
                  </a:lnTo>
                  <a:lnTo>
                    <a:pt x="1278" y="5181"/>
                  </a:lnTo>
                  <a:lnTo>
                    <a:pt x="1" y="6091"/>
                  </a:lnTo>
                  <a:lnTo>
                    <a:pt x="1983" y="13237"/>
                  </a:lnTo>
                </a:path>
              </a:pathLst>
            </a:custGeom>
            <a:solidFill>
              <a:schemeClr val="dk1"/>
            </a:solidFill>
            <a:ln cap="flat" cmpd="sng" w="4475">
              <a:solidFill>
                <a:srgbClr val="1E0A03"/>
              </a:solidFill>
              <a:prstDash val="solid"/>
              <a:miter lim="115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66"/>
            <p:cNvSpPr/>
            <p:nvPr/>
          </p:nvSpPr>
          <p:spPr>
            <a:xfrm>
              <a:off x="2371200" y="947550"/>
              <a:ext cx="127875" cy="744775"/>
            </a:xfrm>
            <a:custGeom>
              <a:rect b="b" l="l" r="r" t="t"/>
              <a:pathLst>
                <a:path extrusionOk="0" h="29791" w="5115">
                  <a:moveTo>
                    <a:pt x="0" y="0"/>
                  </a:moveTo>
                  <a:lnTo>
                    <a:pt x="363" y="29581"/>
                  </a:lnTo>
                  <a:lnTo>
                    <a:pt x="5114" y="29791"/>
                  </a:lnTo>
                  <a:lnTo>
                    <a:pt x="4265" y="1961"/>
                  </a:lnTo>
                  <a:cubicBezTo>
                    <a:pt x="4265" y="1961"/>
                    <a:pt x="2760" y="953"/>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66"/>
            <p:cNvSpPr/>
            <p:nvPr/>
          </p:nvSpPr>
          <p:spPr>
            <a:xfrm>
              <a:off x="2372525" y="949075"/>
              <a:ext cx="62600" cy="330925"/>
            </a:xfrm>
            <a:custGeom>
              <a:rect b="b" l="l" r="r" t="t"/>
              <a:pathLst>
                <a:path extrusionOk="0" fill="none" h="13237" w="2504">
                  <a:moveTo>
                    <a:pt x="1" y="1"/>
                  </a:moveTo>
                  <a:lnTo>
                    <a:pt x="2492" y="2868"/>
                  </a:lnTo>
                  <a:lnTo>
                    <a:pt x="1228" y="5181"/>
                  </a:lnTo>
                  <a:lnTo>
                    <a:pt x="2504" y="6091"/>
                  </a:lnTo>
                  <a:lnTo>
                    <a:pt x="206" y="13237"/>
                  </a:lnTo>
                </a:path>
              </a:pathLst>
            </a:custGeom>
            <a:solidFill>
              <a:schemeClr val="dk1"/>
            </a:solidFill>
            <a:ln cap="flat" cmpd="sng" w="4475">
              <a:solidFill>
                <a:srgbClr val="1E0A03"/>
              </a:solidFill>
              <a:prstDash val="solid"/>
              <a:miter lim="115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66"/>
            <p:cNvSpPr/>
            <p:nvPr/>
          </p:nvSpPr>
          <p:spPr>
            <a:xfrm>
              <a:off x="2434750" y="974450"/>
              <a:ext cx="266725" cy="330425"/>
            </a:xfrm>
            <a:custGeom>
              <a:rect b="b" l="l" r="r" t="t"/>
              <a:pathLst>
                <a:path extrusionOk="0" h="13217" w="10669">
                  <a:moveTo>
                    <a:pt x="1" y="1"/>
                  </a:moveTo>
                  <a:lnTo>
                    <a:pt x="558" y="6389"/>
                  </a:lnTo>
                  <a:lnTo>
                    <a:pt x="7254" y="13217"/>
                  </a:lnTo>
                  <a:lnTo>
                    <a:pt x="10669" y="10406"/>
                  </a:lnTo>
                  <a:cubicBezTo>
                    <a:pt x="3410" y="551"/>
                    <a:pt x="1" y="1"/>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66"/>
            <p:cNvSpPr/>
            <p:nvPr/>
          </p:nvSpPr>
          <p:spPr>
            <a:xfrm>
              <a:off x="2292450" y="1109075"/>
              <a:ext cx="276025" cy="341850"/>
            </a:xfrm>
            <a:custGeom>
              <a:rect b="b" l="l" r="r" t="t"/>
              <a:pathLst>
                <a:path extrusionOk="0" h="13674" w="11041">
                  <a:moveTo>
                    <a:pt x="7839" y="0"/>
                  </a:moveTo>
                  <a:lnTo>
                    <a:pt x="0" y="2057"/>
                  </a:lnTo>
                  <a:lnTo>
                    <a:pt x="3277" y="13673"/>
                  </a:lnTo>
                  <a:lnTo>
                    <a:pt x="11040" y="11808"/>
                  </a:lnTo>
                  <a:lnTo>
                    <a:pt x="78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66"/>
            <p:cNvSpPr/>
            <p:nvPr/>
          </p:nvSpPr>
          <p:spPr>
            <a:xfrm>
              <a:off x="2407450" y="1256675"/>
              <a:ext cx="159625" cy="109825"/>
            </a:xfrm>
            <a:custGeom>
              <a:rect b="b" l="l" r="r" t="t"/>
              <a:pathLst>
                <a:path extrusionOk="0" h="4393" w="6385">
                  <a:moveTo>
                    <a:pt x="5955" y="0"/>
                  </a:moveTo>
                  <a:lnTo>
                    <a:pt x="0" y="2162"/>
                  </a:lnTo>
                  <a:lnTo>
                    <a:pt x="297" y="4393"/>
                  </a:lnTo>
                  <a:lnTo>
                    <a:pt x="6384" y="3255"/>
                  </a:lnTo>
                  <a:lnTo>
                    <a:pt x="5955" y="0"/>
                  </a:lnTo>
                  <a:close/>
                </a:path>
              </a:pathLst>
            </a:custGeom>
            <a:solidFill>
              <a:srgbClr val="FDC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66"/>
            <p:cNvSpPr/>
            <p:nvPr/>
          </p:nvSpPr>
          <p:spPr>
            <a:xfrm>
              <a:off x="2309750" y="1297375"/>
              <a:ext cx="105150" cy="95200"/>
            </a:xfrm>
            <a:custGeom>
              <a:rect b="b" l="l" r="r" t="t"/>
              <a:pathLst>
                <a:path extrusionOk="0" h="3808" w="4206">
                  <a:moveTo>
                    <a:pt x="1196" y="1"/>
                  </a:moveTo>
                  <a:cubicBezTo>
                    <a:pt x="565" y="1"/>
                    <a:pt x="68" y="164"/>
                    <a:pt x="46" y="673"/>
                  </a:cubicBezTo>
                  <a:cubicBezTo>
                    <a:pt x="1" y="1712"/>
                    <a:pt x="99" y="3808"/>
                    <a:pt x="1703" y="3808"/>
                  </a:cubicBezTo>
                  <a:cubicBezTo>
                    <a:pt x="2303" y="3808"/>
                    <a:pt x="3113" y="3515"/>
                    <a:pt x="4205" y="2765"/>
                  </a:cubicBezTo>
                  <a:lnTo>
                    <a:pt x="3908" y="534"/>
                  </a:lnTo>
                  <a:cubicBezTo>
                    <a:pt x="3908" y="534"/>
                    <a:pt x="2334" y="1"/>
                    <a:pt x="1196" y="1"/>
                  </a:cubicBezTo>
                  <a:close/>
                </a:path>
              </a:pathLst>
            </a:custGeom>
            <a:solidFill>
              <a:srgbClr val="FDC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66"/>
            <p:cNvSpPr/>
            <p:nvPr/>
          </p:nvSpPr>
          <p:spPr>
            <a:xfrm>
              <a:off x="2337475" y="1270150"/>
              <a:ext cx="72600" cy="45050"/>
            </a:xfrm>
            <a:custGeom>
              <a:rect b="b" l="l" r="r" t="t"/>
              <a:pathLst>
                <a:path extrusionOk="0" h="1802" w="2904">
                  <a:moveTo>
                    <a:pt x="482" y="1"/>
                  </a:moveTo>
                  <a:cubicBezTo>
                    <a:pt x="343" y="1"/>
                    <a:pt x="209" y="68"/>
                    <a:pt x="126" y="187"/>
                  </a:cubicBezTo>
                  <a:cubicBezTo>
                    <a:pt x="0" y="367"/>
                    <a:pt x="29" y="612"/>
                    <a:pt x="193" y="758"/>
                  </a:cubicBezTo>
                  <a:lnTo>
                    <a:pt x="1240" y="1698"/>
                  </a:lnTo>
                  <a:lnTo>
                    <a:pt x="2904" y="1802"/>
                  </a:lnTo>
                  <a:lnTo>
                    <a:pt x="2459" y="1157"/>
                  </a:lnTo>
                  <a:cubicBezTo>
                    <a:pt x="2203" y="785"/>
                    <a:pt x="1840" y="498"/>
                    <a:pt x="1419" y="333"/>
                  </a:cubicBezTo>
                  <a:lnTo>
                    <a:pt x="640" y="31"/>
                  </a:lnTo>
                  <a:cubicBezTo>
                    <a:pt x="588" y="11"/>
                    <a:pt x="535" y="1"/>
                    <a:pt x="482" y="1"/>
                  </a:cubicBezTo>
                  <a:close/>
                </a:path>
              </a:pathLst>
            </a:custGeom>
            <a:solidFill>
              <a:srgbClr val="FDC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66"/>
            <p:cNvSpPr/>
            <p:nvPr/>
          </p:nvSpPr>
          <p:spPr>
            <a:xfrm>
              <a:off x="2438425" y="1212725"/>
              <a:ext cx="283475" cy="165950"/>
            </a:xfrm>
            <a:custGeom>
              <a:rect b="b" l="l" r="r" t="t"/>
              <a:pathLst>
                <a:path extrusionOk="0" h="6638" w="11339">
                  <a:moveTo>
                    <a:pt x="8670" y="0"/>
                  </a:moveTo>
                  <a:cubicBezTo>
                    <a:pt x="8351" y="0"/>
                    <a:pt x="8028" y="67"/>
                    <a:pt x="7719" y="207"/>
                  </a:cubicBezTo>
                  <a:lnTo>
                    <a:pt x="0" y="2709"/>
                  </a:lnTo>
                  <a:lnTo>
                    <a:pt x="715" y="6638"/>
                  </a:lnTo>
                  <a:lnTo>
                    <a:pt x="9330" y="4486"/>
                  </a:lnTo>
                  <a:cubicBezTo>
                    <a:pt x="10669" y="4084"/>
                    <a:pt x="11338" y="2589"/>
                    <a:pt x="10748" y="1322"/>
                  </a:cubicBezTo>
                  <a:cubicBezTo>
                    <a:pt x="10359" y="490"/>
                    <a:pt x="9533" y="0"/>
                    <a:pt x="86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66"/>
            <p:cNvSpPr/>
            <p:nvPr/>
          </p:nvSpPr>
          <p:spPr>
            <a:xfrm>
              <a:off x="2555075" y="1225500"/>
              <a:ext cx="52925" cy="17150"/>
            </a:xfrm>
            <a:custGeom>
              <a:rect b="b" l="l" r="r" t="t"/>
              <a:pathLst>
                <a:path extrusionOk="0" fill="none" h="686" w="2117">
                  <a:moveTo>
                    <a:pt x="0" y="686"/>
                  </a:moveTo>
                  <a:lnTo>
                    <a:pt x="2116" y="0"/>
                  </a:lnTo>
                </a:path>
              </a:pathLst>
            </a:custGeom>
            <a:solidFill>
              <a:schemeClr val="dk1"/>
            </a:solidFill>
            <a:ln cap="flat" cmpd="sng" w="4475">
              <a:solidFill>
                <a:srgbClr val="1E0A03"/>
              </a:solidFill>
              <a:prstDash val="solid"/>
              <a:miter lim="115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66"/>
            <p:cNvSpPr/>
            <p:nvPr/>
          </p:nvSpPr>
          <p:spPr>
            <a:xfrm>
              <a:off x="1901325" y="974450"/>
              <a:ext cx="266700" cy="330425"/>
            </a:xfrm>
            <a:custGeom>
              <a:rect b="b" l="l" r="r" t="t"/>
              <a:pathLst>
                <a:path extrusionOk="0" h="13217" w="10668">
                  <a:moveTo>
                    <a:pt x="10668" y="1"/>
                  </a:moveTo>
                  <a:cubicBezTo>
                    <a:pt x="10668" y="1"/>
                    <a:pt x="7953" y="306"/>
                    <a:pt x="0" y="10406"/>
                  </a:cubicBezTo>
                  <a:lnTo>
                    <a:pt x="3415" y="13217"/>
                  </a:lnTo>
                  <a:lnTo>
                    <a:pt x="10336" y="6159"/>
                  </a:lnTo>
                  <a:lnTo>
                    <a:pt x="106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66"/>
            <p:cNvSpPr/>
            <p:nvPr/>
          </p:nvSpPr>
          <p:spPr>
            <a:xfrm>
              <a:off x="2116800" y="1117150"/>
              <a:ext cx="3650" cy="55050"/>
            </a:xfrm>
            <a:custGeom>
              <a:rect b="b" l="l" r="r" t="t"/>
              <a:pathLst>
                <a:path extrusionOk="0" fill="none" h="2202" w="146">
                  <a:moveTo>
                    <a:pt x="0" y="2201"/>
                  </a:moveTo>
                  <a:lnTo>
                    <a:pt x="145" y="1"/>
                  </a:lnTo>
                </a:path>
              </a:pathLst>
            </a:custGeom>
            <a:solidFill>
              <a:schemeClr val="dk1"/>
            </a:solidFill>
            <a:ln cap="flat" cmpd="sng" w="4475">
              <a:solidFill>
                <a:srgbClr val="1E0A03"/>
              </a:solidFill>
              <a:prstDash val="solid"/>
              <a:miter lim="115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66"/>
            <p:cNvSpPr/>
            <p:nvPr/>
          </p:nvSpPr>
          <p:spPr>
            <a:xfrm>
              <a:off x="2054250" y="1358250"/>
              <a:ext cx="87625" cy="140150"/>
            </a:xfrm>
            <a:custGeom>
              <a:rect b="b" l="l" r="r" t="t"/>
              <a:pathLst>
                <a:path extrusionOk="0" h="5606" w="3505">
                  <a:moveTo>
                    <a:pt x="802" y="0"/>
                  </a:moveTo>
                  <a:lnTo>
                    <a:pt x="0" y="1972"/>
                  </a:lnTo>
                  <a:lnTo>
                    <a:pt x="1842" y="3477"/>
                  </a:lnTo>
                  <a:lnTo>
                    <a:pt x="2729" y="5605"/>
                  </a:lnTo>
                  <a:lnTo>
                    <a:pt x="3505" y="2403"/>
                  </a:lnTo>
                  <a:lnTo>
                    <a:pt x="802" y="0"/>
                  </a:lnTo>
                  <a:close/>
                </a:path>
              </a:pathLst>
            </a:custGeom>
            <a:solidFill>
              <a:srgbClr val="FDC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66"/>
            <p:cNvSpPr/>
            <p:nvPr/>
          </p:nvSpPr>
          <p:spPr>
            <a:xfrm>
              <a:off x="2119375" y="1386925"/>
              <a:ext cx="31325" cy="123875"/>
            </a:xfrm>
            <a:custGeom>
              <a:rect b="b" l="l" r="r" t="t"/>
              <a:pathLst>
                <a:path extrusionOk="0" fill="none" h="4955" w="1253">
                  <a:moveTo>
                    <a:pt x="1" y="4955"/>
                  </a:moveTo>
                  <a:lnTo>
                    <a:pt x="1252" y="1"/>
                  </a:lnTo>
                </a:path>
              </a:pathLst>
            </a:custGeom>
            <a:solidFill>
              <a:schemeClr val="dk1"/>
            </a:solidFill>
            <a:ln cap="flat" cmpd="sng" w="4475">
              <a:solidFill>
                <a:srgbClr val="1E0A03"/>
              </a:solidFill>
              <a:prstDash val="solid"/>
              <a:miter lim="115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66"/>
            <p:cNvSpPr/>
            <p:nvPr/>
          </p:nvSpPr>
          <p:spPr>
            <a:xfrm>
              <a:off x="1881425" y="1214500"/>
              <a:ext cx="230750" cy="236425"/>
            </a:xfrm>
            <a:custGeom>
              <a:rect b="b" l="l" r="r" t="t"/>
              <a:pathLst>
                <a:path extrusionOk="0" h="9457" w="9230">
                  <a:moveTo>
                    <a:pt x="2484" y="1"/>
                  </a:moveTo>
                  <a:cubicBezTo>
                    <a:pt x="2041" y="1"/>
                    <a:pt x="1595" y="136"/>
                    <a:pt x="1209" y="415"/>
                  </a:cubicBezTo>
                  <a:cubicBezTo>
                    <a:pt x="134" y="1193"/>
                    <a:pt x="0" y="2744"/>
                    <a:pt x="926" y="3695"/>
                  </a:cubicBezTo>
                  <a:lnTo>
                    <a:pt x="7087" y="9456"/>
                  </a:lnTo>
                  <a:lnTo>
                    <a:pt x="9230" y="6844"/>
                  </a:lnTo>
                  <a:lnTo>
                    <a:pt x="4236" y="886"/>
                  </a:lnTo>
                  <a:cubicBezTo>
                    <a:pt x="3810" y="307"/>
                    <a:pt x="3151" y="1"/>
                    <a:pt x="24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66"/>
            <p:cNvSpPr/>
            <p:nvPr/>
          </p:nvSpPr>
          <p:spPr>
            <a:xfrm>
              <a:off x="1987325" y="1236625"/>
              <a:ext cx="30550" cy="36475"/>
            </a:xfrm>
            <a:custGeom>
              <a:rect b="b" l="l" r="r" t="t"/>
              <a:pathLst>
                <a:path extrusionOk="0" fill="none" h="1459" w="1222">
                  <a:moveTo>
                    <a:pt x="1222" y="1459"/>
                  </a:moveTo>
                  <a:lnTo>
                    <a:pt x="0" y="1"/>
                  </a:lnTo>
                </a:path>
              </a:pathLst>
            </a:custGeom>
            <a:solidFill>
              <a:schemeClr val="dk1"/>
            </a:solidFill>
            <a:ln cap="flat" cmpd="sng" w="4475">
              <a:solidFill>
                <a:srgbClr val="1E0A03"/>
              </a:solidFill>
              <a:prstDash val="solid"/>
              <a:miter lim="115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66"/>
            <p:cNvSpPr/>
            <p:nvPr/>
          </p:nvSpPr>
          <p:spPr>
            <a:xfrm>
              <a:off x="2359125" y="730250"/>
              <a:ext cx="63500" cy="62675"/>
            </a:xfrm>
            <a:custGeom>
              <a:rect b="b" l="l" r="r" t="t"/>
              <a:pathLst>
                <a:path extrusionOk="0" h="2507" w="2540">
                  <a:moveTo>
                    <a:pt x="1269" y="1"/>
                  </a:moveTo>
                  <a:cubicBezTo>
                    <a:pt x="592" y="1"/>
                    <a:pt x="34" y="542"/>
                    <a:pt x="18" y="1223"/>
                  </a:cubicBezTo>
                  <a:cubicBezTo>
                    <a:pt x="1" y="1915"/>
                    <a:pt x="547" y="2489"/>
                    <a:pt x="1240" y="2507"/>
                  </a:cubicBezTo>
                  <a:cubicBezTo>
                    <a:pt x="1250" y="2507"/>
                    <a:pt x="1261" y="2507"/>
                    <a:pt x="1272" y="2507"/>
                  </a:cubicBezTo>
                  <a:cubicBezTo>
                    <a:pt x="1949" y="2507"/>
                    <a:pt x="2507" y="1966"/>
                    <a:pt x="2524" y="1285"/>
                  </a:cubicBezTo>
                  <a:cubicBezTo>
                    <a:pt x="2540" y="593"/>
                    <a:pt x="1994" y="19"/>
                    <a:pt x="1301" y="1"/>
                  </a:cubicBezTo>
                  <a:cubicBezTo>
                    <a:pt x="1290" y="1"/>
                    <a:pt x="1280" y="1"/>
                    <a:pt x="1269" y="1"/>
                  </a:cubicBezTo>
                  <a:close/>
                </a:path>
              </a:pathLst>
            </a:custGeom>
            <a:solidFill>
              <a:srgbClr val="FDC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66"/>
            <p:cNvSpPr/>
            <p:nvPr/>
          </p:nvSpPr>
          <p:spPr>
            <a:xfrm>
              <a:off x="2384350" y="751075"/>
              <a:ext cx="24325" cy="21725"/>
            </a:xfrm>
            <a:custGeom>
              <a:rect b="b" l="l" r="r" t="t"/>
              <a:pathLst>
                <a:path extrusionOk="0" fill="none" h="869" w="973">
                  <a:moveTo>
                    <a:pt x="973" y="242"/>
                  </a:moveTo>
                  <a:cubicBezTo>
                    <a:pt x="973" y="242"/>
                    <a:pt x="473" y="1"/>
                    <a:pt x="1" y="869"/>
                  </a:cubicBezTo>
                </a:path>
              </a:pathLst>
            </a:custGeom>
            <a:solidFill>
              <a:schemeClr val="dk1"/>
            </a:solidFill>
            <a:ln cap="rnd" cmpd="sng" w="2875">
              <a:solidFill>
                <a:srgbClr val="1D000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66"/>
            <p:cNvSpPr/>
            <p:nvPr/>
          </p:nvSpPr>
          <p:spPr>
            <a:xfrm>
              <a:off x="2182450" y="730875"/>
              <a:ext cx="62800" cy="62700"/>
            </a:xfrm>
            <a:custGeom>
              <a:rect b="b" l="l" r="r" t="t"/>
              <a:pathLst>
                <a:path extrusionOk="0" h="2508" w="2512">
                  <a:moveTo>
                    <a:pt x="1256" y="1"/>
                  </a:moveTo>
                  <a:cubicBezTo>
                    <a:pt x="1255" y="1"/>
                    <a:pt x="1253" y="1"/>
                    <a:pt x="1252" y="1"/>
                  </a:cubicBezTo>
                  <a:cubicBezTo>
                    <a:pt x="560" y="3"/>
                    <a:pt x="0" y="567"/>
                    <a:pt x="3" y="1258"/>
                  </a:cubicBezTo>
                  <a:cubicBezTo>
                    <a:pt x="5" y="1949"/>
                    <a:pt x="566" y="2507"/>
                    <a:pt x="1256" y="2507"/>
                  </a:cubicBezTo>
                  <a:cubicBezTo>
                    <a:pt x="1257" y="2507"/>
                    <a:pt x="1259" y="2507"/>
                    <a:pt x="1260" y="2507"/>
                  </a:cubicBezTo>
                  <a:cubicBezTo>
                    <a:pt x="1953" y="2505"/>
                    <a:pt x="2512" y="1942"/>
                    <a:pt x="2509" y="1250"/>
                  </a:cubicBezTo>
                  <a:cubicBezTo>
                    <a:pt x="2507" y="559"/>
                    <a:pt x="1947" y="1"/>
                    <a:pt x="1256" y="1"/>
                  </a:cubicBezTo>
                  <a:close/>
                </a:path>
              </a:pathLst>
            </a:custGeom>
            <a:solidFill>
              <a:srgbClr val="FDC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66"/>
            <p:cNvSpPr/>
            <p:nvPr/>
          </p:nvSpPr>
          <p:spPr>
            <a:xfrm>
              <a:off x="2196175" y="751600"/>
              <a:ext cx="23975" cy="21975"/>
            </a:xfrm>
            <a:custGeom>
              <a:rect b="b" l="l" r="r" t="t"/>
              <a:pathLst>
                <a:path extrusionOk="0" fill="none" h="879" w="959">
                  <a:moveTo>
                    <a:pt x="0" y="232"/>
                  </a:moveTo>
                  <a:cubicBezTo>
                    <a:pt x="0" y="232"/>
                    <a:pt x="505" y="1"/>
                    <a:pt x="958" y="879"/>
                  </a:cubicBezTo>
                </a:path>
              </a:pathLst>
            </a:custGeom>
            <a:solidFill>
              <a:schemeClr val="dk1"/>
            </a:solidFill>
            <a:ln cap="rnd" cmpd="sng" w="2875">
              <a:solidFill>
                <a:srgbClr val="1D000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66"/>
            <p:cNvSpPr/>
            <p:nvPr/>
          </p:nvSpPr>
          <p:spPr>
            <a:xfrm>
              <a:off x="2150000" y="573100"/>
              <a:ext cx="219250" cy="158675"/>
            </a:xfrm>
            <a:custGeom>
              <a:rect b="b" l="l" r="r" t="t"/>
              <a:pathLst>
                <a:path extrusionOk="0" h="6347" w="8770">
                  <a:moveTo>
                    <a:pt x="5718" y="1"/>
                  </a:moveTo>
                  <a:cubicBezTo>
                    <a:pt x="5439" y="1"/>
                    <a:pt x="5138" y="30"/>
                    <a:pt x="4813" y="97"/>
                  </a:cubicBezTo>
                  <a:cubicBezTo>
                    <a:pt x="1" y="1077"/>
                    <a:pt x="2385" y="6346"/>
                    <a:pt x="2385" y="6346"/>
                  </a:cubicBezTo>
                  <a:lnTo>
                    <a:pt x="2789" y="4350"/>
                  </a:lnTo>
                  <a:lnTo>
                    <a:pt x="4768" y="3115"/>
                  </a:lnTo>
                  <a:lnTo>
                    <a:pt x="8769" y="1978"/>
                  </a:lnTo>
                  <a:cubicBezTo>
                    <a:pt x="8769" y="1978"/>
                    <a:pt x="7998" y="1"/>
                    <a:pt x="57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66"/>
            <p:cNvSpPr/>
            <p:nvPr/>
          </p:nvSpPr>
          <p:spPr>
            <a:xfrm>
              <a:off x="2356025" y="613025"/>
              <a:ext cx="84425" cy="158350"/>
            </a:xfrm>
            <a:custGeom>
              <a:rect b="b" l="l" r="r" t="t"/>
              <a:pathLst>
                <a:path extrusionOk="0" h="6334" w="3377">
                  <a:moveTo>
                    <a:pt x="459" y="1"/>
                  </a:moveTo>
                  <a:cubicBezTo>
                    <a:pt x="185" y="1"/>
                    <a:pt x="1" y="62"/>
                    <a:pt x="1" y="62"/>
                  </a:cubicBezTo>
                  <a:lnTo>
                    <a:pt x="808" y="6334"/>
                  </a:lnTo>
                  <a:cubicBezTo>
                    <a:pt x="808" y="6334"/>
                    <a:pt x="3376" y="2973"/>
                    <a:pt x="2105" y="984"/>
                  </a:cubicBezTo>
                  <a:cubicBezTo>
                    <a:pt x="1578" y="159"/>
                    <a:pt x="901" y="1"/>
                    <a:pt x="4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66"/>
            <p:cNvSpPr/>
            <p:nvPr/>
          </p:nvSpPr>
          <p:spPr>
            <a:xfrm>
              <a:off x="2195225" y="605225"/>
              <a:ext cx="207700" cy="198025"/>
            </a:xfrm>
            <a:custGeom>
              <a:rect b="b" l="l" r="r" t="t"/>
              <a:pathLst>
                <a:path extrusionOk="0" h="7921" w="8308">
                  <a:moveTo>
                    <a:pt x="4348" y="1"/>
                  </a:moveTo>
                  <a:cubicBezTo>
                    <a:pt x="3334" y="1"/>
                    <a:pt x="2321" y="387"/>
                    <a:pt x="1547" y="1161"/>
                  </a:cubicBezTo>
                  <a:cubicBezTo>
                    <a:pt x="1" y="2707"/>
                    <a:pt x="1" y="5214"/>
                    <a:pt x="1547" y="6761"/>
                  </a:cubicBezTo>
                  <a:cubicBezTo>
                    <a:pt x="2291" y="7503"/>
                    <a:pt x="3297" y="7921"/>
                    <a:pt x="4347" y="7921"/>
                  </a:cubicBezTo>
                  <a:cubicBezTo>
                    <a:pt x="5398" y="7921"/>
                    <a:pt x="6405" y="7503"/>
                    <a:pt x="7147" y="6761"/>
                  </a:cubicBezTo>
                  <a:cubicBezTo>
                    <a:pt x="7890" y="6018"/>
                    <a:pt x="8307" y="5010"/>
                    <a:pt x="8307" y="3961"/>
                  </a:cubicBezTo>
                  <a:cubicBezTo>
                    <a:pt x="8307" y="2911"/>
                    <a:pt x="7890" y="1903"/>
                    <a:pt x="7147" y="1161"/>
                  </a:cubicBezTo>
                  <a:cubicBezTo>
                    <a:pt x="6374" y="387"/>
                    <a:pt x="5361" y="1"/>
                    <a:pt x="43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66"/>
            <p:cNvSpPr/>
            <p:nvPr/>
          </p:nvSpPr>
          <p:spPr>
            <a:xfrm>
              <a:off x="2256800" y="826075"/>
              <a:ext cx="93950" cy="121475"/>
            </a:xfrm>
            <a:custGeom>
              <a:rect b="b" l="l" r="r" t="t"/>
              <a:pathLst>
                <a:path extrusionOk="0" h="4859" w="3758">
                  <a:moveTo>
                    <a:pt x="3449" y="1"/>
                  </a:moveTo>
                  <a:cubicBezTo>
                    <a:pt x="3449" y="1"/>
                    <a:pt x="2863" y="679"/>
                    <a:pt x="2855" y="684"/>
                  </a:cubicBezTo>
                  <a:cubicBezTo>
                    <a:pt x="2848" y="688"/>
                    <a:pt x="2383" y="967"/>
                    <a:pt x="1842" y="967"/>
                  </a:cubicBezTo>
                  <a:cubicBezTo>
                    <a:pt x="1756" y="967"/>
                    <a:pt x="1667" y="960"/>
                    <a:pt x="1578" y="944"/>
                  </a:cubicBezTo>
                  <a:cubicBezTo>
                    <a:pt x="934" y="823"/>
                    <a:pt x="401" y="133"/>
                    <a:pt x="401" y="133"/>
                  </a:cubicBezTo>
                  <a:lnTo>
                    <a:pt x="0" y="4836"/>
                  </a:lnTo>
                  <a:lnTo>
                    <a:pt x="3757" y="4858"/>
                  </a:lnTo>
                  <a:lnTo>
                    <a:pt x="3449" y="1"/>
                  </a:lnTo>
                  <a:close/>
                </a:path>
              </a:pathLst>
            </a:custGeom>
            <a:solidFill>
              <a:srgbClr val="FDC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66"/>
            <p:cNvSpPr/>
            <p:nvPr/>
          </p:nvSpPr>
          <p:spPr>
            <a:xfrm>
              <a:off x="2261700" y="829375"/>
              <a:ext cx="76700" cy="60025"/>
            </a:xfrm>
            <a:custGeom>
              <a:rect b="b" l="l" r="r" t="t"/>
              <a:pathLst>
                <a:path extrusionOk="0" h="2401" w="3068">
                  <a:moveTo>
                    <a:pt x="205" y="1"/>
                  </a:moveTo>
                  <a:lnTo>
                    <a:pt x="1" y="2401"/>
                  </a:lnTo>
                  <a:lnTo>
                    <a:pt x="3067" y="684"/>
                  </a:lnTo>
                  <a:lnTo>
                    <a:pt x="205" y="1"/>
                  </a:lnTo>
                  <a:close/>
                </a:path>
              </a:pathLst>
            </a:custGeom>
            <a:solidFill>
              <a:srgbClr val="F8A3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66"/>
            <p:cNvSpPr/>
            <p:nvPr/>
          </p:nvSpPr>
          <p:spPr>
            <a:xfrm>
              <a:off x="2208150" y="613700"/>
              <a:ext cx="192225" cy="241675"/>
            </a:xfrm>
            <a:custGeom>
              <a:rect b="b" l="l" r="r" t="t"/>
              <a:pathLst>
                <a:path extrusionOk="0" h="9667" w="7689">
                  <a:moveTo>
                    <a:pt x="3995" y="0"/>
                  </a:moveTo>
                  <a:cubicBezTo>
                    <a:pt x="0" y="0"/>
                    <a:pt x="377" y="3758"/>
                    <a:pt x="377" y="3758"/>
                  </a:cubicBezTo>
                  <a:cubicBezTo>
                    <a:pt x="375" y="5176"/>
                    <a:pt x="575" y="6398"/>
                    <a:pt x="776" y="7266"/>
                  </a:cubicBezTo>
                  <a:cubicBezTo>
                    <a:pt x="973" y="8116"/>
                    <a:pt x="1529" y="8710"/>
                    <a:pt x="2314" y="9189"/>
                  </a:cubicBezTo>
                  <a:lnTo>
                    <a:pt x="2457" y="9276"/>
                  </a:lnTo>
                  <a:cubicBezTo>
                    <a:pt x="2883" y="9536"/>
                    <a:pt x="3373" y="9666"/>
                    <a:pt x="3863" y="9666"/>
                  </a:cubicBezTo>
                  <a:cubicBezTo>
                    <a:pt x="4330" y="9666"/>
                    <a:pt x="4797" y="9548"/>
                    <a:pt x="5209" y="9311"/>
                  </a:cubicBezTo>
                  <a:cubicBezTo>
                    <a:pt x="6062" y="8820"/>
                    <a:pt x="6659" y="8174"/>
                    <a:pt x="6845" y="7263"/>
                  </a:cubicBezTo>
                  <a:cubicBezTo>
                    <a:pt x="7181" y="5605"/>
                    <a:pt x="7206" y="4150"/>
                    <a:pt x="7206" y="4150"/>
                  </a:cubicBezTo>
                  <a:cubicBezTo>
                    <a:pt x="7206" y="4150"/>
                    <a:pt x="7688" y="0"/>
                    <a:pt x="3997" y="0"/>
                  </a:cubicBezTo>
                  <a:cubicBezTo>
                    <a:pt x="3997" y="0"/>
                    <a:pt x="3996" y="0"/>
                    <a:pt x="3995" y="0"/>
                  </a:cubicBezTo>
                  <a:close/>
                </a:path>
              </a:pathLst>
            </a:custGeom>
            <a:solidFill>
              <a:srgbClr val="FDC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66"/>
            <p:cNvSpPr/>
            <p:nvPr/>
          </p:nvSpPr>
          <p:spPr>
            <a:xfrm>
              <a:off x="2335550" y="733600"/>
              <a:ext cx="15000" cy="14950"/>
            </a:xfrm>
            <a:custGeom>
              <a:rect b="b" l="l" r="r" t="t"/>
              <a:pathLst>
                <a:path extrusionOk="0" h="598" w="600">
                  <a:moveTo>
                    <a:pt x="301" y="1"/>
                  </a:moveTo>
                  <a:cubicBezTo>
                    <a:pt x="300" y="1"/>
                    <a:pt x="300" y="1"/>
                    <a:pt x="299" y="1"/>
                  </a:cubicBezTo>
                  <a:cubicBezTo>
                    <a:pt x="133" y="1"/>
                    <a:pt x="1" y="135"/>
                    <a:pt x="1" y="300"/>
                  </a:cubicBezTo>
                  <a:cubicBezTo>
                    <a:pt x="2" y="465"/>
                    <a:pt x="135" y="598"/>
                    <a:pt x="300" y="598"/>
                  </a:cubicBezTo>
                  <a:cubicBezTo>
                    <a:pt x="466" y="597"/>
                    <a:pt x="599" y="462"/>
                    <a:pt x="598" y="297"/>
                  </a:cubicBezTo>
                  <a:cubicBezTo>
                    <a:pt x="598" y="133"/>
                    <a:pt x="465" y="1"/>
                    <a:pt x="3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66"/>
            <p:cNvSpPr/>
            <p:nvPr/>
          </p:nvSpPr>
          <p:spPr>
            <a:xfrm>
              <a:off x="2262275" y="733850"/>
              <a:ext cx="15000" cy="14975"/>
            </a:xfrm>
            <a:custGeom>
              <a:rect b="b" l="l" r="r" t="t"/>
              <a:pathLst>
                <a:path extrusionOk="0" h="599" w="600">
                  <a:moveTo>
                    <a:pt x="301" y="1"/>
                  </a:moveTo>
                  <a:cubicBezTo>
                    <a:pt x="300" y="1"/>
                    <a:pt x="300" y="1"/>
                    <a:pt x="299" y="1"/>
                  </a:cubicBezTo>
                  <a:cubicBezTo>
                    <a:pt x="134" y="1"/>
                    <a:pt x="1" y="136"/>
                    <a:pt x="2" y="300"/>
                  </a:cubicBezTo>
                  <a:cubicBezTo>
                    <a:pt x="2" y="465"/>
                    <a:pt x="136" y="598"/>
                    <a:pt x="301" y="598"/>
                  </a:cubicBezTo>
                  <a:cubicBezTo>
                    <a:pt x="466" y="597"/>
                    <a:pt x="599" y="463"/>
                    <a:pt x="599" y="298"/>
                  </a:cubicBezTo>
                  <a:cubicBezTo>
                    <a:pt x="598" y="134"/>
                    <a:pt x="466" y="1"/>
                    <a:pt x="3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66"/>
            <p:cNvSpPr/>
            <p:nvPr/>
          </p:nvSpPr>
          <p:spPr>
            <a:xfrm>
              <a:off x="2299975" y="753250"/>
              <a:ext cx="10725" cy="19500"/>
            </a:xfrm>
            <a:custGeom>
              <a:rect b="b" l="l" r="r" t="t"/>
              <a:pathLst>
                <a:path extrusionOk="0" fill="none" h="780" w="429">
                  <a:moveTo>
                    <a:pt x="393" y="1"/>
                  </a:moveTo>
                  <a:lnTo>
                    <a:pt x="429" y="777"/>
                  </a:lnTo>
                  <a:lnTo>
                    <a:pt x="1" y="779"/>
                  </a:lnTo>
                </a:path>
              </a:pathLst>
            </a:custGeom>
            <a:solidFill>
              <a:schemeClr val="dk1"/>
            </a:solidFill>
            <a:ln cap="rnd" cmpd="sng" w="2875">
              <a:solidFill>
                <a:srgbClr val="1D000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66"/>
            <p:cNvSpPr/>
            <p:nvPr/>
          </p:nvSpPr>
          <p:spPr>
            <a:xfrm>
              <a:off x="2241625" y="680700"/>
              <a:ext cx="48150" cy="19100"/>
            </a:xfrm>
            <a:custGeom>
              <a:rect b="b" l="l" r="r" t="t"/>
              <a:pathLst>
                <a:path extrusionOk="0" h="764" w="1926">
                  <a:moveTo>
                    <a:pt x="1217" y="0"/>
                  </a:moveTo>
                  <a:cubicBezTo>
                    <a:pt x="1203" y="0"/>
                    <a:pt x="1188" y="0"/>
                    <a:pt x="1174" y="1"/>
                  </a:cubicBezTo>
                  <a:cubicBezTo>
                    <a:pt x="712" y="11"/>
                    <a:pt x="212" y="297"/>
                    <a:pt x="77" y="421"/>
                  </a:cubicBezTo>
                  <a:cubicBezTo>
                    <a:pt x="11" y="481"/>
                    <a:pt x="1" y="569"/>
                    <a:pt x="48" y="643"/>
                  </a:cubicBezTo>
                  <a:cubicBezTo>
                    <a:pt x="96" y="718"/>
                    <a:pt x="194" y="764"/>
                    <a:pt x="296" y="764"/>
                  </a:cubicBezTo>
                  <a:cubicBezTo>
                    <a:pt x="319" y="764"/>
                    <a:pt x="341" y="762"/>
                    <a:pt x="364" y="757"/>
                  </a:cubicBezTo>
                  <a:cubicBezTo>
                    <a:pt x="583" y="711"/>
                    <a:pt x="1046" y="611"/>
                    <a:pt x="1425" y="606"/>
                  </a:cubicBezTo>
                  <a:cubicBezTo>
                    <a:pt x="1925" y="599"/>
                    <a:pt x="1837" y="277"/>
                    <a:pt x="1837" y="277"/>
                  </a:cubicBezTo>
                  <a:lnTo>
                    <a:pt x="1837" y="277"/>
                  </a:lnTo>
                  <a:cubicBezTo>
                    <a:pt x="1837" y="277"/>
                    <a:pt x="1837" y="277"/>
                    <a:pt x="1837" y="277"/>
                  </a:cubicBezTo>
                  <a:cubicBezTo>
                    <a:pt x="1837" y="277"/>
                    <a:pt x="1769" y="0"/>
                    <a:pt x="12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66"/>
            <p:cNvSpPr/>
            <p:nvPr/>
          </p:nvSpPr>
          <p:spPr>
            <a:xfrm>
              <a:off x="2323525" y="680875"/>
              <a:ext cx="48125" cy="19125"/>
            </a:xfrm>
            <a:custGeom>
              <a:rect b="b" l="l" r="r" t="t"/>
              <a:pathLst>
                <a:path extrusionOk="0" h="765" w="1925">
                  <a:moveTo>
                    <a:pt x="711" y="0"/>
                  </a:moveTo>
                  <a:cubicBezTo>
                    <a:pt x="156" y="0"/>
                    <a:pt x="89" y="278"/>
                    <a:pt x="89" y="278"/>
                  </a:cubicBezTo>
                  <a:cubicBezTo>
                    <a:pt x="89" y="278"/>
                    <a:pt x="0" y="600"/>
                    <a:pt x="500" y="607"/>
                  </a:cubicBezTo>
                  <a:cubicBezTo>
                    <a:pt x="880" y="612"/>
                    <a:pt x="1342" y="711"/>
                    <a:pt x="1562" y="757"/>
                  </a:cubicBezTo>
                  <a:cubicBezTo>
                    <a:pt x="1585" y="762"/>
                    <a:pt x="1608" y="764"/>
                    <a:pt x="1632" y="764"/>
                  </a:cubicBezTo>
                  <a:cubicBezTo>
                    <a:pt x="1733" y="764"/>
                    <a:pt x="1830" y="719"/>
                    <a:pt x="1877" y="645"/>
                  </a:cubicBezTo>
                  <a:cubicBezTo>
                    <a:pt x="1925" y="570"/>
                    <a:pt x="1914" y="482"/>
                    <a:pt x="1848" y="421"/>
                  </a:cubicBezTo>
                  <a:cubicBezTo>
                    <a:pt x="1714" y="298"/>
                    <a:pt x="1214" y="12"/>
                    <a:pt x="752" y="1"/>
                  </a:cubicBezTo>
                  <a:cubicBezTo>
                    <a:pt x="738" y="0"/>
                    <a:pt x="725" y="0"/>
                    <a:pt x="7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66"/>
            <p:cNvSpPr/>
            <p:nvPr/>
          </p:nvSpPr>
          <p:spPr>
            <a:xfrm>
              <a:off x="2293325" y="790650"/>
              <a:ext cx="36975" cy="13500"/>
            </a:xfrm>
            <a:custGeom>
              <a:rect b="b" l="l" r="r" t="t"/>
              <a:pathLst>
                <a:path extrusionOk="0" fill="none" h="540" w="1479">
                  <a:moveTo>
                    <a:pt x="1479" y="0"/>
                  </a:moveTo>
                  <a:cubicBezTo>
                    <a:pt x="1479" y="0"/>
                    <a:pt x="1038" y="539"/>
                    <a:pt x="1" y="229"/>
                  </a:cubicBezTo>
                </a:path>
              </a:pathLst>
            </a:custGeom>
            <a:solidFill>
              <a:schemeClr val="dk1"/>
            </a:solidFill>
            <a:ln cap="rnd" cmpd="sng" w="2875">
              <a:solidFill>
                <a:srgbClr val="1D000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66"/>
            <p:cNvSpPr/>
            <p:nvPr/>
          </p:nvSpPr>
          <p:spPr>
            <a:xfrm>
              <a:off x="2314425" y="706725"/>
              <a:ext cx="72825" cy="72800"/>
            </a:xfrm>
            <a:custGeom>
              <a:rect b="b" l="l" r="r" t="t"/>
              <a:pathLst>
                <a:path extrusionOk="0" fill="none" h="2912" w="2913">
                  <a:moveTo>
                    <a:pt x="0" y="1456"/>
                  </a:moveTo>
                  <a:cubicBezTo>
                    <a:pt x="0" y="2260"/>
                    <a:pt x="652" y="2912"/>
                    <a:pt x="1456" y="2912"/>
                  </a:cubicBezTo>
                  <a:cubicBezTo>
                    <a:pt x="2261" y="2912"/>
                    <a:pt x="2913" y="2260"/>
                    <a:pt x="2913" y="1456"/>
                  </a:cubicBezTo>
                  <a:cubicBezTo>
                    <a:pt x="2913" y="652"/>
                    <a:pt x="2261" y="0"/>
                    <a:pt x="1456" y="0"/>
                  </a:cubicBezTo>
                  <a:cubicBezTo>
                    <a:pt x="652" y="0"/>
                    <a:pt x="0" y="652"/>
                    <a:pt x="0" y="1456"/>
                  </a:cubicBezTo>
                  <a:close/>
                </a:path>
              </a:pathLst>
            </a:custGeom>
            <a:solidFill>
              <a:schemeClr val="lt1"/>
            </a:solidFill>
            <a:ln cap="flat" cmpd="sng" w="4900">
              <a:solidFill>
                <a:schemeClr val="lt1"/>
              </a:solidFill>
              <a:prstDash val="solid"/>
              <a:miter lim="115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66"/>
            <p:cNvSpPr/>
            <p:nvPr/>
          </p:nvSpPr>
          <p:spPr>
            <a:xfrm>
              <a:off x="2223425" y="706725"/>
              <a:ext cx="72825" cy="72800"/>
            </a:xfrm>
            <a:custGeom>
              <a:rect b="b" l="l" r="r" t="t"/>
              <a:pathLst>
                <a:path extrusionOk="0" fill="none" h="2912" w="2913">
                  <a:moveTo>
                    <a:pt x="0" y="1456"/>
                  </a:moveTo>
                  <a:cubicBezTo>
                    <a:pt x="0" y="2260"/>
                    <a:pt x="652" y="2912"/>
                    <a:pt x="1457" y="2912"/>
                  </a:cubicBezTo>
                  <a:cubicBezTo>
                    <a:pt x="2261" y="2912"/>
                    <a:pt x="2913" y="2260"/>
                    <a:pt x="2913" y="1456"/>
                  </a:cubicBezTo>
                  <a:cubicBezTo>
                    <a:pt x="2913" y="652"/>
                    <a:pt x="2261" y="0"/>
                    <a:pt x="1457" y="0"/>
                  </a:cubicBezTo>
                  <a:cubicBezTo>
                    <a:pt x="652" y="0"/>
                    <a:pt x="0" y="652"/>
                    <a:pt x="0" y="1456"/>
                  </a:cubicBezTo>
                  <a:close/>
                </a:path>
              </a:pathLst>
            </a:custGeom>
            <a:solidFill>
              <a:schemeClr val="lt1"/>
            </a:solidFill>
            <a:ln cap="flat" cmpd="sng" w="4900">
              <a:solidFill>
                <a:schemeClr val="lt1"/>
              </a:solidFill>
              <a:prstDash val="solid"/>
              <a:miter lim="115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66"/>
            <p:cNvSpPr/>
            <p:nvPr/>
          </p:nvSpPr>
          <p:spPr>
            <a:xfrm>
              <a:off x="2296225" y="743125"/>
              <a:ext cx="18225" cy="25"/>
            </a:xfrm>
            <a:custGeom>
              <a:rect b="b" l="l" r="r" t="t"/>
              <a:pathLst>
                <a:path extrusionOk="0" fill="none" h="1" w="729">
                  <a:moveTo>
                    <a:pt x="1" y="0"/>
                  </a:moveTo>
                  <a:lnTo>
                    <a:pt x="728" y="0"/>
                  </a:lnTo>
                </a:path>
              </a:pathLst>
            </a:custGeom>
            <a:solidFill>
              <a:schemeClr val="lt1"/>
            </a:solidFill>
            <a:ln cap="flat" cmpd="sng" w="4900">
              <a:solidFill>
                <a:schemeClr val="lt1"/>
              </a:solidFill>
              <a:prstDash val="solid"/>
              <a:miter lim="115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66"/>
            <p:cNvSpPr/>
            <p:nvPr/>
          </p:nvSpPr>
          <p:spPr>
            <a:xfrm>
              <a:off x="2213525" y="605225"/>
              <a:ext cx="155725" cy="81800"/>
            </a:xfrm>
            <a:custGeom>
              <a:rect b="b" l="l" r="r" t="t"/>
              <a:pathLst>
                <a:path extrusionOk="0" h="3272" w="6229">
                  <a:moveTo>
                    <a:pt x="3742" y="0"/>
                  </a:moveTo>
                  <a:cubicBezTo>
                    <a:pt x="631" y="0"/>
                    <a:pt x="1" y="3200"/>
                    <a:pt x="1" y="3200"/>
                  </a:cubicBezTo>
                  <a:cubicBezTo>
                    <a:pt x="394" y="3249"/>
                    <a:pt x="746" y="3271"/>
                    <a:pt x="1062" y="3271"/>
                  </a:cubicBezTo>
                  <a:cubicBezTo>
                    <a:pt x="3426" y="3271"/>
                    <a:pt x="3764" y="2043"/>
                    <a:pt x="3764" y="2043"/>
                  </a:cubicBezTo>
                  <a:cubicBezTo>
                    <a:pt x="3916" y="2506"/>
                    <a:pt x="3764" y="2976"/>
                    <a:pt x="3764" y="2976"/>
                  </a:cubicBezTo>
                  <a:cubicBezTo>
                    <a:pt x="6228" y="2440"/>
                    <a:pt x="5922" y="436"/>
                    <a:pt x="5922" y="436"/>
                  </a:cubicBezTo>
                  <a:cubicBezTo>
                    <a:pt x="5086" y="128"/>
                    <a:pt x="4365" y="0"/>
                    <a:pt x="37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66"/>
            <p:cNvSpPr/>
            <p:nvPr/>
          </p:nvSpPr>
          <p:spPr>
            <a:xfrm>
              <a:off x="2358725" y="629400"/>
              <a:ext cx="37050" cy="67775"/>
            </a:xfrm>
            <a:custGeom>
              <a:rect b="b" l="l" r="r" t="t"/>
              <a:pathLst>
                <a:path extrusionOk="0" h="2711" w="1482">
                  <a:moveTo>
                    <a:pt x="1" y="1"/>
                  </a:moveTo>
                  <a:cubicBezTo>
                    <a:pt x="1" y="1"/>
                    <a:pt x="150" y="1878"/>
                    <a:pt x="1399" y="2711"/>
                  </a:cubicBezTo>
                  <a:cubicBezTo>
                    <a:pt x="1399" y="2711"/>
                    <a:pt x="1482" y="170"/>
                    <a:pt x="1" y="1"/>
                  </a:cubicBezTo>
                  <a:close/>
                </a:path>
              </a:pathLst>
            </a:custGeom>
            <a:solidFill>
              <a:srgbClr val="1E0A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9" name="Google Shape;1899;p66"/>
          <p:cNvGrpSpPr/>
          <p:nvPr/>
        </p:nvGrpSpPr>
        <p:grpSpPr>
          <a:xfrm flipH="1">
            <a:off x="7865756" y="1791513"/>
            <a:ext cx="565030" cy="617554"/>
            <a:chOff x="849771" y="662017"/>
            <a:chExt cx="637156" cy="696384"/>
          </a:xfrm>
        </p:grpSpPr>
        <p:sp>
          <p:nvSpPr>
            <p:cNvPr id="1900" name="Google Shape;1900;p66"/>
            <p:cNvSpPr/>
            <p:nvPr/>
          </p:nvSpPr>
          <p:spPr>
            <a:xfrm>
              <a:off x="849771" y="788329"/>
              <a:ext cx="576393" cy="570073"/>
            </a:xfrm>
            <a:custGeom>
              <a:rect b="b" l="l" r="r" t="t"/>
              <a:pathLst>
                <a:path extrusionOk="0" h="19483" w="19699">
                  <a:moveTo>
                    <a:pt x="12988" y="0"/>
                  </a:moveTo>
                  <a:cubicBezTo>
                    <a:pt x="12287" y="539"/>
                    <a:pt x="11418" y="753"/>
                    <a:pt x="10545" y="753"/>
                  </a:cubicBezTo>
                  <a:cubicBezTo>
                    <a:pt x="10308" y="753"/>
                    <a:pt x="10072" y="737"/>
                    <a:pt x="9838" y="708"/>
                  </a:cubicBezTo>
                  <a:cubicBezTo>
                    <a:pt x="9413" y="645"/>
                    <a:pt x="8955" y="549"/>
                    <a:pt x="8522" y="549"/>
                  </a:cubicBezTo>
                  <a:cubicBezTo>
                    <a:pt x="8163" y="549"/>
                    <a:pt x="7822" y="615"/>
                    <a:pt x="7532" y="822"/>
                  </a:cubicBezTo>
                  <a:cubicBezTo>
                    <a:pt x="7373" y="959"/>
                    <a:pt x="7236" y="1119"/>
                    <a:pt x="7099" y="1301"/>
                  </a:cubicBezTo>
                  <a:cubicBezTo>
                    <a:pt x="4337" y="4771"/>
                    <a:pt x="2009" y="8582"/>
                    <a:pt x="206" y="12645"/>
                  </a:cubicBezTo>
                  <a:cubicBezTo>
                    <a:pt x="0" y="13216"/>
                    <a:pt x="206" y="13787"/>
                    <a:pt x="479" y="14266"/>
                  </a:cubicBezTo>
                  <a:cubicBezTo>
                    <a:pt x="1461" y="15978"/>
                    <a:pt x="3150" y="17142"/>
                    <a:pt x="4908" y="18032"/>
                  </a:cubicBezTo>
                  <a:cubicBezTo>
                    <a:pt x="6494" y="18836"/>
                    <a:pt x="8217" y="19483"/>
                    <a:pt x="9986" y="19483"/>
                  </a:cubicBezTo>
                  <a:cubicBezTo>
                    <a:pt x="10127" y="19483"/>
                    <a:pt x="10268" y="19478"/>
                    <a:pt x="10408" y="19470"/>
                  </a:cubicBezTo>
                  <a:cubicBezTo>
                    <a:pt x="11139" y="19447"/>
                    <a:pt x="11892" y="19287"/>
                    <a:pt x="12463" y="18831"/>
                  </a:cubicBezTo>
                  <a:cubicBezTo>
                    <a:pt x="12919" y="18489"/>
                    <a:pt x="13216" y="17986"/>
                    <a:pt x="13536" y="17507"/>
                  </a:cubicBezTo>
                  <a:cubicBezTo>
                    <a:pt x="15635" y="14129"/>
                    <a:pt x="17735" y="10751"/>
                    <a:pt x="19516" y="7167"/>
                  </a:cubicBezTo>
                  <a:cubicBezTo>
                    <a:pt x="19698" y="6346"/>
                    <a:pt x="19539" y="5866"/>
                    <a:pt x="19288" y="5478"/>
                  </a:cubicBezTo>
                  <a:cubicBezTo>
                    <a:pt x="19036" y="5090"/>
                    <a:pt x="18671" y="4771"/>
                    <a:pt x="18420" y="4405"/>
                  </a:cubicBezTo>
                  <a:cubicBezTo>
                    <a:pt x="18009" y="3858"/>
                    <a:pt x="17781" y="3196"/>
                    <a:pt x="17735" y="2511"/>
                  </a:cubicBezTo>
                  <a:cubicBezTo>
                    <a:pt x="16092" y="1780"/>
                    <a:pt x="14494" y="959"/>
                    <a:pt x="129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66"/>
            <p:cNvSpPr/>
            <p:nvPr/>
          </p:nvSpPr>
          <p:spPr>
            <a:xfrm>
              <a:off x="921222" y="935912"/>
              <a:ext cx="384710" cy="367476"/>
            </a:xfrm>
            <a:custGeom>
              <a:rect b="b" l="l" r="r" t="t"/>
              <a:pathLst>
                <a:path extrusionOk="0" h="12559" w="13148">
                  <a:moveTo>
                    <a:pt x="4246" y="0"/>
                  </a:moveTo>
                  <a:cubicBezTo>
                    <a:pt x="3036" y="1849"/>
                    <a:pt x="1849" y="3721"/>
                    <a:pt x="662" y="5593"/>
                  </a:cubicBezTo>
                  <a:cubicBezTo>
                    <a:pt x="480" y="5889"/>
                    <a:pt x="274" y="6186"/>
                    <a:pt x="183" y="6529"/>
                  </a:cubicBezTo>
                  <a:cubicBezTo>
                    <a:pt x="0" y="7099"/>
                    <a:pt x="69" y="7738"/>
                    <a:pt x="274" y="8332"/>
                  </a:cubicBezTo>
                  <a:cubicBezTo>
                    <a:pt x="685" y="9473"/>
                    <a:pt x="1530" y="10432"/>
                    <a:pt x="2557" y="11116"/>
                  </a:cubicBezTo>
                  <a:cubicBezTo>
                    <a:pt x="3584" y="11778"/>
                    <a:pt x="4771" y="12166"/>
                    <a:pt x="5958" y="12417"/>
                  </a:cubicBezTo>
                  <a:cubicBezTo>
                    <a:pt x="6344" y="12497"/>
                    <a:pt x="6753" y="12559"/>
                    <a:pt x="7148" y="12559"/>
                  </a:cubicBezTo>
                  <a:cubicBezTo>
                    <a:pt x="7664" y="12559"/>
                    <a:pt x="8160" y="12453"/>
                    <a:pt x="8560" y="12144"/>
                  </a:cubicBezTo>
                  <a:cubicBezTo>
                    <a:pt x="8879" y="11915"/>
                    <a:pt x="9108" y="11550"/>
                    <a:pt x="9336" y="11208"/>
                  </a:cubicBezTo>
                  <a:cubicBezTo>
                    <a:pt x="10591" y="9268"/>
                    <a:pt x="11824" y="7327"/>
                    <a:pt x="12988" y="5342"/>
                  </a:cubicBezTo>
                  <a:cubicBezTo>
                    <a:pt x="13057" y="5227"/>
                    <a:pt x="13125" y="5113"/>
                    <a:pt x="13125" y="4976"/>
                  </a:cubicBezTo>
                  <a:cubicBezTo>
                    <a:pt x="13148" y="4862"/>
                    <a:pt x="13102" y="4748"/>
                    <a:pt x="13057" y="4634"/>
                  </a:cubicBezTo>
                  <a:cubicBezTo>
                    <a:pt x="12783" y="3995"/>
                    <a:pt x="12189" y="3561"/>
                    <a:pt x="11596" y="3196"/>
                  </a:cubicBezTo>
                  <a:cubicBezTo>
                    <a:pt x="9313" y="1712"/>
                    <a:pt x="6825" y="457"/>
                    <a:pt x="424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66"/>
            <p:cNvSpPr/>
            <p:nvPr/>
          </p:nvSpPr>
          <p:spPr>
            <a:xfrm>
              <a:off x="1162317" y="662017"/>
              <a:ext cx="324610" cy="227848"/>
            </a:xfrm>
            <a:custGeom>
              <a:rect b="b" l="l" r="r" t="t"/>
              <a:pathLst>
                <a:path extrusionOk="0" h="7787" w="11094">
                  <a:moveTo>
                    <a:pt x="2001" y="0"/>
                  </a:moveTo>
                  <a:cubicBezTo>
                    <a:pt x="1958" y="0"/>
                    <a:pt x="1915" y="1"/>
                    <a:pt x="1872" y="3"/>
                  </a:cubicBezTo>
                  <a:cubicBezTo>
                    <a:pt x="1644" y="26"/>
                    <a:pt x="1438" y="72"/>
                    <a:pt x="1256" y="209"/>
                  </a:cubicBezTo>
                  <a:cubicBezTo>
                    <a:pt x="1073" y="346"/>
                    <a:pt x="982" y="528"/>
                    <a:pt x="868" y="688"/>
                  </a:cubicBezTo>
                  <a:cubicBezTo>
                    <a:pt x="571" y="1236"/>
                    <a:pt x="297" y="1806"/>
                    <a:pt x="69" y="2400"/>
                  </a:cubicBezTo>
                  <a:cubicBezTo>
                    <a:pt x="46" y="2491"/>
                    <a:pt x="0" y="2605"/>
                    <a:pt x="0" y="2697"/>
                  </a:cubicBezTo>
                  <a:cubicBezTo>
                    <a:pt x="23" y="2856"/>
                    <a:pt x="115" y="2970"/>
                    <a:pt x="206" y="3085"/>
                  </a:cubicBezTo>
                  <a:cubicBezTo>
                    <a:pt x="754" y="3746"/>
                    <a:pt x="1461" y="4249"/>
                    <a:pt x="2169" y="4728"/>
                  </a:cubicBezTo>
                  <a:cubicBezTo>
                    <a:pt x="4246" y="6097"/>
                    <a:pt x="6551" y="7125"/>
                    <a:pt x="8948" y="7787"/>
                  </a:cubicBezTo>
                  <a:cubicBezTo>
                    <a:pt x="9907" y="7330"/>
                    <a:pt x="10591" y="6440"/>
                    <a:pt x="11002" y="5436"/>
                  </a:cubicBezTo>
                  <a:cubicBezTo>
                    <a:pt x="11048" y="5321"/>
                    <a:pt x="11093" y="5162"/>
                    <a:pt x="11071" y="5025"/>
                  </a:cubicBezTo>
                  <a:cubicBezTo>
                    <a:pt x="11048" y="4865"/>
                    <a:pt x="10911" y="4705"/>
                    <a:pt x="10774" y="4591"/>
                  </a:cubicBezTo>
                  <a:cubicBezTo>
                    <a:pt x="8674" y="2605"/>
                    <a:pt x="6118" y="1099"/>
                    <a:pt x="3333" y="254"/>
                  </a:cubicBezTo>
                  <a:cubicBezTo>
                    <a:pt x="2895" y="108"/>
                    <a:pt x="2456" y="0"/>
                    <a:pt x="20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66"/>
            <p:cNvSpPr/>
            <p:nvPr/>
          </p:nvSpPr>
          <p:spPr>
            <a:xfrm>
              <a:off x="1216417" y="693207"/>
              <a:ext cx="221089" cy="119176"/>
            </a:xfrm>
            <a:custGeom>
              <a:rect b="b" l="l" r="r" t="t"/>
              <a:pathLst>
                <a:path extrusionOk="0" h="4073" w="7556">
                  <a:moveTo>
                    <a:pt x="109" y="1"/>
                  </a:moveTo>
                  <a:cubicBezTo>
                    <a:pt x="95" y="1"/>
                    <a:pt x="81" y="4"/>
                    <a:pt x="69" y="10"/>
                  </a:cubicBezTo>
                  <a:cubicBezTo>
                    <a:pt x="23" y="56"/>
                    <a:pt x="0" y="124"/>
                    <a:pt x="46" y="170"/>
                  </a:cubicBezTo>
                  <a:cubicBezTo>
                    <a:pt x="594" y="1037"/>
                    <a:pt x="1552" y="1562"/>
                    <a:pt x="2420" y="1996"/>
                  </a:cubicBezTo>
                  <a:cubicBezTo>
                    <a:pt x="4017" y="2795"/>
                    <a:pt x="5707" y="3502"/>
                    <a:pt x="7418" y="4073"/>
                  </a:cubicBezTo>
                  <a:lnTo>
                    <a:pt x="7441" y="4073"/>
                  </a:lnTo>
                  <a:cubicBezTo>
                    <a:pt x="7487" y="4073"/>
                    <a:pt x="7533" y="4050"/>
                    <a:pt x="7555" y="4004"/>
                  </a:cubicBezTo>
                  <a:cubicBezTo>
                    <a:pt x="7555" y="3936"/>
                    <a:pt x="7533" y="3890"/>
                    <a:pt x="7487" y="3867"/>
                  </a:cubicBezTo>
                  <a:cubicBezTo>
                    <a:pt x="5775" y="3297"/>
                    <a:pt x="4109" y="2612"/>
                    <a:pt x="2511" y="1813"/>
                  </a:cubicBezTo>
                  <a:cubicBezTo>
                    <a:pt x="1666" y="1402"/>
                    <a:pt x="753" y="877"/>
                    <a:pt x="206" y="56"/>
                  </a:cubicBezTo>
                  <a:cubicBezTo>
                    <a:pt x="189" y="22"/>
                    <a:pt x="148" y="1"/>
                    <a:pt x="1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66"/>
            <p:cNvSpPr/>
            <p:nvPr/>
          </p:nvSpPr>
          <p:spPr>
            <a:xfrm>
              <a:off x="1034748" y="929416"/>
              <a:ext cx="275190" cy="161866"/>
            </a:xfrm>
            <a:custGeom>
              <a:rect b="b" l="l" r="r" t="t"/>
              <a:pathLst>
                <a:path extrusionOk="0" h="5532" w="9405">
                  <a:moveTo>
                    <a:pt x="928" y="1"/>
                  </a:moveTo>
                  <a:cubicBezTo>
                    <a:pt x="832" y="1"/>
                    <a:pt x="736" y="6"/>
                    <a:pt x="640" y="17"/>
                  </a:cubicBezTo>
                  <a:cubicBezTo>
                    <a:pt x="480" y="40"/>
                    <a:pt x="275" y="131"/>
                    <a:pt x="206" y="291"/>
                  </a:cubicBezTo>
                  <a:cubicBezTo>
                    <a:pt x="1" y="930"/>
                    <a:pt x="480" y="1569"/>
                    <a:pt x="982" y="2003"/>
                  </a:cubicBezTo>
                  <a:cubicBezTo>
                    <a:pt x="2626" y="3509"/>
                    <a:pt x="4634" y="4605"/>
                    <a:pt x="6803" y="5176"/>
                  </a:cubicBezTo>
                  <a:cubicBezTo>
                    <a:pt x="7259" y="5290"/>
                    <a:pt x="7716" y="5381"/>
                    <a:pt x="8195" y="5472"/>
                  </a:cubicBezTo>
                  <a:cubicBezTo>
                    <a:pt x="8334" y="5507"/>
                    <a:pt x="8488" y="5532"/>
                    <a:pt x="8640" y="5532"/>
                  </a:cubicBezTo>
                  <a:cubicBezTo>
                    <a:pt x="8888" y="5532"/>
                    <a:pt x="9126" y="5465"/>
                    <a:pt x="9268" y="5267"/>
                  </a:cubicBezTo>
                  <a:cubicBezTo>
                    <a:pt x="9405" y="5084"/>
                    <a:pt x="9382" y="4810"/>
                    <a:pt x="9291" y="4582"/>
                  </a:cubicBezTo>
                  <a:cubicBezTo>
                    <a:pt x="9177" y="4377"/>
                    <a:pt x="9017" y="4217"/>
                    <a:pt x="8834" y="4057"/>
                  </a:cubicBezTo>
                  <a:cubicBezTo>
                    <a:pt x="6985" y="2345"/>
                    <a:pt x="4794" y="1067"/>
                    <a:pt x="2397" y="291"/>
                  </a:cubicBezTo>
                  <a:cubicBezTo>
                    <a:pt x="1919" y="138"/>
                    <a:pt x="1425" y="1"/>
                    <a:pt x="928" y="1"/>
                  </a:cubicBezTo>
                  <a:close/>
                </a:path>
              </a:pathLst>
            </a:custGeom>
            <a:solidFill>
              <a:schemeClr val="lt1">
                <a:alpha val="432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5" name="Google Shape;1905;p66"/>
          <p:cNvGrpSpPr/>
          <p:nvPr/>
        </p:nvGrpSpPr>
        <p:grpSpPr>
          <a:xfrm flipH="1" rot="5010607">
            <a:off x="4669109" y="3598908"/>
            <a:ext cx="565032" cy="699887"/>
            <a:chOff x="7443422" y="3653739"/>
            <a:chExt cx="444119" cy="550116"/>
          </a:xfrm>
        </p:grpSpPr>
        <p:sp>
          <p:nvSpPr>
            <p:cNvPr id="1906" name="Google Shape;1906;p66"/>
            <p:cNvSpPr/>
            <p:nvPr/>
          </p:nvSpPr>
          <p:spPr>
            <a:xfrm>
              <a:off x="7443422" y="3653739"/>
              <a:ext cx="101652" cy="110288"/>
            </a:xfrm>
            <a:custGeom>
              <a:rect b="b" l="l" r="r" t="t"/>
              <a:pathLst>
                <a:path extrusionOk="0" h="4087" w="3767">
                  <a:moveTo>
                    <a:pt x="1735" y="0"/>
                  </a:moveTo>
                  <a:cubicBezTo>
                    <a:pt x="1666" y="0"/>
                    <a:pt x="1598" y="46"/>
                    <a:pt x="1529" y="69"/>
                  </a:cubicBezTo>
                  <a:cubicBezTo>
                    <a:pt x="959" y="366"/>
                    <a:pt x="479" y="799"/>
                    <a:pt x="137" y="1347"/>
                  </a:cubicBezTo>
                  <a:cubicBezTo>
                    <a:pt x="69" y="1461"/>
                    <a:pt x="0" y="1598"/>
                    <a:pt x="0" y="1735"/>
                  </a:cubicBezTo>
                  <a:cubicBezTo>
                    <a:pt x="23" y="1849"/>
                    <a:pt x="114" y="1941"/>
                    <a:pt x="183" y="2032"/>
                  </a:cubicBezTo>
                  <a:cubicBezTo>
                    <a:pt x="753" y="2739"/>
                    <a:pt x="1324" y="3424"/>
                    <a:pt x="1917" y="4086"/>
                  </a:cubicBezTo>
                  <a:cubicBezTo>
                    <a:pt x="2602" y="3698"/>
                    <a:pt x="3196" y="3173"/>
                    <a:pt x="3652" y="2534"/>
                  </a:cubicBezTo>
                  <a:cubicBezTo>
                    <a:pt x="3721" y="2466"/>
                    <a:pt x="3766" y="2374"/>
                    <a:pt x="3766" y="2283"/>
                  </a:cubicBezTo>
                  <a:cubicBezTo>
                    <a:pt x="3766" y="2215"/>
                    <a:pt x="3721" y="2146"/>
                    <a:pt x="3675" y="2078"/>
                  </a:cubicBezTo>
                  <a:cubicBezTo>
                    <a:pt x="3219" y="1370"/>
                    <a:pt x="2648" y="708"/>
                    <a:pt x="2009" y="160"/>
                  </a:cubicBezTo>
                  <a:cubicBezTo>
                    <a:pt x="1917" y="92"/>
                    <a:pt x="1849" y="23"/>
                    <a:pt x="17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66"/>
            <p:cNvSpPr/>
            <p:nvPr/>
          </p:nvSpPr>
          <p:spPr>
            <a:xfrm>
              <a:off x="7465576" y="3698372"/>
              <a:ext cx="404100" cy="479901"/>
            </a:xfrm>
            <a:custGeom>
              <a:rect b="b" l="l" r="r" t="t"/>
              <a:pathLst>
                <a:path extrusionOk="0" h="17784" w="14975">
                  <a:moveTo>
                    <a:pt x="3685" y="0"/>
                  </a:moveTo>
                  <a:cubicBezTo>
                    <a:pt x="3531" y="0"/>
                    <a:pt x="3368" y="71"/>
                    <a:pt x="3219" y="127"/>
                  </a:cubicBezTo>
                  <a:cubicBezTo>
                    <a:pt x="2192" y="561"/>
                    <a:pt x="1233" y="1200"/>
                    <a:pt x="435" y="1998"/>
                  </a:cubicBezTo>
                  <a:cubicBezTo>
                    <a:pt x="183" y="2227"/>
                    <a:pt x="1" y="2432"/>
                    <a:pt x="1" y="2683"/>
                  </a:cubicBezTo>
                  <a:cubicBezTo>
                    <a:pt x="24" y="2934"/>
                    <a:pt x="138" y="3163"/>
                    <a:pt x="252" y="3391"/>
                  </a:cubicBezTo>
                  <a:cubicBezTo>
                    <a:pt x="2649" y="8138"/>
                    <a:pt x="5045" y="12909"/>
                    <a:pt x="7761" y="17497"/>
                  </a:cubicBezTo>
                  <a:cubicBezTo>
                    <a:pt x="7830" y="17611"/>
                    <a:pt x="7898" y="17725"/>
                    <a:pt x="8035" y="17771"/>
                  </a:cubicBezTo>
                  <a:cubicBezTo>
                    <a:pt x="8057" y="17779"/>
                    <a:pt x="8080" y="17783"/>
                    <a:pt x="8104" y="17783"/>
                  </a:cubicBezTo>
                  <a:cubicBezTo>
                    <a:pt x="8208" y="17783"/>
                    <a:pt x="8331" y="17712"/>
                    <a:pt x="8423" y="17657"/>
                  </a:cubicBezTo>
                  <a:cubicBezTo>
                    <a:pt x="10683" y="16378"/>
                    <a:pt x="12966" y="15055"/>
                    <a:pt x="14723" y="13137"/>
                  </a:cubicBezTo>
                  <a:cubicBezTo>
                    <a:pt x="14814" y="13023"/>
                    <a:pt x="14929" y="12909"/>
                    <a:pt x="14951" y="12749"/>
                  </a:cubicBezTo>
                  <a:cubicBezTo>
                    <a:pt x="14974" y="12521"/>
                    <a:pt x="14837" y="12338"/>
                    <a:pt x="14700" y="12156"/>
                  </a:cubicBezTo>
                  <a:cubicBezTo>
                    <a:pt x="11391" y="8093"/>
                    <a:pt x="7921" y="4167"/>
                    <a:pt x="4292" y="355"/>
                  </a:cubicBezTo>
                  <a:cubicBezTo>
                    <a:pt x="4155" y="218"/>
                    <a:pt x="3995" y="58"/>
                    <a:pt x="3790" y="13"/>
                  </a:cubicBezTo>
                  <a:cubicBezTo>
                    <a:pt x="3756" y="4"/>
                    <a:pt x="3721" y="0"/>
                    <a:pt x="36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66"/>
            <p:cNvSpPr/>
            <p:nvPr/>
          </p:nvSpPr>
          <p:spPr>
            <a:xfrm>
              <a:off x="7559835" y="3811358"/>
              <a:ext cx="177399" cy="223058"/>
            </a:xfrm>
            <a:custGeom>
              <a:rect b="b" l="l" r="r" t="t"/>
              <a:pathLst>
                <a:path extrusionOk="0" h="8266" w="6574">
                  <a:moveTo>
                    <a:pt x="1046" y="1"/>
                  </a:moveTo>
                  <a:cubicBezTo>
                    <a:pt x="859" y="1"/>
                    <a:pt x="678" y="44"/>
                    <a:pt x="525" y="140"/>
                  </a:cubicBezTo>
                  <a:cubicBezTo>
                    <a:pt x="137" y="391"/>
                    <a:pt x="0" y="893"/>
                    <a:pt x="69" y="1327"/>
                  </a:cubicBezTo>
                  <a:cubicBezTo>
                    <a:pt x="137" y="1783"/>
                    <a:pt x="388" y="2171"/>
                    <a:pt x="639" y="2536"/>
                  </a:cubicBezTo>
                  <a:cubicBezTo>
                    <a:pt x="1689" y="4203"/>
                    <a:pt x="2922" y="5732"/>
                    <a:pt x="4132" y="7261"/>
                  </a:cubicBezTo>
                  <a:cubicBezTo>
                    <a:pt x="4428" y="7626"/>
                    <a:pt x="4725" y="8014"/>
                    <a:pt x="5159" y="8174"/>
                  </a:cubicBezTo>
                  <a:cubicBezTo>
                    <a:pt x="5280" y="8235"/>
                    <a:pt x="5422" y="8265"/>
                    <a:pt x="5564" y="8265"/>
                  </a:cubicBezTo>
                  <a:cubicBezTo>
                    <a:pt x="5635" y="8265"/>
                    <a:pt x="5706" y="8258"/>
                    <a:pt x="5775" y="8243"/>
                  </a:cubicBezTo>
                  <a:cubicBezTo>
                    <a:pt x="6186" y="8129"/>
                    <a:pt x="6437" y="7695"/>
                    <a:pt x="6483" y="7261"/>
                  </a:cubicBezTo>
                  <a:cubicBezTo>
                    <a:pt x="6574" y="6417"/>
                    <a:pt x="6026" y="5618"/>
                    <a:pt x="5524" y="4933"/>
                  </a:cubicBezTo>
                  <a:cubicBezTo>
                    <a:pt x="4475" y="3542"/>
                    <a:pt x="3427" y="2175"/>
                    <a:pt x="2378" y="784"/>
                  </a:cubicBezTo>
                  <a:lnTo>
                    <a:pt x="2378" y="784"/>
                  </a:lnTo>
                  <a:cubicBezTo>
                    <a:pt x="2382" y="790"/>
                    <a:pt x="2384" y="792"/>
                    <a:pt x="2384" y="792"/>
                  </a:cubicBezTo>
                  <a:cubicBezTo>
                    <a:pt x="2386" y="792"/>
                    <a:pt x="2131" y="456"/>
                    <a:pt x="1803" y="231"/>
                  </a:cubicBezTo>
                  <a:cubicBezTo>
                    <a:pt x="1578" y="85"/>
                    <a:pt x="1306" y="1"/>
                    <a:pt x="10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66"/>
            <p:cNvSpPr/>
            <p:nvPr/>
          </p:nvSpPr>
          <p:spPr>
            <a:xfrm>
              <a:off x="7651611" y="4028830"/>
              <a:ext cx="235930" cy="175025"/>
            </a:xfrm>
            <a:custGeom>
              <a:rect b="b" l="l" r="r" t="t"/>
              <a:pathLst>
                <a:path extrusionOk="0" h="6486" w="8743">
                  <a:moveTo>
                    <a:pt x="8254" y="1"/>
                  </a:moveTo>
                  <a:cubicBezTo>
                    <a:pt x="8050" y="1"/>
                    <a:pt x="7827" y="95"/>
                    <a:pt x="7647" y="206"/>
                  </a:cubicBezTo>
                  <a:cubicBezTo>
                    <a:pt x="6094" y="1074"/>
                    <a:pt x="4656" y="2124"/>
                    <a:pt x="3378" y="3334"/>
                  </a:cubicBezTo>
                  <a:cubicBezTo>
                    <a:pt x="2671" y="3995"/>
                    <a:pt x="1507" y="4361"/>
                    <a:pt x="639" y="5160"/>
                  </a:cubicBezTo>
                  <a:cubicBezTo>
                    <a:pt x="320" y="5433"/>
                    <a:pt x="0" y="5890"/>
                    <a:pt x="228" y="6232"/>
                  </a:cubicBezTo>
                  <a:cubicBezTo>
                    <a:pt x="341" y="6415"/>
                    <a:pt x="549" y="6486"/>
                    <a:pt x="773" y="6486"/>
                  </a:cubicBezTo>
                  <a:cubicBezTo>
                    <a:pt x="912" y="6486"/>
                    <a:pt x="1056" y="6459"/>
                    <a:pt x="1187" y="6415"/>
                  </a:cubicBezTo>
                  <a:cubicBezTo>
                    <a:pt x="1826" y="6232"/>
                    <a:pt x="2374" y="5821"/>
                    <a:pt x="2922" y="5433"/>
                  </a:cubicBezTo>
                  <a:cubicBezTo>
                    <a:pt x="4611" y="4224"/>
                    <a:pt x="6277" y="2968"/>
                    <a:pt x="7920" y="1690"/>
                  </a:cubicBezTo>
                  <a:cubicBezTo>
                    <a:pt x="8309" y="1393"/>
                    <a:pt x="8742" y="1005"/>
                    <a:pt x="8742" y="503"/>
                  </a:cubicBezTo>
                  <a:cubicBezTo>
                    <a:pt x="8742" y="366"/>
                    <a:pt x="8697" y="229"/>
                    <a:pt x="8605" y="138"/>
                  </a:cubicBezTo>
                  <a:cubicBezTo>
                    <a:pt x="8507" y="40"/>
                    <a:pt x="8384" y="1"/>
                    <a:pt x="82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0" name="Google Shape;1910;p66"/>
          <p:cNvGrpSpPr/>
          <p:nvPr/>
        </p:nvGrpSpPr>
        <p:grpSpPr>
          <a:xfrm>
            <a:off x="6074306" y="1791532"/>
            <a:ext cx="232270" cy="233551"/>
            <a:chOff x="4433075" y="2974400"/>
            <a:chExt cx="267500" cy="268975"/>
          </a:xfrm>
        </p:grpSpPr>
        <p:sp>
          <p:nvSpPr>
            <p:cNvPr id="1911" name="Google Shape;1911;p66"/>
            <p:cNvSpPr/>
            <p:nvPr/>
          </p:nvSpPr>
          <p:spPr>
            <a:xfrm>
              <a:off x="4433100" y="2974400"/>
              <a:ext cx="267475" cy="268975"/>
            </a:xfrm>
            <a:custGeom>
              <a:rect b="b" l="l" r="r" t="t"/>
              <a:pathLst>
                <a:path extrusionOk="0" h="10759" w="10699">
                  <a:moveTo>
                    <a:pt x="5364" y="1"/>
                  </a:moveTo>
                  <a:cubicBezTo>
                    <a:pt x="3726" y="1"/>
                    <a:pt x="1999" y="523"/>
                    <a:pt x="1153" y="1896"/>
                  </a:cubicBezTo>
                  <a:cubicBezTo>
                    <a:pt x="552" y="2872"/>
                    <a:pt x="11" y="4319"/>
                    <a:pt x="5" y="5798"/>
                  </a:cubicBezTo>
                  <a:cubicBezTo>
                    <a:pt x="0" y="6899"/>
                    <a:pt x="278" y="8028"/>
                    <a:pt x="948" y="8904"/>
                  </a:cubicBezTo>
                  <a:cubicBezTo>
                    <a:pt x="1639" y="9807"/>
                    <a:pt x="2705" y="10378"/>
                    <a:pt x="3816" y="10624"/>
                  </a:cubicBezTo>
                  <a:cubicBezTo>
                    <a:pt x="4225" y="10714"/>
                    <a:pt x="4644" y="10759"/>
                    <a:pt x="5063" y="10759"/>
                  </a:cubicBezTo>
                  <a:cubicBezTo>
                    <a:pt x="6897" y="10759"/>
                    <a:pt x="8740" y="9913"/>
                    <a:pt x="9738" y="8381"/>
                  </a:cubicBezTo>
                  <a:cubicBezTo>
                    <a:pt x="10377" y="7399"/>
                    <a:pt x="10650" y="6212"/>
                    <a:pt x="10673" y="5040"/>
                  </a:cubicBezTo>
                  <a:cubicBezTo>
                    <a:pt x="10698" y="3802"/>
                    <a:pt x="10429" y="2502"/>
                    <a:pt x="9616" y="1570"/>
                  </a:cubicBezTo>
                  <a:cubicBezTo>
                    <a:pt x="8704" y="527"/>
                    <a:pt x="7259" y="109"/>
                    <a:pt x="5876" y="18"/>
                  </a:cubicBezTo>
                  <a:cubicBezTo>
                    <a:pt x="5707" y="6"/>
                    <a:pt x="5536" y="1"/>
                    <a:pt x="53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66"/>
            <p:cNvSpPr/>
            <p:nvPr/>
          </p:nvSpPr>
          <p:spPr>
            <a:xfrm>
              <a:off x="4433075" y="3026600"/>
              <a:ext cx="262000" cy="216775"/>
            </a:xfrm>
            <a:custGeom>
              <a:rect b="b" l="l" r="r" t="t"/>
              <a:pathLst>
                <a:path extrusionOk="0" h="8671" w="10480">
                  <a:moveTo>
                    <a:pt x="1039" y="0"/>
                  </a:moveTo>
                  <a:lnTo>
                    <a:pt x="1039" y="0"/>
                  </a:lnTo>
                  <a:cubicBezTo>
                    <a:pt x="486" y="969"/>
                    <a:pt x="12" y="2325"/>
                    <a:pt x="5" y="3710"/>
                  </a:cubicBezTo>
                  <a:cubicBezTo>
                    <a:pt x="0" y="4811"/>
                    <a:pt x="279" y="5940"/>
                    <a:pt x="949" y="6816"/>
                  </a:cubicBezTo>
                  <a:cubicBezTo>
                    <a:pt x="1640" y="7719"/>
                    <a:pt x="2706" y="8290"/>
                    <a:pt x="3817" y="8536"/>
                  </a:cubicBezTo>
                  <a:cubicBezTo>
                    <a:pt x="4226" y="8626"/>
                    <a:pt x="4645" y="8671"/>
                    <a:pt x="5064" y="8671"/>
                  </a:cubicBezTo>
                  <a:cubicBezTo>
                    <a:pt x="6898" y="8671"/>
                    <a:pt x="8741" y="7825"/>
                    <a:pt x="9739" y="6293"/>
                  </a:cubicBezTo>
                  <a:cubicBezTo>
                    <a:pt x="10090" y="5752"/>
                    <a:pt x="10330" y="5148"/>
                    <a:pt x="10480" y="4519"/>
                  </a:cubicBezTo>
                  <a:lnTo>
                    <a:pt x="10480" y="4519"/>
                  </a:lnTo>
                  <a:cubicBezTo>
                    <a:pt x="10020" y="4716"/>
                    <a:pt x="9590" y="5092"/>
                    <a:pt x="9152" y="5362"/>
                  </a:cubicBezTo>
                  <a:cubicBezTo>
                    <a:pt x="8471" y="5781"/>
                    <a:pt x="7676" y="5950"/>
                    <a:pt x="6871" y="5950"/>
                  </a:cubicBezTo>
                  <a:cubicBezTo>
                    <a:pt x="6406" y="5950"/>
                    <a:pt x="5938" y="5894"/>
                    <a:pt x="5487" y="5796"/>
                  </a:cubicBezTo>
                  <a:cubicBezTo>
                    <a:pt x="3938" y="5461"/>
                    <a:pt x="2448" y="4622"/>
                    <a:pt x="1595" y="3286"/>
                  </a:cubicBezTo>
                  <a:cubicBezTo>
                    <a:pt x="981" y="2325"/>
                    <a:pt x="763" y="1092"/>
                    <a:pt x="1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52"/>
          <p:cNvSpPr/>
          <p:nvPr/>
        </p:nvSpPr>
        <p:spPr>
          <a:xfrm>
            <a:off x="347348" y="1614612"/>
            <a:ext cx="2554250" cy="2428225"/>
          </a:xfrm>
          <a:custGeom>
            <a:rect b="b" l="l" r="r" t="t"/>
            <a:pathLst>
              <a:path extrusionOk="0" h="97129" w="102170">
                <a:moveTo>
                  <a:pt x="4496" y="7441"/>
                </a:moveTo>
                <a:cubicBezTo>
                  <a:pt x="-2457" y="18289"/>
                  <a:pt x="-32" y="52158"/>
                  <a:pt x="3040" y="66642"/>
                </a:cubicBezTo>
                <a:cubicBezTo>
                  <a:pt x="6112" y="81127"/>
                  <a:pt x="10397" y="89821"/>
                  <a:pt x="22929" y="94348"/>
                </a:cubicBezTo>
                <a:cubicBezTo>
                  <a:pt x="35461" y="98876"/>
                  <a:pt x="65456" y="97277"/>
                  <a:pt x="78230" y="93807"/>
                </a:cubicBezTo>
                <a:cubicBezTo>
                  <a:pt x="91004" y="90337"/>
                  <a:pt x="96664" y="87921"/>
                  <a:pt x="99574" y="73527"/>
                </a:cubicBezTo>
                <a:cubicBezTo>
                  <a:pt x="102485" y="59133"/>
                  <a:pt x="104829" y="19436"/>
                  <a:pt x="95693" y="7441"/>
                </a:cubicBezTo>
                <a:cubicBezTo>
                  <a:pt x="86557" y="-4554"/>
                  <a:pt x="59958" y="1557"/>
                  <a:pt x="44758" y="1557"/>
                </a:cubicBezTo>
                <a:cubicBezTo>
                  <a:pt x="29559" y="1557"/>
                  <a:pt x="11449" y="-3406"/>
                  <a:pt x="4496" y="7441"/>
                </a:cubicBezTo>
                <a:close/>
              </a:path>
            </a:pathLst>
          </a:custGeom>
          <a:solidFill>
            <a:srgbClr val="FFFCF2">
              <a:alpha val="40240"/>
            </a:srgbClr>
          </a:solidFill>
          <a:ln>
            <a:noFill/>
          </a:ln>
        </p:spPr>
      </p:sp>
      <p:sp>
        <p:nvSpPr>
          <p:cNvPr id="1126" name="Google Shape;1126;p52"/>
          <p:cNvSpPr txBox="1"/>
          <p:nvPr>
            <p:ph type="title"/>
          </p:nvPr>
        </p:nvSpPr>
        <p:spPr>
          <a:xfrm>
            <a:off x="720000" y="4450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ABOUT THE DATASET</a:t>
            </a:r>
            <a:endParaRPr sz="3300">
              <a:solidFill>
                <a:schemeClr val="accent1"/>
              </a:solidFill>
              <a:latin typeface="Archivo Black"/>
              <a:ea typeface="Archivo Black"/>
              <a:cs typeface="Archivo Black"/>
              <a:sym typeface="Archivo Black"/>
            </a:endParaRPr>
          </a:p>
        </p:txBody>
      </p:sp>
      <p:graphicFrame>
        <p:nvGraphicFramePr>
          <p:cNvPr id="1127" name="Google Shape;1127;p52"/>
          <p:cNvGraphicFramePr/>
          <p:nvPr/>
        </p:nvGraphicFramePr>
        <p:xfrm>
          <a:off x="484925" y="1614600"/>
          <a:ext cx="3000000" cy="3000000"/>
        </p:xfrm>
        <a:graphic>
          <a:graphicData uri="http://schemas.openxmlformats.org/drawingml/2006/table">
            <a:tbl>
              <a:tblPr>
                <a:noFill/>
                <a:tableStyleId>{AD577374-612A-46B4-AFE9-4FB99EE5E8BD}</a:tableStyleId>
              </a:tblPr>
              <a:tblGrid>
                <a:gridCol w="2486925"/>
                <a:gridCol w="5687225"/>
              </a:tblGrid>
              <a:tr h="815950">
                <a:tc>
                  <a:txBody>
                    <a:bodyPr/>
                    <a:lstStyle/>
                    <a:p>
                      <a:pPr indent="0" lvl="0" marL="0" rtl="0" algn="l">
                        <a:spcBef>
                          <a:spcPts val="0"/>
                        </a:spcBef>
                        <a:spcAft>
                          <a:spcPts val="0"/>
                        </a:spcAft>
                        <a:buNone/>
                      </a:pPr>
                      <a:r>
                        <a:rPr lang="en" sz="1300">
                          <a:solidFill>
                            <a:schemeClr val="accent2"/>
                          </a:solidFill>
                          <a:latin typeface="Archivo Black"/>
                          <a:ea typeface="Archivo Black"/>
                          <a:cs typeface="Archivo Black"/>
                          <a:sym typeface="Archivo Black"/>
                        </a:rPr>
                        <a:t>PATIENT INFORMATION</a:t>
                      </a:r>
                      <a:endParaRPr sz="1300">
                        <a:solidFill>
                          <a:schemeClr val="accent2"/>
                        </a:solidFill>
                        <a:latin typeface="Archivo Black"/>
                        <a:ea typeface="Archivo Black"/>
                        <a:cs typeface="Archivo Black"/>
                        <a:sym typeface="Archivo Black"/>
                      </a:endParaRPr>
                    </a:p>
                  </a:txBody>
                  <a:tcPr marT="0"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1"/>
                          </a:solidFill>
                          <a:latin typeface="Comfortaa"/>
                          <a:ea typeface="Comfortaa"/>
                          <a:cs typeface="Comfortaa"/>
                          <a:sym typeface="Comfortaa"/>
                        </a:rPr>
                        <a:t>Patient information, including demographic details like age, sex, and state, along with health-related factors such as general health, BMI, and medical history.</a:t>
                      </a:r>
                      <a:r>
                        <a:rPr lang="en" sz="900">
                          <a:solidFill>
                            <a:schemeClr val="dk1"/>
                          </a:solidFill>
                          <a:latin typeface="Comfortaa"/>
                          <a:ea typeface="Comfortaa"/>
                          <a:cs typeface="Comfortaa"/>
                          <a:sym typeface="Comfortaa"/>
                        </a:rPr>
                        <a:t> </a:t>
                      </a:r>
                      <a:endParaRPr sz="900">
                        <a:solidFill>
                          <a:schemeClr val="dk1"/>
                        </a:solidFill>
                        <a:latin typeface="Comfortaa"/>
                        <a:ea typeface="Comfortaa"/>
                        <a:cs typeface="Comfortaa"/>
                        <a:sym typeface="Comfortaa"/>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15950">
                <a:tc>
                  <a:txBody>
                    <a:bodyPr/>
                    <a:lstStyle/>
                    <a:p>
                      <a:pPr indent="0" lvl="0" marL="0" rtl="0" algn="l">
                        <a:spcBef>
                          <a:spcPts val="0"/>
                        </a:spcBef>
                        <a:spcAft>
                          <a:spcPts val="0"/>
                        </a:spcAft>
                        <a:buNone/>
                      </a:pPr>
                      <a:r>
                        <a:rPr lang="en" sz="1300">
                          <a:solidFill>
                            <a:schemeClr val="accent2"/>
                          </a:solidFill>
                          <a:latin typeface="Archivo Black"/>
                          <a:ea typeface="Archivo Black"/>
                          <a:cs typeface="Archivo Black"/>
                          <a:sym typeface="Archivo Black"/>
                        </a:rPr>
                        <a:t>DIFFERENT CONDITIONS</a:t>
                      </a:r>
                      <a:endParaRPr sz="1300">
                        <a:solidFill>
                          <a:schemeClr val="accent2"/>
                        </a:solidFill>
                        <a:latin typeface="Archivo Black"/>
                        <a:ea typeface="Archivo Black"/>
                        <a:cs typeface="Archivo Black"/>
                        <a:sym typeface="Archivo Black"/>
                      </a:endParaRPr>
                    </a:p>
                  </a:txBody>
                  <a:tcPr marT="0"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19050">
                      <a:solidFill>
                        <a:schemeClr val="lt1">
                          <a:alpha val="0"/>
                        </a:schemeClr>
                      </a:solidFill>
                      <a:prstDash val="solid"/>
                      <a:round/>
                      <a:headEnd len="sm" w="sm" type="none"/>
                      <a:tailEnd len="sm" w="sm" type="none"/>
                    </a:lnB>
                  </a:tcPr>
                </a:tc>
                <a:tc>
                  <a:txBody>
                    <a:bodyPr/>
                    <a:lstStyle/>
                    <a:p>
                      <a:pPr indent="0" lvl="0" marL="0" rtl="0" algn="l">
                        <a:spcBef>
                          <a:spcPts val="0"/>
                        </a:spcBef>
                        <a:spcAft>
                          <a:spcPts val="1600"/>
                        </a:spcAft>
                        <a:buNone/>
                      </a:pPr>
                      <a:r>
                        <a:rPr lang="en" sz="1300">
                          <a:solidFill>
                            <a:schemeClr val="dk1"/>
                          </a:solidFill>
                          <a:latin typeface="Comfortaa"/>
                          <a:ea typeface="Comfortaa"/>
                          <a:cs typeface="Comfortaa"/>
                          <a:sym typeface="Comfortaa"/>
                        </a:rPr>
                        <a:t>It covers conditions like heart disease, stroke, diabetes, and asthma, as well as lifestyle choices like smoking, alcohol consumption, and vaccination status.</a:t>
                      </a:r>
                      <a:endParaRPr sz="1300">
                        <a:solidFill>
                          <a:schemeClr val="dk1"/>
                        </a:solidFill>
                        <a:latin typeface="Comfortaa"/>
                        <a:ea typeface="Comfortaa"/>
                        <a:cs typeface="Comfortaa"/>
                        <a:sym typeface="Comfortaa"/>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19050">
                      <a:solidFill>
                        <a:schemeClr val="lt1">
                          <a:alpha val="0"/>
                        </a:schemeClr>
                      </a:solidFill>
                      <a:prstDash val="solid"/>
                      <a:round/>
                      <a:headEnd len="sm" w="sm" type="none"/>
                      <a:tailEnd len="sm" w="sm" type="none"/>
                    </a:lnB>
                  </a:tcPr>
                </a:tc>
              </a:tr>
            </a:tbl>
          </a:graphicData>
        </a:graphic>
      </p:graphicFrame>
      <p:sp>
        <p:nvSpPr>
          <p:cNvPr id="1128" name="Google Shape;1128;p52"/>
          <p:cNvSpPr txBox="1"/>
          <p:nvPr/>
        </p:nvSpPr>
        <p:spPr>
          <a:xfrm>
            <a:off x="2697300" y="3466275"/>
            <a:ext cx="37494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Archivo Black"/>
                <a:ea typeface="Archivo Black"/>
                <a:cs typeface="Archivo Black"/>
                <a:sym typeface="Archivo Black"/>
              </a:rPr>
              <a:t>ROWS - 237630</a:t>
            </a:r>
            <a:endParaRPr b="1">
              <a:solidFill>
                <a:schemeClr val="accent1"/>
              </a:solidFill>
              <a:latin typeface="Archivo Black"/>
              <a:ea typeface="Archivo Black"/>
              <a:cs typeface="Archivo Black"/>
              <a:sym typeface="Archivo Black"/>
            </a:endParaRPr>
          </a:p>
          <a:p>
            <a:pPr indent="0" lvl="0" marL="0" rtl="0" algn="ctr">
              <a:spcBef>
                <a:spcPts val="0"/>
              </a:spcBef>
              <a:spcAft>
                <a:spcPts val="0"/>
              </a:spcAft>
              <a:buNone/>
            </a:pPr>
            <a:r>
              <a:rPr b="1" lang="en">
                <a:solidFill>
                  <a:schemeClr val="accent1"/>
                </a:solidFill>
                <a:latin typeface="Archivo Black"/>
                <a:ea typeface="Archivo Black"/>
                <a:cs typeface="Archivo Black"/>
                <a:sym typeface="Archivo Black"/>
              </a:rPr>
              <a:t>VARIABLES - 35 COLUMNS</a:t>
            </a:r>
            <a:endParaRPr b="1">
              <a:solidFill>
                <a:schemeClr val="accent1"/>
              </a:solidFill>
              <a:latin typeface="Archivo Black"/>
              <a:ea typeface="Archivo Black"/>
              <a:cs typeface="Archivo Black"/>
              <a:sym typeface="Archivo Black"/>
            </a:endParaRPr>
          </a:p>
        </p:txBody>
      </p:sp>
      <p:grpSp>
        <p:nvGrpSpPr>
          <p:cNvPr id="1129" name="Google Shape;1129;p52"/>
          <p:cNvGrpSpPr/>
          <p:nvPr/>
        </p:nvGrpSpPr>
        <p:grpSpPr>
          <a:xfrm>
            <a:off x="8110321" y="782267"/>
            <a:ext cx="637156" cy="696384"/>
            <a:chOff x="849771" y="662017"/>
            <a:chExt cx="637156" cy="696384"/>
          </a:xfrm>
        </p:grpSpPr>
        <p:sp>
          <p:nvSpPr>
            <p:cNvPr id="1130" name="Google Shape;1130;p52"/>
            <p:cNvSpPr/>
            <p:nvPr/>
          </p:nvSpPr>
          <p:spPr>
            <a:xfrm>
              <a:off x="849771" y="788329"/>
              <a:ext cx="576393" cy="570073"/>
            </a:xfrm>
            <a:custGeom>
              <a:rect b="b" l="l" r="r" t="t"/>
              <a:pathLst>
                <a:path extrusionOk="0" h="19483" w="19699">
                  <a:moveTo>
                    <a:pt x="12988" y="0"/>
                  </a:moveTo>
                  <a:cubicBezTo>
                    <a:pt x="12287" y="539"/>
                    <a:pt x="11418" y="753"/>
                    <a:pt x="10545" y="753"/>
                  </a:cubicBezTo>
                  <a:cubicBezTo>
                    <a:pt x="10308" y="753"/>
                    <a:pt x="10072" y="737"/>
                    <a:pt x="9838" y="708"/>
                  </a:cubicBezTo>
                  <a:cubicBezTo>
                    <a:pt x="9413" y="645"/>
                    <a:pt x="8955" y="549"/>
                    <a:pt x="8522" y="549"/>
                  </a:cubicBezTo>
                  <a:cubicBezTo>
                    <a:pt x="8163" y="549"/>
                    <a:pt x="7822" y="615"/>
                    <a:pt x="7532" y="822"/>
                  </a:cubicBezTo>
                  <a:cubicBezTo>
                    <a:pt x="7373" y="959"/>
                    <a:pt x="7236" y="1119"/>
                    <a:pt x="7099" y="1301"/>
                  </a:cubicBezTo>
                  <a:cubicBezTo>
                    <a:pt x="4337" y="4771"/>
                    <a:pt x="2009" y="8582"/>
                    <a:pt x="206" y="12645"/>
                  </a:cubicBezTo>
                  <a:cubicBezTo>
                    <a:pt x="0" y="13216"/>
                    <a:pt x="206" y="13787"/>
                    <a:pt x="479" y="14266"/>
                  </a:cubicBezTo>
                  <a:cubicBezTo>
                    <a:pt x="1461" y="15978"/>
                    <a:pt x="3150" y="17142"/>
                    <a:pt x="4908" y="18032"/>
                  </a:cubicBezTo>
                  <a:cubicBezTo>
                    <a:pt x="6494" y="18836"/>
                    <a:pt x="8217" y="19483"/>
                    <a:pt x="9986" y="19483"/>
                  </a:cubicBezTo>
                  <a:cubicBezTo>
                    <a:pt x="10127" y="19483"/>
                    <a:pt x="10268" y="19478"/>
                    <a:pt x="10408" y="19470"/>
                  </a:cubicBezTo>
                  <a:cubicBezTo>
                    <a:pt x="11139" y="19447"/>
                    <a:pt x="11892" y="19287"/>
                    <a:pt x="12463" y="18831"/>
                  </a:cubicBezTo>
                  <a:cubicBezTo>
                    <a:pt x="12919" y="18489"/>
                    <a:pt x="13216" y="17986"/>
                    <a:pt x="13536" y="17507"/>
                  </a:cubicBezTo>
                  <a:cubicBezTo>
                    <a:pt x="15635" y="14129"/>
                    <a:pt x="17735" y="10751"/>
                    <a:pt x="19516" y="7167"/>
                  </a:cubicBezTo>
                  <a:cubicBezTo>
                    <a:pt x="19698" y="6346"/>
                    <a:pt x="19539" y="5866"/>
                    <a:pt x="19288" y="5478"/>
                  </a:cubicBezTo>
                  <a:cubicBezTo>
                    <a:pt x="19036" y="5090"/>
                    <a:pt x="18671" y="4771"/>
                    <a:pt x="18420" y="4405"/>
                  </a:cubicBezTo>
                  <a:cubicBezTo>
                    <a:pt x="18009" y="3858"/>
                    <a:pt x="17781" y="3196"/>
                    <a:pt x="17735" y="2511"/>
                  </a:cubicBezTo>
                  <a:cubicBezTo>
                    <a:pt x="16092" y="1780"/>
                    <a:pt x="14494" y="959"/>
                    <a:pt x="129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52"/>
            <p:cNvSpPr/>
            <p:nvPr/>
          </p:nvSpPr>
          <p:spPr>
            <a:xfrm>
              <a:off x="921222" y="935912"/>
              <a:ext cx="384710" cy="367476"/>
            </a:xfrm>
            <a:custGeom>
              <a:rect b="b" l="l" r="r" t="t"/>
              <a:pathLst>
                <a:path extrusionOk="0" h="12559" w="13148">
                  <a:moveTo>
                    <a:pt x="4246" y="0"/>
                  </a:moveTo>
                  <a:cubicBezTo>
                    <a:pt x="3036" y="1849"/>
                    <a:pt x="1849" y="3721"/>
                    <a:pt x="662" y="5593"/>
                  </a:cubicBezTo>
                  <a:cubicBezTo>
                    <a:pt x="480" y="5889"/>
                    <a:pt x="274" y="6186"/>
                    <a:pt x="183" y="6529"/>
                  </a:cubicBezTo>
                  <a:cubicBezTo>
                    <a:pt x="0" y="7099"/>
                    <a:pt x="69" y="7738"/>
                    <a:pt x="274" y="8332"/>
                  </a:cubicBezTo>
                  <a:cubicBezTo>
                    <a:pt x="685" y="9473"/>
                    <a:pt x="1530" y="10432"/>
                    <a:pt x="2557" y="11116"/>
                  </a:cubicBezTo>
                  <a:cubicBezTo>
                    <a:pt x="3584" y="11778"/>
                    <a:pt x="4771" y="12166"/>
                    <a:pt x="5958" y="12417"/>
                  </a:cubicBezTo>
                  <a:cubicBezTo>
                    <a:pt x="6344" y="12497"/>
                    <a:pt x="6753" y="12559"/>
                    <a:pt x="7148" y="12559"/>
                  </a:cubicBezTo>
                  <a:cubicBezTo>
                    <a:pt x="7664" y="12559"/>
                    <a:pt x="8160" y="12453"/>
                    <a:pt x="8560" y="12144"/>
                  </a:cubicBezTo>
                  <a:cubicBezTo>
                    <a:pt x="8879" y="11915"/>
                    <a:pt x="9108" y="11550"/>
                    <a:pt x="9336" y="11208"/>
                  </a:cubicBezTo>
                  <a:cubicBezTo>
                    <a:pt x="10591" y="9268"/>
                    <a:pt x="11824" y="7327"/>
                    <a:pt x="12988" y="5342"/>
                  </a:cubicBezTo>
                  <a:cubicBezTo>
                    <a:pt x="13057" y="5227"/>
                    <a:pt x="13125" y="5113"/>
                    <a:pt x="13125" y="4976"/>
                  </a:cubicBezTo>
                  <a:cubicBezTo>
                    <a:pt x="13148" y="4862"/>
                    <a:pt x="13102" y="4748"/>
                    <a:pt x="13057" y="4634"/>
                  </a:cubicBezTo>
                  <a:cubicBezTo>
                    <a:pt x="12783" y="3995"/>
                    <a:pt x="12189" y="3561"/>
                    <a:pt x="11596" y="3196"/>
                  </a:cubicBezTo>
                  <a:cubicBezTo>
                    <a:pt x="9313" y="1712"/>
                    <a:pt x="6825" y="457"/>
                    <a:pt x="424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2"/>
            <p:cNvSpPr/>
            <p:nvPr/>
          </p:nvSpPr>
          <p:spPr>
            <a:xfrm>
              <a:off x="1162317" y="662017"/>
              <a:ext cx="324610" cy="227848"/>
            </a:xfrm>
            <a:custGeom>
              <a:rect b="b" l="l" r="r" t="t"/>
              <a:pathLst>
                <a:path extrusionOk="0" h="7787" w="11094">
                  <a:moveTo>
                    <a:pt x="2001" y="0"/>
                  </a:moveTo>
                  <a:cubicBezTo>
                    <a:pt x="1958" y="0"/>
                    <a:pt x="1915" y="1"/>
                    <a:pt x="1872" y="3"/>
                  </a:cubicBezTo>
                  <a:cubicBezTo>
                    <a:pt x="1644" y="26"/>
                    <a:pt x="1438" y="72"/>
                    <a:pt x="1256" y="209"/>
                  </a:cubicBezTo>
                  <a:cubicBezTo>
                    <a:pt x="1073" y="346"/>
                    <a:pt x="982" y="528"/>
                    <a:pt x="868" y="688"/>
                  </a:cubicBezTo>
                  <a:cubicBezTo>
                    <a:pt x="571" y="1236"/>
                    <a:pt x="297" y="1806"/>
                    <a:pt x="69" y="2400"/>
                  </a:cubicBezTo>
                  <a:cubicBezTo>
                    <a:pt x="46" y="2491"/>
                    <a:pt x="0" y="2605"/>
                    <a:pt x="0" y="2697"/>
                  </a:cubicBezTo>
                  <a:cubicBezTo>
                    <a:pt x="23" y="2856"/>
                    <a:pt x="115" y="2970"/>
                    <a:pt x="206" y="3085"/>
                  </a:cubicBezTo>
                  <a:cubicBezTo>
                    <a:pt x="754" y="3746"/>
                    <a:pt x="1461" y="4249"/>
                    <a:pt x="2169" y="4728"/>
                  </a:cubicBezTo>
                  <a:cubicBezTo>
                    <a:pt x="4246" y="6097"/>
                    <a:pt x="6551" y="7125"/>
                    <a:pt x="8948" y="7787"/>
                  </a:cubicBezTo>
                  <a:cubicBezTo>
                    <a:pt x="9907" y="7330"/>
                    <a:pt x="10591" y="6440"/>
                    <a:pt x="11002" y="5436"/>
                  </a:cubicBezTo>
                  <a:cubicBezTo>
                    <a:pt x="11048" y="5321"/>
                    <a:pt x="11093" y="5162"/>
                    <a:pt x="11071" y="5025"/>
                  </a:cubicBezTo>
                  <a:cubicBezTo>
                    <a:pt x="11048" y="4865"/>
                    <a:pt x="10911" y="4705"/>
                    <a:pt x="10774" y="4591"/>
                  </a:cubicBezTo>
                  <a:cubicBezTo>
                    <a:pt x="8674" y="2605"/>
                    <a:pt x="6118" y="1099"/>
                    <a:pt x="3333" y="254"/>
                  </a:cubicBezTo>
                  <a:cubicBezTo>
                    <a:pt x="2895" y="108"/>
                    <a:pt x="2456" y="0"/>
                    <a:pt x="20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52"/>
            <p:cNvSpPr/>
            <p:nvPr/>
          </p:nvSpPr>
          <p:spPr>
            <a:xfrm>
              <a:off x="1216417" y="693207"/>
              <a:ext cx="221089" cy="119176"/>
            </a:xfrm>
            <a:custGeom>
              <a:rect b="b" l="l" r="r" t="t"/>
              <a:pathLst>
                <a:path extrusionOk="0" h="4073" w="7556">
                  <a:moveTo>
                    <a:pt x="109" y="1"/>
                  </a:moveTo>
                  <a:cubicBezTo>
                    <a:pt x="95" y="1"/>
                    <a:pt x="81" y="4"/>
                    <a:pt x="69" y="10"/>
                  </a:cubicBezTo>
                  <a:cubicBezTo>
                    <a:pt x="23" y="56"/>
                    <a:pt x="0" y="124"/>
                    <a:pt x="46" y="170"/>
                  </a:cubicBezTo>
                  <a:cubicBezTo>
                    <a:pt x="594" y="1037"/>
                    <a:pt x="1552" y="1562"/>
                    <a:pt x="2420" y="1996"/>
                  </a:cubicBezTo>
                  <a:cubicBezTo>
                    <a:pt x="4017" y="2795"/>
                    <a:pt x="5707" y="3502"/>
                    <a:pt x="7418" y="4073"/>
                  </a:cubicBezTo>
                  <a:lnTo>
                    <a:pt x="7441" y="4073"/>
                  </a:lnTo>
                  <a:cubicBezTo>
                    <a:pt x="7487" y="4073"/>
                    <a:pt x="7533" y="4050"/>
                    <a:pt x="7555" y="4004"/>
                  </a:cubicBezTo>
                  <a:cubicBezTo>
                    <a:pt x="7555" y="3936"/>
                    <a:pt x="7533" y="3890"/>
                    <a:pt x="7487" y="3867"/>
                  </a:cubicBezTo>
                  <a:cubicBezTo>
                    <a:pt x="5775" y="3297"/>
                    <a:pt x="4109" y="2612"/>
                    <a:pt x="2511" y="1813"/>
                  </a:cubicBezTo>
                  <a:cubicBezTo>
                    <a:pt x="1666" y="1402"/>
                    <a:pt x="753" y="877"/>
                    <a:pt x="206" y="56"/>
                  </a:cubicBezTo>
                  <a:cubicBezTo>
                    <a:pt x="189" y="22"/>
                    <a:pt x="148" y="1"/>
                    <a:pt x="1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52"/>
            <p:cNvSpPr/>
            <p:nvPr/>
          </p:nvSpPr>
          <p:spPr>
            <a:xfrm>
              <a:off x="1034748" y="929416"/>
              <a:ext cx="275190" cy="161866"/>
            </a:xfrm>
            <a:custGeom>
              <a:rect b="b" l="l" r="r" t="t"/>
              <a:pathLst>
                <a:path extrusionOk="0" h="5532" w="9405">
                  <a:moveTo>
                    <a:pt x="928" y="1"/>
                  </a:moveTo>
                  <a:cubicBezTo>
                    <a:pt x="832" y="1"/>
                    <a:pt x="736" y="6"/>
                    <a:pt x="640" y="17"/>
                  </a:cubicBezTo>
                  <a:cubicBezTo>
                    <a:pt x="480" y="40"/>
                    <a:pt x="275" y="131"/>
                    <a:pt x="206" y="291"/>
                  </a:cubicBezTo>
                  <a:cubicBezTo>
                    <a:pt x="1" y="930"/>
                    <a:pt x="480" y="1569"/>
                    <a:pt x="982" y="2003"/>
                  </a:cubicBezTo>
                  <a:cubicBezTo>
                    <a:pt x="2626" y="3509"/>
                    <a:pt x="4634" y="4605"/>
                    <a:pt x="6803" y="5176"/>
                  </a:cubicBezTo>
                  <a:cubicBezTo>
                    <a:pt x="7259" y="5290"/>
                    <a:pt x="7716" y="5381"/>
                    <a:pt x="8195" y="5472"/>
                  </a:cubicBezTo>
                  <a:cubicBezTo>
                    <a:pt x="8334" y="5507"/>
                    <a:pt x="8488" y="5532"/>
                    <a:pt x="8640" y="5532"/>
                  </a:cubicBezTo>
                  <a:cubicBezTo>
                    <a:pt x="8888" y="5532"/>
                    <a:pt x="9126" y="5465"/>
                    <a:pt x="9268" y="5267"/>
                  </a:cubicBezTo>
                  <a:cubicBezTo>
                    <a:pt x="9405" y="5084"/>
                    <a:pt x="9382" y="4810"/>
                    <a:pt x="9291" y="4582"/>
                  </a:cubicBezTo>
                  <a:cubicBezTo>
                    <a:pt x="9177" y="4377"/>
                    <a:pt x="9017" y="4217"/>
                    <a:pt x="8834" y="4057"/>
                  </a:cubicBezTo>
                  <a:cubicBezTo>
                    <a:pt x="6985" y="2345"/>
                    <a:pt x="4794" y="1067"/>
                    <a:pt x="2397" y="291"/>
                  </a:cubicBezTo>
                  <a:cubicBezTo>
                    <a:pt x="1919" y="138"/>
                    <a:pt x="1425" y="1"/>
                    <a:pt x="928" y="1"/>
                  </a:cubicBezTo>
                  <a:close/>
                </a:path>
              </a:pathLst>
            </a:custGeom>
            <a:solidFill>
              <a:schemeClr val="lt1">
                <a:alpha val="432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5" name="Google Shape;1135;p52"/>
          <p:cNvSpPr/>
          <p:nvPr/>
        </p:nvSpPr>
        <p:spPr>
          <a:xfrm>
            <a:off x="4489705" y="4147767"/>
            <a:ext cx="164586" cy="546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2"/>
          <p:cNvSpPr/>
          <p:nvPr/>
        </p:nvSpPr>
        <p:spPr>
          <a:xfrm>
            <a:off x="355986" y="2578906"/>
            <a:ext cx="68096" cy="64973"/>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7" name="Google Shape;1137;p52"/>
          <p:cNvGrpSpPr/>
          <p:nvPr/>
        </p:nvGrpSpPr>
        <p:grpSpPr>
          <a:xfrm rot="-1703417">
            <a:off x="675637" y="933608"/>
            <a:ext cx="199308" cy="251696"/>
            <a:chOff x="3311031" y="3025663"/>
            <a:chExt cx="308584" cy="389695"/>
          </a:xfrm>
        </p:grpSpPr>
        <p:sp>
          <p:nvSpPr>
            <p:cNvPr id="1138" name="Google Shape;1138;p52"/>
            <p:cNvSpPr/>
            <p:nvPr/>
          </p:nvSpPr>
          <p:spPr>
            <a:xfrm flipH="1">
              <a:off x="3311031" y="3025663"/>
              <a:ext cx="308584" cy="389695"/>
            </a:xfrm>
            <a:custGeom>
              <a:rect b="b" l="l" r="r" t="t"/>
              <a:pathLst>
                <a:path extrusionOk="0" h="19458" w="15408">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2"/>
            <p:cNvSpPr/>
            <p:nvPr/>
          </p:nvSpPr>
          <p:spPr>
            <a:xfrm flipH="1">
              <a:off x="3311033" y="3038519"/>
              <a:ext cx="285712" cy="376837"/>
            </a:xfrm>
            <a:custGeom>
              <a:rect b="b" l="l" r="r" t="t"/>
              <a:pathLst>
                <a:path extrusionOk="0" h="18816" w="14266">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2"/>
            <p:cNvSpPr/>
            <p:nvPr/>
          </p:nvSpPr>
          <p:spPr>
            <a:xfrm flipH="1">
              <a:off x="3397429" y="3183403"/>
              <a:ext cx="222185" cy="231938"/>
            </a:xfrm>
            <a:custGeom>
              <a:rect b="b" l="l" r="r" t="t"/>
              <a:pathLst>
                <a:path extrusionOk="0" h="11581" w="11094">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2"/>
            <p:cNvSpPr/>
            <p:nvPr/>
          </p:nvSpPr>
          <p:spPr>
            <a:xfrm flipH="1">
              <a:off x="3397432" y="3259740"/>
              <a:ext cx="199314" cy="155594"/>
            </a:xfrm>
            <a:custGeom>
              <a:rect b="b" l="l" r="r" t="t"/>
              <a:pathLst>
                <a:path extrusionOk="0" h="7769" w="9952">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sp>
        <p:nvSpPr>
          <p:cNvPr id="1146" name="Google Shape;1146;p53"/>
          <p:cNvSpPr/>
          <p:nvPr/>
        </p:nvSpPr>
        <p:spPr>
          <a:xfrm>
            <a:off x="3592675" y="1174100"/>
            <a:ext cx="1869503" cy="4166250"/>
          </a:xfrm>
          <a:custGeom>
            <a:rect b="b" l="l" r="r" t="t"/>
            <a:pathLst>
              <a:path extrusionOk="0" h="166650" w="86451">
                <a:moveTo>
                  <a:pt x="4807" y="159995"/>
                </a:moveTo>
                <a:cubicBezTo>
                  <a:pt x="13160" y="168778"/>
                  <a:pt x="39618" y="167242"/>
                  <a:pt x="52560" y="164534"/>
                </a:cubicBezTo>
                <a:cubicBezTo>
                  <a:pt x="65503" y="161826"/>
                  <a:pt x="77553" y="165769"/>
                  <a:pt x="82462" y="143746"/>
                </a:cubicBezTo>
                <a:cubicBezTo>
                  <a:pt x="87371" y="121723"/>
                  <a:pt x="88332" y="55908"/>
                  <a:pt x="82016" y="32398"/>
                </a:cubicBezTo>
                <a:cubicBezTo>
                  <a:pt x="75700" y="8888"/>
                  <a:pt x="57656" y="5790"/>
                  <a:pt x="44565" y="2684"/>
                </a:cubicBezTo>
                <a:cubicBezTo>
                  <a:pt x="31474" y="-422"/>
                  <a:pt x="10488" y="-4431"/>
                  <a:pt x="3468" y="13761"/>
                </a:cubicBezTo>
                <a:cubicBezTo>
                  <a:pt x="-3552" y="31953"/>
                  <a:pt x="2221" y="87462"/>
                  <a:pt x="2444" y="111834"/>
                </a:cubicBezTo>
                <a:cubicBezTo>
                  <a:pt x="2667" y="136206"/>
                  <a:pt x="-3546" y="151212"/>
                  <a:pt x="4807" y="159995"/>
                </a:cubicBezTo>
                <a:close/>
              </a:path>
            </a:pathLst>
          </a:custGeom>
          <a:solidFill>
            <a:srgbClr val="FFFCF2">
              <a:alpha val="40240"/>
            </a:srgbClr>
          </a:solidFill>
          <a:ln>
            <a:noFill/>
          </a:ln>
        </p:spPr>
      </p:sp>
      <p:grpSp>
        <p:nvGrpSpPr>
          <p:cNvPr id="1147" name="Google Shape;1147;p53"/>
          <p:cNvGrpSpPr/>
          <p:nvPr/>
        </p:nvGrpSpPr>
        <p:grpSpPr>
          <a:xfrm>
            <a:off x="3919213" y="1605017"/>
            <a:ext cx="1035189" cy="3635770"/>
            <a:chOff x="3919213" y="1605017"/>
            <a:chExt cx="1035189" cy="3635770"/>
          </a:xfrm>
        </p:grpSpPr>
        <p:grpSp>
          <p:nvGrpSpPr>
            <p:cNvPr id="1148" name="Google Shape;1148;p53"/>
            <p:cNvGrpSpPr/>
            <p:nvPr/>
          </p:nvGrpSpPr>
          <p:grpSpPr>
            <a:xfrm>
              <a:off x="3919213" y="1605017"/>
              <a:ext cx="1035189" cy="3635770"/>
              <a:chOff x="3919213" y="1605017"/>
              <a:chExt cx="1035189" cy="3635770"/>
            </a:xfrm>
          </p:grpSpPr>
          <p:sp>
            <p:nvSpPr>
              <p:cNvPr id="1149" name="Google Shape;1149;p53"/>
              <p:cNvSpPr/>
              <p:nvPr/>
            </p:nvSpPr>
            <p:spPr>
              <a:xfrm>
                <a:off x="4339977" y="4742546"/>
                <a:ext cx="240360" cy="498240"/>
              </a:xfrm>
              <a:custGeom>
                <a:rect b="b" l="l" r="r" t="t"/>
                <a:pathLst>
                  <a:path extrusionOk="0" h="8418" w="4061">
                    <a:moveTo>
                      <a:pt x="3108" y="0"/>
                    </a:moveTo>
                    <a:cubicBezTo>
                      <a:pt x="2253" y="0"/>
                      <a:pt x="936" y="155"/>
                      <a:pt x="1050" y="1122"/>
                    </a:cubicBezTo>
                    <a:cubicBezTo>
                      <a:pt x="1218" y="2543"/>
                      <a:pt x="2556" y="6641"/>
                      <a:pt x="2556" y="6641"/>
                    </a:cubicBezTo>
                    <a:cubicBezTo>
                      <a:pt x="379" y="7990"/>
                      <a:pt x="0" y="8418"/>
                      <a:pt x="394" y="8418"/>
                    </a:cubicBezTo>
                    <a:cubicBezTo>
                      <a:pt x="1075" y="8418"/>
                      <a:pt x="4061" y="7143"/>
                      <a:pt x="4061" y="7143"/>
                    </a:cubicBezTo>
                    <a:lnTo>
                      <a:pt x="3810" y="35"/>
                    </a:lnTo>
                    <a:cubicBezTo>
                      <a:pt x="3810" y="35"/>
                      <a:pt x="3510" y="0"/>
                      <a:pt x="31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3"/>
              <p:cNvSpPr/>
              <p:nvPr/>
            </p:nvSpPr>
            <p:spPr>
              <a:xfrm>
                <a:off x="4395376" y="4742546"/>
                <a:ext cx="180699" cy="329793"/>
              </a:xfrm>
              <a:custGeom>
                <a:rect b="b" l="l" r="r" t="t"/>
                <a:pathLst>
                  <a:path extrusionOk="0" h="5572" w="3053">
                    <a:moveTo>
                      <a:pt x="2172" y="0"/>
                    </a:moveTo>
                    <a:cubicBezTo>
                      <a:pt x="1318" y="0"/>
                      <a:pt x="1" y="155"/>
                      <a:pt x="114" y="1122"/>
                    </a:cubicBezTo>
                    <a:cubicBezTo>
                      <a:pt x="227" y="2081"/>
                      <a:pt x="873" y="4256"/>
                      <a:pt x="1281" y="5572"/>
                    </a:cubicBezTo>
                    <a:cubicBezTo>
                      <a:pt x="1834" y="5335"/>
                      <a:pt x="2438" y="5202"/>
                      <a:pt x="3053" y="5110"/>
                    </a:cubicBezTo>
                    <a:lnTo>
                      <a:pt x="2874" y="35"/>
                    </a:lnTo>
                    <a:cubicBezTo>
                      <a:pt x="2874" y="35"/>
                      <a:pt x="2574" y="0"/>
                      <a:pt x="2172" y="0"/>
                    </a:cubicBezTo>
                    <a:close/>
                  </a:path>
                </a:pathLst>
              </a:custGeom>
              <a:solidFill>
                <a:srgbClr val="000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3"/>
              <p:cNvSpPr/>
              <p:nvPr/>
            </p:nvSpPr>
            <p:spPr>
              <a:xfrm>
                <a:off x="4547015" y="4732484"/>
                <a:ext cx="295405" cy="475335"/>
              </a:xfrm>
              <a:custGeom>
                <a:rect b="b" l="l" r="r" t="t"/>
                <a:pathLst>
                  <a:path extrusionOk="0" h="8031" w="4991">
                    <a:moveTo>
                      <a:pt x="1459" y="1"/>
                    </a:moveTo>
                    <a:cubicBezTo>
                      <a:pt x="733" y="1"/>
                      <a:pt x="1" y="189"/>
                      <a:pt x="1" y="189"/>
                    </a:cubicBezTo>
                    <a:lnTo>
                      <a:pt x="730" y="7264"/>
                    </a:lnTo>
                    <a:cubicBezTo>
                      <a:pt x="730" y="7264"/>
                      <a:pt x="3545" y="8030"/>
                      <a:pt x="4413" y="8030"/>
                    </a:cubicBezTo>
                    <a:cubicBezTo>
                      <a:pt x="4990" y="8030"/>
                      <a:pt x="4705" y="7691"/>
                      <a:pt x="2152" y="6561"/>
                    </a:cubicBezTo>
                    <a:cubicBezTo>
                      <a:pt x="2152" y="6561"/>
                      <a:pt x="2914" y="2318"/>
                      <a:pt x="2884" y="886"/>
                    </a:cubicBezTo>
                    <a:cubicBezTo>
                      <a:pt x="2869" y="180"/>
                      <a:pt x="2167" y="1"/>
                      <a:pt x="14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3"/>
              <p:cNvSpPr/>
              <p:nvPr/>
            </p:nvSpPr>
            <p:spPr>
              <a:xfrm>
                <a:off x="4547015" y="4732484"/>
                <a:ext cx="171881" cy="322868"/>
              </a:xfrm>
              <a:custGeom>
                <a:rect b="b" l="l" r="r" t="t"/>
                <a:pathLst>
                  <a:path extrusionOk="0" h="5455" w="2904">
                    <a:moveTo>
                      <a:pt x="1459" y="1"/>
                    </a:moveTo>
                    <a:cubicBezTo>
                      <a:pt x="733" y="1"/>
                      <a:pt x="1" y="189"/>
                      <a:pt x="1" y="189"/>
                    </a:cubicBezTo>
                    <a:lnTo>
                      <a:pt x="521" y="5241"/>
                    </a:lnTo>
                    <a:cubicBezTo>
                      <a:pt x="1144" y="5246"/>
                      <a:pt x="1761" y="5296"/>
                      <a:pt x="2340" y="5454"/>
                    </a:cubicBezTo>
                    <a:cubicBezTo>
                      <a:pt x="2564" y="4095"/>
                      <a:pt x="2904" y="1852"/>
                      <a:pt x="2884" y="886"/>
                    </a:cubicBezTo>
                    <a:cubicBezTo>
                      <a:pt x="2869" y="180"/>
                      <a:pt x="2167" y="1"/>
                      <a:pt x="1459" y="1"/>
                    </a:cubicBezTo>
                    <a:close/>
                  </a:path>
                </a:pathLst>
              </a:custGeom>
              <a:solidFill>
                <a:srgbClr val="000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3"/>
              <p:cNvSpPr/>
              <p:nvPr/>
            </p:nvSpPr>
            <p:spPr>
              <a:xfrm>
                <a:off x="4309614" y="3018296"/>
                <a:ext cx="598682" cy="2004266"/>
              </a:xfrm>
              <a:custGeom>
                <a:rect b="b" l="l" r="r" t="t"/>
                <a:pathLst>
                  <a:path extrusionOk="0" h="33863" w="10115">
                    <a:moveTo>
                      <a:pt x="6870" y="0"/>
                    </a:moveTo>
                    <a:cubicBezTo>
                      <a:pt x="5492" y="1930"/>
                      <a:pt x="3760" y="3652"/>
                      <a:pt x="2310" y="5494"/>
                    </a:cubicBezTo>
                    <a:cubicBezTo>
                      <a:pt x="1524" y="6495"/>
                      <a:pt x="748" y="7508"/>
                      <a:pt x="0" y="8539"/>
                    </a:cubicBezTo>
                    <a:lnTo>
                      <a:pt x="1672" y="8846"/>
                    </a:lnTo>
                    <a:lnTo>
                      <a:pt x="4473" y="33796"/>
                    </a:lnTo>
                    <a:lnTo>
                      <a:pt x="6851" y="33863"/>
                    </a:lnTo>
                    <a:cubicBezTo>
                      <a:pt x="6851" y="33863"/>
                      <a:pt x="7597" y="30368"/>
                      <a:pt x="8120" y="27077"/>
                    </a:cubicBezTo>
                    <a:cubicBezTo>
                      <a:pt x="8642" y="23786"/>
                      <a:pt x="6518" y="19198"/>
                      <a:pt x="6518" y="19198"/>
                    </a:cubicBezTo>
                    <a:cubicBezTo>
                      <a:pt x="6518" y="19198"/>
                      <a:pt x="10114" y="12149"/>
                      <a:pt x="10095" y="7501"/>
                    </a:cubicBezTo>
                    <a:cubicBezTo>
                      <a:pt x="10082" y="4031"/>
                      <a:pt x="7950" y="1207"/>
                      <a:pt x="68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3"/>
              <p:cNvSpPr/>
              <p:nvPr/>
            </p:nvSpPr>
            <p:spPr>
              <a:xfrm>
                <a:off x="3981360" y="2938748"/>
                <a:ext cx="920780" cy="2097901"/>
              </a:xfrm>
              <a:custGeom>
                <a:rect b="b" l="l" r="r" t="t"/>
                <a:pathLst>
                  <a:path extrusionOk="0" h="35445" w="15557">
                    <a:moveTo>
                      <a:pt x="8961" y="0"/>
                    </a:moveTo>
                    <a:cubicBezTo>
                      <a:pt x="6138" y="0"/>
                      <a:pt x="3262" y="1239"/>
                      <a:pt x="3262" y="1239"/>
                    </a:cubicBezTo>
                    <a:cubicBezTo>
                      <a:pt x="3262" y="1239"/>
                      <a:pt x="0" y="5253"/>
                      <a:pt x="669" y="9853"/>
                    </a:cubicBezTo>
                    <a:cubicBezTo>
                      <a:pt x="1338" y="14453"/>
                      <a:pt x="5938" y="20892"/>
                      <a:pt x="5938" y="20892"/>
                    </a:cubicBezTo>
                    <a:cubicBezTo>
                      <a:pt x="5938" y="20892"/>
                      <a:pt x="4516" y="25743"/>
                      <a:pt x="5520" y="28921"/>
                    </a:cubicBezTo>
                    <a:cubicBezTo>
                      <a:pt x="6524" y="32099"/>
                      <a:pt x="7778" y="35445"/>
                      <a:pt x="7778" y="35445"/>
                    </a:cubicBezTo>
                    <a:lnTo>
                      <a:pt x="10120" y="35027"/>
                    </a:lnTo>
                    <a:lnTo>
                      <a:pt x="9032" y="11191"/>
                    </a:lnTo>
                    <a:lnTo>
                      <a:pt x="15556" y="7762"/>
                    </a:lnTo>
                    <a:cubicBezTo>
                      <a:pt x="15556" y="7762"/>
                      <a:pt x="15222" y="2409"/>
                      <a:pt x="11960" y="653"/>
                    </a:cubicBezTo>
                    <a:cubicBezTo>
                      <a:pt x="11070" y="174"/>
                      <a:pt x="10019" y="0"/>
                      <a:pt x="89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3"/>
              <p:cNvSpPr/>
              <p:nvPr/>
            </p:nvSpPr>
            <p:spPr>
              <a:xfrm>
                <a:off x="4072568" y="2938748"/>
                <a:ext cx="715103" cy="250245"/>
              </a:xfrm>
              <a:custGeom>
                <a:rect b="b" l="l" r="r" t="t"/>
                <a:pathLst>
                  <a:path extrusionOk="0" h="4228" w="12082">
                    <a:moveTo>
                      <a:pt x="7420" y="0"/>
                    </a:moveTo>
                    <a:cubicBezTo>
                      <a:pt x="4597" y="0"/>
                      <a:pt x="1721" y="1239"/>
                      <a:pt x="1721" y="1239"/>
                    </a:cubicBezTo>
                    <a:cubicBezTo>
                      <a:pt x="1721" y="1239"/>
                      <a:pt x="770" y="2411"/>
                      <a:pt x="1" y="4210"/>
                    </a:cubicBezTo>
                    <a:cubicBezTo>
                      <a:pt x="479" y="4221"/>
                      <a:pt x="959" y="4227"/>
                      <a:pt x="1437" y="4227"/>
                    </a:cubicBezTo>
                    <a:cubicBezTo>
                      <a:pt x="5148" y="4227"/>
                      <a:pt x="8830" y="3846"/>
                      <a:pt x="12081" y="2117"/>
                    </a:cubicBezTo>
                    <a:cubicBezTo>
                      <a:pt x="11636" y="1530"/>
                      <a:pt x="11090" y="1014"/>
                      <a:pt x="10419" y="653"/>
                    </a:cubicBezTo>
                    <a:cubicBezTo>
                      <a:pt x="9529" y="174"/>
                      <a:pt x="8478" y="0"/>
                      <a:pt x="74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3"/>
              <p:cNvSpPr/>
              <p:nvPr/>
            </p:nvSpPr>
            <p:spPr>
              <a:xfrm>
                <a:off x="4376555" y="1786959"/>
                <a:ext cx="336185" cy="635851"/>
              </a:xfrm>
              <a:custGeom>
                <a:rect b="b" l="l" r="r" t="t"/>
                <a:pathLst>
                  <a:path extrusionOk="0" h="10743" w="5680">
                    <a:moveTo>
                      <a:pt x="1920" y="0"/>
                    </a:moveTo>
                    <a:cubicBezTo>
                      <a:pt x="1920" y="1"/>
                      <a:pt x="0" y="9989"/>
                      <a:pt x="2742" y="10655"/>
                    </a:cubicBezTo>
                    <a:cubicBezTo>
                      <a:pt x="2991" y="10715"/>
                      <a:pt x="3220" y="10743"/>
                      <a:pt x="3428" y="10743"/>
                    </a:cubicBezTo>
                    <a:cubicBezTo>
                      <a:pt x="5518" y="10743"/>
                      <a:pt x="5680" y="7991"/>
                      <a:pt x="5680" y="7991"/>
                    </a:cubicBezTo>
                    <a:lnTo>
                      <a:pt x="3408" y="235"/>
                    </a:lnTo>
                    <a:lnTo>
                      <a:pt x="1920" y="0"/>
                    </a:lnTo>
                    <a:close/>
                  </a:path>
                </a:pathLst>
              </a:custGeom>
              <a:solidFill>
                <a:srgbClr val="0043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3"/>
              <p:cNvSpPr/>
              <p:nvPr/>
            </p:nvSpPr>
            <p:spPr>
              <a:xfrm>
                <a:off x="3988344" y="1672313"/>
                <a:ext cx="552870" cy="811401"/>
              </a:xfrm>
              <a:custGeom>
                <a:rect b="b" l="l" r="r" t="t"/>
                <a:pathLst>
                  <a:path extrusionOk="0" h="13709" w="9341">
                    <a:moveTo>
                      <a:pt x="5168" y="1"/>
                    </a:moveTo>
                    <a:cubicBezTo>
                      <a:pt x="4502" y="1"/>
                      <a:pt x="3728" y="299"/>
                      <a:pt x="3191" y="1428"/>
                    </a:cubicBezTo>
                    <a:cubicBezTo>
                      <a:pt x="2056" y="3818"/>
                      <a:pt x="3465" y="6795"/>
                      <a:pt x="1547" y="9928"/>
                    </a:cubicBezTo>
                    <a:cubicBezTo>
                      <a:pt x="1" y="12451"/>
                      <a:pt x="2134" y="13708"/>
                      <a:pt x="4391" y="13708"/>
                    </a:cubicBezTo>
                    <a:cubicBezTo>
                      <a:pt x="5237" y="13708"/>
                      <a:pt x="6100" y="13532"/>
                      <a:pt x="6794" y="13179"/>
                    </a:cubicBezTo>
                    <a:cubicBezTo>
                      <a:pt x="9340" y="11887"/>
                      <a:pt x="6520" y="371"/>
                      <a:pt x="6520" y="371"/>
                    </a:cubicBezTo>
                    <a:cubicBezTo>
                      <a:pt x="6520" y="371"/>
                      <a:pt x="5911" y="1"/>
                      <a:pt x="51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3"/>
              <p:cNvSpPr/>
              <p:nvPr/>
            </p:nvSpPr>
            <p:spPr>
              <a:xfrm>
                <a:off x="4376555" y="1786959"/>
                <a:ext cx="336185" cy="635851"/>
              </a:xfrm>
              <a:custGeom>
                <a:rect b="b" l="l" r="r" t="t"/>
                <a:pathLst>
                  <a:path extrusionOk="0" h="10743" w="5680">
                    <a:moveTo>
                      <a:pt x="1920" y="0"/>
                    </a:moveTo>
                    <a:cubicBezTo>
                      <a:pt x="1920" y="1"/>
                      <a:pt x="0" y="9989"/>
                      <a:pt x="2742" y="10655"/>
                    </a:cubicBezTo>
                    <a:cubicBezTo>
                      <a:pt x="2991" y="10715"/>
                      <a:pt x="3220" y="10743"/>
                      <a:pt x="3428" y="10743"/>
                    </a:cubicBezTo>
                    <a:cubicBezTo>
                      <a:pt x="5518" y="10743"/>
                      <a:pt x="5680" y="7991"/>
                      <a:pt x="5680" y="7991"/>
                    </a:cubicBezTo>
                    <a:lnTo>
                      <a:pt x="3408" y="235"/>
                    </a:lnTo>
                    <a:lnTo>
                      <a:pt x="1920" y="0"/>
                    </a:lnTo>
                    <a:close/>
                  </a:path>
                </a:pathLst>
              </a:custGeom>
              <a:solidFill>
                <a:srgbClr val="0035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3"/>
              <p:cNvSpPr/>
              <p:nvPr/>
            </p:nvSpPr>
            <p:spPr>
              <a:xfrm>
                <a:off x="3988344" y="1708891"/>
                <a:ext cx="482733" cy="774824"/>
              </a:xfrm>
              <a:custGeom>
                <a:rect b="b" l="l" r="r" t="t"/>
                <a:pathLst>
                  <a:path extrusionOk="0" h="13091" w="8156">
                    <a:moveTo>
                      <a:pt x="3736" y="1"/>
                    </a:moveTo>
                    <a:cubicBezTo>
                      <a:pt x="3539" y="204"/>
                      <a:pt x="3354" y="468"/>
                      <a:pt x="3191" y="810"/>
                    </a:cubicBezTo>
                    <a:cubicBezTo>
                      <a:pt x="2056" y="3200"/>
                      <a:pt x="3465" y="6177"/>
                      <a:pt x="1545" y="9310"/>
                    </a:cubicBezTo>
                    <a:cubicBezTo>
                      <a:pt x="0" y="11833"/>
                      <a:pt x="2133" y="13090"/>
                      <a:pt x="4390" y="13090"/>
                    </a:cubicBezTo>
                    <a:cubicBezTo>
                      <a:pt x="5237" y="13090"/>
                      <a:pt x="6100" y="12914"/>
                      <a:pt x="6794" y="12561"/>
                    </a:cubicBezTo>
                    <a:cubicBezTo>
                      <a:pt x="8156" y="11870"/>
                      <a:pt x="7982" y="8256"/>
                      <a:pt x="7527" y="5042"/>
                    </a:cubicBezTo>
                    <a:cubicBezTo>
                      <a:pt x="6738" y="4623"/>
                      <a:pt x="6010" y="4103"/>
                      <a:pt x="5413" y="3433"/>
                    </a:cubicBezTo>
                    <a:cubicBezTo>
                      <a:pt x="4771" y="2711"/>
                      <a:pt x="4287" y="1892"/>
                      <a:pt x="3967" y="982"/>
                    </a:cubicBezTo>
                    <a:cubicBezTo>
                      <a:pt x="3854" y="659"/>
                      <a:pt x="3782" y="332"/>
                      <a:pt x="373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3"/>
              <p:cNvSpPr/>
              <p:nvPr/>
            </p:nvSpPr>
            <p:spPr>
              <a:xfrm>
                <a:off x="4065051" y="2026965"/>
                <a:ext cx="791337" cy="643250"/>
              </a:xfrm>
              <a:custGeom>
                <a:rect b="b" l="l" r="r" t="t"/>
                <a:pathLst>
                  <a:path extrusionOk="0" h="10868" w="13370">
                    <a:moveTo>
                      <a:pt x="9165" y="1"/>
                    </a:moveTo>
                    <a:lnTo>
                      <a:pt x="4817" y="963"/>
                    </a:lnTo>
                    <a:cubicBezTo>
                      <a:pt x="4817" y="963"/>
                      <a:pt x="5695" y="4935"/>
                      <a:pt x="4733" y="5604"/>
                    </a:cubicBezTo>
                    <a:cubicBezTo>
                      <a:pt x="4542" y="5737"/>
                      <a:pt x="4232" y="5773"/>
                      <a:pt x="3863" y="5773"/>
                    </a:cubicBezTo>
                    <a:cubicBezTo>
                      <a:pt x="3443" y="5773"/>
                      <a:pt x="2946" y="5727"/>
                      <a:pt x="2455" y="5727"/>
                    </a:cubicBezTo>
                    <a:cubicBezTo>
                      <a:pt x="1208" y="5727"/>
                      <a:pt x="1" y="6022"/>
                      <a:pt x="217" y="8113"/>
                    </a:cubicBezTo>
                    <a:cubicBezTo>
                      <a:pt x="442" y="10286"/>
                      <a:pt x="3666" y="10867"/>
                      <a:pt x="6262" y="10867"/>
                    </a:cubicBezTo>
                    <a:cubicBezTo>
                      <a:pt x="7611" y="10867"/>
                      <a:pt x="8791" y="10710"/>
                      <a:pt x="9292" y="10539"/>
                    </a:cubicBezTo>
                    <a:cubicBezTo>
                      <a:pt x="10755" y="10036"/>
                      <a:pt x="13369" y="8861"/>
                      <a:pt x="13222" y="6901"/>
                    </a:cubicBezTo>
                    <a:cubicBezTo>
                      <a:pt x="13128" y="5656"/>
                      <a:pt x="12404" y="5367"/>
                      <a:pt x="11529" y="5367"/>
                    </a:cubicBezTo>
                    <a:cubicBezTo>
                      <a:pt x="10768" y="5367"/>
                      <a:pt x="9892" y="5586"/>
                      <a:pt x="9219" y="5586"/>
                    </a:cubicBezTo>
                    <a:cubicBezTo>
                      <a:pt x="8587" y="5586"/>
                      <a:pt x="8133" y="5393"/>
                      <a:pt x="8120" y="4642"/>
                    </a:cubicBezTo>
                    <a:cubicBezTo>
                      <a:pt x="8079" y="2209"/>
                      <a:pt x="9165" y="1"/>
                      <a:pt x="9165" y="1"/>
                    </a:cubicBezTo>
                    <a:close/>
                  </a:path>
                </a:pathLst>
              </a:custGeom>
              <a:solidFill>
                <a:srgbClr val="FF8B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3"/>
              <p:cNvSpPr/>
              <p:nvPr/>
            </p:nvSpPr>
            <p:spPr>
              <a:xfrm>
                <a:off x="4350157" y="2026965"/>
                <a:ext cx="257406" cy="296115"/>
              </a:xfrm>
              <a:custGeom>
                <a:rect b="b" l="l" r="r" t="t"/>
                <a:pathLst>
                  <a:path extrusionOk="0" h="5003" w="4349">
                    <a:moveTo>
                      <a:pt x="4348" y="1"/>
                    </a:moveTo>
                    <a:lnTo>
                      <a:pt x="0" y="963"/>
                    </a:lnTo>
                    <a:cubicBezTo>
                      <a:pt x="0" y="963"/>
                      <a:pt x="602" y="3687"/>
                      <a:pt x="262" y="5002"/>
                    </a:cubicBezTo>
                    <a:cubicBezTo>
                      <a:pt x="1300" y="4818"/>
                      <a:pt x="2367" y="4584"/>
                      <a:pt x="3309" y="4168"/>
                    </a:cubicBezTo>
                    <a:cubicBezTo>
                      <a:pt x="3400" y="1929"/>
                      <a:pt x="4348" y="1"/>
                      <a:pt x="4348" y="1"/>
                    </a:cubicBezTo>
                    <a:close/>
                  </a:path>
                </a:pathLst>
              </a:custGeom>
              <a:solidFill>
                <a:srgbClr val="F56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3"/>
              <p:cNvSpPr/>
              <p:nvPr/>
            </p:nvSpPr>
            <p:spPr>
              <a:xfrm>
                <a:off x="4213020" y="1737183"/>
                <a:ext cx="448760" cy="514458"/>
              </a:xfrm>
              <a:custGeom>
                <a:rect b="b" l="l" r="r" t="t"/>
                <a:pathLst>
                  <a:path extrusionOk="0" h="8692" w="7582">
                    <a:moveTo>
                      <a:pt x="3696" y="0"/>
                    </a:moveTo>
                    <a:cubicBezTo>
                      <a:pt x="3548" y="0"/>
                      <a:pt x="3399" y="19"/>
                      <a:pt x="3250" y="58"/>
                    </a:cubicBezTo>
                    <a:cubicBezTo>
                      <a:pt x="3250" y="58"/>
                      <a:pt x="3247" y="58"/>
                      <a:pt x="3242" y="58"/>
                    </a:cubicBezTo>
                    <a:cubicBezTo>
                      <a:pt x="3070" y="58"/>
                      <a:pt x="1" y="123"/>
                      <a:pt x="407" y="4730"/>
                    </a:cubicBezTo>
                    <a:cubicBezTo>
                      <a:pt x="621" y="7148"/>
                      <a:pt x="2156" y="8692"/>
                      <a:pt x="3652" y="8692"/>
                    </a:cubicBezTo>
                    <a:cubicBezTo>
                      <a:pt x="4523" y="8692"/>
                      <a:pt x="5380" y="8168"/>
                      <a:pt x="5955" y="6987"/>
                    </a:cubicBezTo>
                    <a:cubicBezTo>
                      <a:pt x="7582" y="3646"/>
                      <a:pt x="5749" y="0"/>
                      <a:pt x="3696" y="0"/>
                    </a:cubicBezTo>
                    <a:close/>
                  </a:path>
                </a:pathLst>
              </a:custGeom>
              <a:solidFill>
                <a:srgbClr val="FF8B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3"/>
              <p:cNvSpPr/>
              <p:nvPr/>
            </p:nvSpPr>
            <p:spPr>
              <a:xfrm>
                <a:off x="4282979" y="1605017"/>
                <a:ext cx="451423" cy="759553"/>
              </a:xfrm>
              <a:custGeom>
                <a:rect b="b" l="l" r="r" t="t"/>
                <a:pathLst>
                  <a:path extrusionOk="0" h="12833" w="7627">
                    <a:moveTo>
                      <a:pt x="2701" y="0"/>
                    </a:moveTo>
                    <a:cubicBezTo>
                      <a:pt x="1305" y="0"/>
                      <a:pt x="0" y="725"/>
                      <a:pt x="446" y="2331"/>
                    </a:cubicBezTo>
                    <a:cubicBezTo>
                      <a:pt x="446" y="2331"/>
                      <a:pt x="1062" y="5112"/>
                      <a:pt x="4832" y="5464"/>
                    </a:cubicBezTo>
                    <a:lnTo>
                      <a:pt x="4573" y="4798"/>
                    </a:lnTo>
                    <a:lnTo>
                      <a:pt x="4573" y="4798"/>
                    </a:lnTo>
                    <a:cubicBezTo>
                      <a:pt x="4573" y="4798"/>
                      <a:pt x="5860" y="5792"/>
                      <a:pt x="4898" y="8635"/>
                    </a:cubicBezTo>
                    <a:cubicBezTo>
                      <a:pt x="3900" y="11585"/>
                      <a:pt x="3937" y="12649"/>
                      <a:pt x="5591" y="12828"/>
                    </a:cubicBezTo>
                    <a:cubicBezTo>
                      <a:pt x="5617" y="12831"/>
                      <a:pt x="5643" y="12832"/>
                      <a:pt x="5667" y="12832"/>
                    </a:cubicBezTo>
                    <a:cubicBezTo>
                      <a:pt x="6396" y="12832"/>
                      <a:pt x="6078" y="11579"/>
                      <a:pt x="6847" y="11579"/>
                    </a:cubicBezTo>
                    <a:cubicBezTo>
                      <a:pt x="6945" y="11579"/>
                      <a:pt x="7060" y="11600"/>
                      <a:pt x="7198" y="11646"/>
                    </a:cubicBezTo>
                    <a:cubicBezTo>
                      <a:pt x="7198" y="11646"/>
                      <a:pt x="7099" y="10008"/>
                      <a:pt x="7363" y="6012"/>
                    </a:cubicBezTo>
                    <a:cubicBezTo>
                      <a:pt x="7627" y="2017"/>
                      <a:pt x="5704" y="804"/>
                      <a:pt x="4008" y="215"/>
                    </a:cubicBezTo>
                    <a:cubicBezTo>
                      <a:pt x="3598" y="73"/>
                      <a:pt x="3145" y="0"/>
                      <a:pt x="27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3"/>
              <p:cNvSpPr/>
              <p:nvPr/>
            </p:nvSpPr>
            <p:spPr>
              <a:xfrm>
                <a:off x="4429942" y="1671899"/>
                <a:ext cx="353409" cy="692849"/>
              </a:xfrm>
              <a:custGeom>
                <a:rect b="b" l="l" r="r" t="t"/>
                <a:pathLst>
                  <a:path extrusionOk="0" h="11706" w="5971">
                    <a:moveTo>
                      <a:pt x="3254" y="0"/>
                    </a:moveTo>
                    <a:cubicBezTo>
                      <a:pt x="3175" y="541"/>
                      <a:pt x="3007" y="1047"/>
                      <a:pt x="2768" y="1439"/>
                    </a:cubicBezTo>
                    <a:cubicBezTo>
                      <a:pt x="2194" y="2376"/>
                      <a:pt x="1351" y="3311"/>
                      <a:pt x="247" y="3600"/>
                    </a:cubicBezTo>
                    <a:cubicBezTo>
                      <a:pt x="164" y="3621"/>
                      <a:pt x="83" y="3637"/>
                      <a:pt x="0" y="3655"/>
                    </a:cubicBezTo>
                    <a:cubicBezTo>
                      <a:pt x="600" y="3985"/>
                      <a:pt x="1366" y="4242"/>
                      <a:pt x="2349" y="4334"/>
                    </a:cubicBezTo>
                    <a:lnTo>
                      <a:pt x="2090" y="3668"/>
                    </a:lnTo>
                    <a:lnTo>
                      <a:pt x="2090" y="3668"/>
                    </a:lnTo>
                    <a:cubicBezTo>
                      <a:pt x="2090" y="3668"/>
                      <a:pt x="3377" y="4662"/>
                      <a:pt x="2415" y="7505"/>
                    </a:cubicBezTo>
                    <a:cubicBezTo>
                      <a:pt x="1417" y="10455"/>
                      <a:pt x="1454" y="11520"/>
                      <a:pt x="3108" y="11698"/>
                    </a:cubicBezTo>
                    <a:cubicBezTo>
                      <a:pt x="3153" y="11703"/>
                      <a:pt x="3197" y="11705"/>
                      <a:pt x="3241" y="11705"/>
                    </a:cubicBezTo>
                    <a:cubicBezTo>
                      <a:pt x="3945" y="11705"/>
                      <a:pt x="4521" y="11123"/>
                      <a:pt x="5356" y="11123"/>
                    </a:cubicBezTo>
                    <a:cubicBezTo>
                      <a:pt x="5546" y="11123"/>
                      <a:pt x="5749" y="11154"/>
                      <a:pt x="5970" y="11227"/>
                    </a:cubicBezTo>
                    <a:cubicBezTo>
                      <a:pt x="5970" y="11227"/>
                      <a:pt x="4616" y="8878"/>
                      <a:pt x="4880" y="4882"/>
                    </a:cubicBezTo>
                    <a:cubicBezTo>
                      <a:pt x="5053" y="2259"/>
                      <a:pt x="4283" y="835"/>
                      <a:pt x="3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3"/>
              <p:cNvSpPr/>
              <p:nvPr/>
            </p:nvSpPr>
            <p:spPr>
              <a:xfrm>
                <a:off x="4255753" y="1914508"/>
                <a:ext cx="114883" cy="42082"/>
              </a:xfrm>
              <a:custGeom>
                <a:rect b="b" l="l" r="r" t="t"/>
                <a:pathLst>
                  <a:path extrusionOk="0" h="711" w="1941">
                    <a:moveTo>
                      <a:pt x="922" y="1"/>
                    </a:moveTo>
                    <a:cubicBezTo>
                      <a:pt x="887" y="1"/>
                      <a:pt x="852" y="3"/>
                      <a:pt x="816" y="7"/>
                    </a:cubicBezTo>
                    <a:cubicBezTo>
                      <a:pt x="549" y="37"/>
                      <a:pt x="302" y="187"/>
                      <a:pt x="142" y="398"/>
                    </a:cubicBezTo>
                    <a:cubicBezTo>
                      <a:pt x="81" y="479"/>
                      <a:pt x="29" y="567"/>
                      <a:pt x="1" y="666"/>
                    </a:cubicBezTo>
                    <a:cubicBezTo>
                      <a:pt x="337" y="452"/>
                      <a:pt x="605" y="330"/>
                      <a:pt x="896" y="330"/>
                    </a:cubicBezTo>
                    <a:cubicBezTo>
                      <a:pt x="1097" y="330"/>
                      <a:pt x="1308" y="388"/>
                      <a:pt x="1560" y="513"/>
                    </a:cubicBezTo>
                    <a:cubicBezTo>
                      <a:pt x="1596" y="531"/>
                      <a:pt x="1646" y="557"/>
                      <a:pt x="1683" y="576"/>
                    </a:cubicBezTo>
                    <a:cubicBezTo>
                      <a:pt x="1719" y="596"/>
                      <a:pt x="1771" y="623"/>
                      <a:pt x="1809" y="642"/>
                    </a:cubicBezTo>
                    <a:cubicBezTo>
                      <a:pt x="1851" y="667"/>
                      <a:pt x="1894" y="689"/>
                      <a:pt x="1941" y="710"/>
                    </a:cubicBezTo>
                    <a:cubicBezTo>
                      <a:pt x="1902" y="618"/>
                      <a:pt x="1848" y="534"/>
                      <a:pt x="1789" y="452"/>
                    </a:cubicBezTo>
                    <a:cubicBezTo>
                      <a:pt x="1579" y="184"/>
                      <a:pt x="1264" y="1"/>
                      <a:pt x="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3"/>
              <p:cNvSpPr/>
              <p:nvPr/>
            </p:nvSpPr>
            <p:spPr>
              <a:xfrm>
                <a:off x="4425621" y="1907583"/>
                <a:ext cx="148383" cy="50191"/>
              </a:xfrm>
              <a:custGeom>
                <a:rect b="b" l="l" r="r" t="t"/>
                <a:pathLst>
                  <a:path extrusionOk="0" h="848" w="2507">
                    <a:moveTo>
                      <a:pt x="1321" y="1"/>
                    </a:moveTo>
                    <a:cubicBezTo>
                      <a:pt x="1030" y="1"/>
                      <a:pt x="737" y="94"/>
                      <a:pt x="481" y="281"/>
                    </a:cubicBezTo>
                    <a:cubicBezTo>
                      <a:pt x="279" y="430"/>
                      <a:pt x="104" y="618"/>
                      <a:pt x="0" y="848"/>
                    </a:cubicBezTo>
                    <a:cubicBezTo>
                      <a:pt x="453" y="551"/>
                      <a:pt x="893" y="328"/>
                      <a:pt x="1378" y="328"/>
                    </a:cubicBezTo>
                    <a:cubicBezTo>
                      <a:pt x="1583" y="328"/>
                      <a:pt x="1797" y="368"/>
                      <a:pt x="2023" y="459"/>
                    </a:cubicBezTo>
                    <a:cubicBezTo>
                      <a:pt x="2190" y="520"/>
                      <a:pt x="2344" y="605"/>
                      <a:pt x="2506" y="680"/>
                    </a:cubicBezTo>
                    <a:cubicBezTo>
                      <a:pt x="2441" y="575"/>
                      <a:pt x="2363" y="476"/>
                      <a:pt x="2272" y="391"/>
                    </a:cubicBezTo>
                    <a:cubicBezTo>
                      <a:pt x="2004" y="131"/>
                      <a:pt x="1664" y="1"/>
                      <a:pt x="13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3"/>
              <p:cNvSpPr/>
              <p:nvPr/>
            </p:nvSpPr>
            <p:spPr>
              <a:xfrm>
                <a:off x="4342640" y="1975886"/>
                <a:ext cx="52914" cy="115475"/>
              </a:xfrm>
              <a:custGeom>
                <a:rect b="b" l="l" r="r" t="t"/>
                <a:pathLst>
                  <a:path extrusionOk="0" h="1951" w="894">
                    <a:moveTo>
                      <a:pt x="587" y="0"/>
                    </a:moveTo>
                    <a:cubicBezTo>
                      <a:pt x="525" y="468"/>
                      <a:pt x="460" y="941"/>
                      <a:pt x="289" y="1380"/>
                    </a:cubicBezTo>
                    <a:cubicBezTo>
                      <a:pt x="246" y="1487"/>
                      <a:pt x="198" y="1591"/>
                      <a:pt x="135" y="1687"/>
                    </a:cubicBezTo>
                    <a:cubicBezTo>
                      <a:pt x="100" y="1745"/>
                      <a:pt x="40" y="1826"/>
                      <a:pt x="1" y="1883"/>
                    </a:cubicBezTo>
                    <a:lnTo>
                      <a:pt x="116" y="1896"/>
                    </a:lnTo>
                    <a:cubicBezTo>
                      <a:pt x="309" y="1919"/>
                      <a:pt x="503" y="1936"/>
                      <a:pt x="698" y="1945"/>
                    </a:cubicBezTo>
                    <a:cubicBezTo>
                      <a:pt x="762" y="1949"/>
                      <a:pt x="828" y="1951"/>
                      <a:pt x="893" y="1951"/>
                    </a:cubicBezTo>
                    <a:cubicBezTo>
                      <a:pt x="770" y="1910"/>
                      <a:pt x="644" y="1876"/>
                      <a:pt x="517" y="1844"/>
                    </a:cubicBezTo>
                    <a:cubicBezTo>
                      <a:pt x="431" y="1821"/>
                      <a:pt x="343" y="1800"/>
                      <a:pt x="255" y="1781"/>
                    </a:cubicBezTo>
                    <a:lnTo>
                      <a:pt x="255" y="1781"/>
                    </a:lnTo>
                    <a:cubicBezTo>
                      <a:pt x="257" y="1778"/>
                      <a:pt x="259" y="1775"/>
                      <a:pt x="261" y="1772"/>
                    </a:cubicBezTo>
                    <a:cubicBezTo>
                      <a:pt x="601" y="1300"/>
                      <a:pt x="685" y="562"/>
                      <a:pt x="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3"/>
              <p:cNvSpPr/>
              <p:nvPr/>
            </p:nvSpPr>
            <p:spPr>
              <a:xfrm>
                <a:off x="4336071" y="2129300"/>
                <a:ext cx="145305" cy="25155"/>
              </a:xfrm>
              <a:custGeom>
                <a:rect b="b" l="l" r="r" t="t"/>
                <a:pathLst>
                  <a:path extrusionOk="0" h="425" w="2455">
                    <a:moveTo>
                      <a:pt x="2454" y="0"/>
                    </a:moveTo>
                    <a:cubicBezTo>
                      <a:pt x="2328" y="47"/>
                      <a:pt x="2207" y="94"/>
                      <a:pt x="2079" y="129"/>
                    </a:cubicBezTo>
                    <a:cubicBezTo>
                      <a:pt x="1774" y="219"/>
                      <a:pt x="1460" y="258"/>
                      <a:pt x="1145" y="258"/>
                    </a:cubicBezTo>
                    <a:cubicBezTo>
                      <a:pt x="761" y="258"/>
                      <a:pt x="375" y="201"/>
                      <a:pt x="1" y="112"/>
                    </a:cubicBezTo>
                    <a:lnTo>
                      <a:pt x="1" y="112"/>
                    </a:lnTo>
                    <a:cubicBezTo>
                      <a:pt x="184" y="227"/>
                      <a:pt x="390" y="301"/>
                      <a:pt x="598" y="354"/>
                    </a:cubicBezTo>
                    <a:cubicBezTo>
                      <a:pt x="789" y="400"/>
                      <a:pt x="988" y="425"/>
                      <a:pt x="1186" y="425"/>
                    </a:cubicBezTo>
                    <a:cubicBezTo>
                      <a:pt x="1561" y="425"/>
                      <a:pt x="1936" y="337"/>
                      <a:pt x="2257" y="142"/>
                    </a:cubicBezTo>
                    <a:cubicBezTo>
                      <a:pt x="2302" y="113"/>
                      <a:pt x="2349" y="84"/>
                      <a:pt x="2391" y="50"/>
                    </a:cubicBezTo>
                    <a:cubicBezTo>
                      <a:pt x="2413" y="34"/>
                      <a:pt x="2434" y="18"/>
                      <a:pt x="2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3"/>
              <p:cNvSpPr/>
              <p:nvPr/>
            </p:nvSpPr>
            <p:spPr>
              <a:xfrm>
                <a:off x="4458301" y="1993075"/>
                <a:ext cx="66174" cy="38452"/>
              </a:xfrm>
              <a:custGeom>
                <a:rect b="b" l="l" r="r" t="t"/>
                <a:pathLst>
                  <a:path extrusionOk="0" h="875" w="1118">
                    <a:moveTo>
                      <a:pt x="572" y="0"/>
                    </a:moveTo>
                    <a:cubicBezTo>
                      <a:pt x="484" y="0"/>
                      <a:pt x="396" y="25"/>
                      <a:pt x="318" y="65"/>
                    </a:cubicBezTo>
                    <a:cubicBezTo>
                      <a:pt x="205" y="121"/>
                      <a:pt x="114" y="223"/>
                      <a:pt x="70" y="336"/>
                    </a:cubicBezTo>
                    <a:cubicBezTo>
                      <a:pt x="1" y="511"/>
                      <a:pt x="7" y="700"/>
                      <a:pt x="65" y="875"/>
                    </a:cubicBezTo>
                    <a:cubicBezTo>
                      <a:pt x="87" y="556"/>
                      <a:pt x="180" y="204"/>
                      <a:pt x="547" y="169"/>
                    </a:cubicBezTo>
                    <a:cubicBezTo>
                      <a:pt x="557" y="168"/>
                      <a:pt x="567" y="167"/>
                      <a:pt x="577" y="167"/>
                    </a:cubicBezTo>
                    <a:cubicBezTo>
                      <a:pt x="873" y="167"/>
                      <a:pt x="1014" y="613"/>
                      <a:pt x="1096" y="847"/>
                    </a:cubicBezTo>
                    <a:lnTo>
                      <a:pt x="1096" y="845"/>
                    </a:lnTo>
                    <a:cubicBezTo>
                      <a:pt x="1117" y="557"/>
                      <a:pt x="1025" y="150"/>
                      <a:pt x="728" y="29"/>
                    </a:cubicBezTo>
                    <a:cubicBezTo>
                      <a:pt x="677" y="9"/>
                      <a:pt x="624"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3"/>
              <p:cNvSpPr/>
              <p:nvPr/>
            </p:nvSpPr>
            <p:spPr>
              <a:xfrm>
                <a:off x="4290025" y="1996767"/>
                <a:ext cx="66174" cy="38408"/>
              </a:xfrm>
              <a:custGeom>
                <a:rect b="b" l="l" r="r" t="t"/>
                <a:pathLst>
                  <a:path extrusionOk="0" h="874" w="1118">
                    <a:moveTo>
                      <a:pt x="571" y="0"/>
                    </a:moveTo>
                    <a:cubicBezTo>
                      <a:pt x="483" y="0"/>
                      <a:pt x="396" y="24"/>
                      <a:pt x="317" y="63"/>
                    </a:cubicBezTo>
                    <a:cubicBezTo>
                      <a:pt x="204" y="119"/>
                      <a:pt x="114" y="223"/>
                      <a:pt x="70" y="335"/>
                    </a:cubicBezTo>
                    <a:cubicBezTo>
                      <a:pt x="0" y="511"/>
                      <a:pt x="6" y="700"/>
                      <a:pt x="64" y="873"/>
                    </a:cubicBezTo>
                    <a:cubicBezTo>
                      <a:pt x="86" y="556"/>
                      <a:pt x="179" y="204"/>
                      <a:pt x="546" y="169"/>
                    </a:cubicBezTo>
                    <a:cubicBezTo>
                      <a:pt x="557" y="167"/>
                      <a:pt x="567" y="167"/>
                      <a:pt x="577" y="167"/>
                    </a:cubicBezTo>
                    <a:cubicBezTo>
                      <a:pt x="873" y="167"/>
                      <a:pt x="1013" y="612"/>
                      <a:pt x="1095" y="845"/>
                    </a:cubicBezTo>
                    <a:cubicBezTo>
                      <a:pt x="1118" y="557"/>
                      <a:pt x="1025" y="150"/>
                      <a:pt x="727" y="29"/>
                    </a:cubicBezTo>
                    <a:cubicBezTo>
                      <a:pt x="676" y="9"/>
                      <a:pt x="624"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3"/>
              <p:cNvSpPr/>
              <p:nvPr/>
            </p:nvSpPr>
            <p:spPr>
              <a:xfrm>
                <a:off x="3981434" y="2936266"/>
                <a:ext cx="920780" cy="2097901"/>
              </a:xfrm>
              <a:custGeom>
                <a:rect b="b" l="l" r="r" t="t"/>
                <a:pathLst>
                  <a:path extrusionOk="0" h="35445" w="15557">
                    <a:moveTo>
                      <a:pt x="8961" y="0"/>
                    </a:moveTo>
                    <a:cubicBezTo>
                      <a:pt x="6138" y="0"/>
                      <a:pt x="3262" y="1239"/>
                      <a:pt x="3262" y="1239"/>
                    </a:cubicBezTo>
                    <a:cubicBezTo>
                      <a:pt x="3262" y="1239"/>
                      <a:pt x="0" y="5253"/>
                      <a:pt x="669" y="9853"/>
                    </a:cubicBezTo>
                    <a:cubicBezTo>
                      <a:pt x="1338" y="14453"/>
                      <a:pt x="5938" y="20892"/>
                      <a:pt x="5938" y="20892"/>
                    </a:cubicBezTo>
                    <a:cubicBezTo>
                      <a:pt x="5938" y="20892"/>
                      <a:pt x="4516" y="25743"/>
                      <a:pt x="5520" y="28921"/>
                    </a:cubicBezTo>
                    <a:cubicBezTo>
                      <a:pt x="6524" y="32099"/>
                      <a:pt x="7778" y="35445"/>
                      <a:pt x="7778" y="35445"/>
                    </a:cubicBezTo>
                    <a:lnTo>
                      <a:pt x="10120" y="35027"/>
                    </a:lnTo>
                    <a:lnTo>
                      <a:pt x="9032" y="11191"/>
                    </a:lnTo>
                    <a:lnTo>
                      <a:pt x="15556" y="7762"/>
                    </a:lnTo>
                    <a:cubicBezTo>
                      <a:pt x="15556" y="7762"/>
                      <a:pt x="15222" y="2409"/>
                      <a:pt x="11960" y="653"/>
                    </a:cubicBezTo>
                    <a:cubicBezTo>
                      <a:pt x="11070" y="174"/>
                      <a:pt x="10019" y="0"/>
                      <a:pt x="8961" y="0"/>
                    </a:cubicBezTo>
                    <a:close/>
                  </a:path>
                </a:pathLst>
              </a:custGeom>
              <a:solidFill>
                <a:srgbClr val="191919">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3"/>
              <p:cNvSpPr/>
              <p:nvPr/>
            </p:nvSpPr>
            <p:spPr>
              <a:xfrm>
                <a:off x="3988877" y="2326927"/>
                <a:ext cx="881065" cy="705989"/>
              </a:xfrm>
              <a:custGeom>
                <a:rect b="b" l="l" r="r" t="t"/>
                <a:pathLst>
                  <a:path extrusionOk="0" h="11928" w="14886">
                    <a:moveTo>
                      <a:pt x="12440" y="0"/>
                    </a:moveTo>
                    <a:cubicBezTo>
                      <a:pt x="11704" y="0"/>
                      <a:pt x="11038" y="286"/>
                      <a:pt x="11038" y="286"/>
                    </a:cubicBezTo>
                    <a:cubicBezTo>
                      <a:pt x="11038" y="286"/>
                      <a:pt x="10495" y="3254"/>
                      <a:pt x="7442" y="3421"/>
                    </a:cubicBezTo>
                    <a:cubicBezTo>
                      <a:pt x="7376" y="3425"/>
                      <a:pt x="7312" y="3427"/>
                      <a:pt x="7248" y="3427"/>
                    </a:cubicBezTo>
                    <a:cubicBezTo>
                      <a:pt x="4677" y="3427"/>
                      <a:pt x="3763" y="536"/>
                      <a:pt x="3763" y="536"/>
                    </a:cubicBezTo>
                    <a:cubicBezTo>
                      <a:pt x="3763" y="536"/>
                      <a:pt x="3505" y="463"/>
                      <a:pt x="3132" y="463"/>
                    </a:cubicBezTo>
                    <a:cubicBezTo>
                      <a:pt x="2452" y="463"/>
                      <a:pt x="1387" y="707"/>
                      <a:pt x="794" y="2083"/>
                    </a:cubicBezTo>
                    <a:cubicBezTo>
                      <a:pt x="1" y="3921"/>
                      <a:pt x="3303" y="11199"/>
                      <a:pt x="3303" y="11199"/>
                    </a:cubicBezTo>
                    <a:cubicBezTo>
                      <a:pt x="4670" y="11752"/>
                      <a:pt x="6138" y="11927"/>
                      <a:pt x="7449" y="11927"/>
                    </a:cubicBezTo>
                    <a:cubicBezTo>
                      <a:pt x="9707" y="11927"/>
                      <a:pt x="11498" y="11408"/>
                      <a:pt x="11498" y="11408"/>
                    </a:cubicBezTo>
                    <a:cubicBezTo>
                      <a:pt x="11498" y="11408"/>
                      <a:pt x="14886" y="2795"/>
                      <a:pt x="14133" y="1038"/>
                    </a:cubicBezTo>
                    <a:cubicBezTo>
                      <a:pt x="13781" y="219"/>
                      <a:pt x="13084" y="0"/>
                      <a:pt x="124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3"/>
              <p:cNvSpPr/>
              <p:nvPr/>
            </p:nvSpPr>
            <p:spPr>
              <a:xfrm>
                <a:off x="4038594" y="2511178"/>
                <a:ext cx="784412" cy="521738"/>
              </a:xfrm>
              <a:custGeom>
                <a:rect b="b" l="l" r="r" t="t"/>
                <a:pathLst>
                  <a:path extrusionOk="0" h="8815" w="13253">
                    <a:moveTo>
                      <a:pt x="13252" y="1"/>
                    </a:moveTo>
                    <a:lnTo>
                      <a:pt x="13252" y="1"/>
                    </a:lnTo>
                    <a:cubicBezTo>
                      <a:pt x="11845" y="2203"/>
                      <a:pt x="9137" y="3647"/>
                      <a:pt x="6520" y="3647"/>
                    </a:cubicBezTo>
                    <a:cubicBezTo>
                      <a:pt x="6225" y="3647"/>
                      <a:pt x="5931" y="3629"/>
                      <a:pt x="5641" y="3591"/>
                    </a:cubicBezTo>
                    <a:cubicBezTo>
                      <a:pt x="3501" y="3314"/>
                      <a:pt x="1697" y="2322"/>
                      <a:pt x="1" y="1117"/>
                    </a:cubicBezTo>
                    <a:lnTo>
                      <a:pt x="1" y="1117"/>
                    </a:lnTo>
                    <a:cubicBezTo>
                      <a:pt x="582" y="3940"/>
                      <a:pt x="2463" y="8086"/>
                      <a:pt x="2463" y="8086"/>
                    </a:cubicBezTo>
                    <a:cubicBezTo>
                      <a:pt x="3830" y="8639"/>
                      <a:pt x="5298" y="8814"/>
                      <a:pt x="6609" y="8814"/>
                    </a:cubicBezTo>
                    <a:cubicBezTo>
                      <a:pt x="8867" y="8814"/>
                      <a:pt x="10658" y="8295"/>
                      <a:pt x="10658" y="8295"/>
                    </a:cubicBezTo>
                    <a:cubicBezTo>
                      <a:pt x="10658" y="8295"/>
                      <a:pt x="12682" y="3148"/>
                      <a:pt x="132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3"/>
              <p:cNvSpPr/>
              <p:nvPr/>
            </p:nvSpPr>
            <p:spPr>
              <a:xfrm>
                <a:off x="4035221" y="2676843"/>
                <a:ext cx="533161" cy="1082835"/>
              </a:xfrm>
              <a:custGeom>
                <a:rect b="b" l="l" r="r" t="t"/>
                <a:pathLst>
                  <a:path extrusionOk="0" h="18295" w="9008">
                    <a:moveTo>
                      <a:pt x="3496" y="0"/>
                    </a:moveTo>
                    <a:lnTo>
                      <a:pt x="1" y="820"/>
                    </a:lnTo>
                    <a:cubicBezTo>
                      <a:pt x="275" y="2963"/>
                      <a:pt x="4367" y="13454"/>
                      <a:pt x="6243" y="16604"/>
                    </a:cubicBezTo>
                    <a:cubicBezTo>
                      <a:pt x="6888" y="17686"/>
                      <a:pt x="7163" y="18041"/>
                      <a:pt x="7246" y="18041"/>
                    </a:cubicBezTo>
                    <a:cubicBezTo>
                      <a:pt x="7405" y="18041"/>
                      <a:pt x="6866" y="16748"/>
                      <a:pt x="6866" y="16747"/>
                    </a:cubicBezTo>
                    <a:lnTo>
                      <a:pt x="6866" y="16747"/>
                    </a:lnTo>
                    <a:cubicBezTo>
                      <a:pt x="7438" y="17906"/>
                      <a:pt x="7689" y="18294"/>
                      <a:pt x="7767" y="18294"/>
                    </a:cubicBezTo>
                    <a:cubicBezTo>
                      <a:pt x="7926" y="18294"/>
                      <a:pt x="7371" y="16678"/>
                      <a:pt x="7370" y="16678"/>
                    </a:cubicBezTo>
                    <a:lnTo>
                      <a:pt x="7370" y="16678"/>
                    </a:lnTo>
                    <a:cubicBezTo>
                      <a:pt x="7939" y="17830"/>
                      <a:pt x="8196" y="18222"/>
                      <a:pt x="8282" y="18222"/>
                    </a:cubicBezTo>
                    <a:cubicBezTo>
                      <a:pt x="8467" y="18222"/>
                      <a:pt x="7878" y="16442"/>
                      <a:pt x="7878" y="16442"/>
                    </a:cubicBezTo>
                    <a:lnTo>
                      <a:pt x="7878" y="16442"/>
                    </a:lnTo>
                    <a:cubicBezTo>
                      <a:pt x="8200" y="17161"/>
                      <a:pt x="8384" y="17478"/>
                      <a:pt x="8458" y="17478"/>
                    </a:cubicBezTo>
                    <a:cubicBezTo>
                      <a:pt x="9008" y="17478"/>
                      <a:pt x="3496" y="0"/>
                      <a:pt x="3496" y="0"/>
                    </a:cubicBezTo>
                    <a:close/>
                  </a:path>
                </a:pathLst>
              </a:custGeom>
              <a:solidFill>
                <a:srgbClr val="FF8B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3"/>
              <p:cNvSpPr/>
              <p:nvPr/>
            </p:nvSpPr>
            <p:spPr>
              <a:xfrm>
                <a:off x="4035221" y="2676843"/>
                <a:ext cx="232844" cy="141754"/>
              </a:xfrm>
              <a:custGeom>
                <a:rect b="b" l="l" r="r" t="t"/>
                <a:pathLst>
                  <a:path extrusionOk="0" h="2395" w="3934">
                    <a:moveTo>
                      <a:pt x="3496" y="0"/>
                    </a:moveTo>
                    <a:lnTo>
                      <a:pt x="1" y="820"/>
                    </a:lnTo>
                    <a:cubicBezTo>
                      <a:pt x="44" y="1158"/>
                      <a:pt x="182" y="1703"/>
                      <a:pt x="391" y="2394"/>
                    </a:cubicBezTo>
                    <a:cubicBezTo>
                      <a:pt x="1581" y="2092"/>
                      <a:pt x="2765" y="1769"/>
                      <a:pt x="3934" y="1397"/>
                    </a:cubicBezTo>
                    <a:cubicBezTo>
                      <a:pt x="3663" y="527"/>
                      <a:pt x="3496" y="0"/>
                      <a:pt x="3496" y="0"/>
                    </a:cubicBezTo>
                    <a:close/>
                  </a:path>
                </a:pathLst>
              </a:custGeom>
              <a:solidFill>
                <a:srgbClr val="F56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3"/>
              <p:cNvSpPr/>
              <p:nvPr/>
            </p:nvSpPr>
            <p:spPr>
              <a:xfrm>
                <a:off x="3919213" y="2354508"/>
                <a:ext cx="356072" cy="430175"/>
              </a:xfrm>
              <a:custGeom>
                <a:rect b="b" l="l" r="r" t="t"/>
                <a:pathLst>
                  <a:path extrusionOk="0" h="7268" w="6016">
                    <a:moveTo>
                      <a:pt x="4157" y="1"/>
                    </a:moveTo>
                    <a:cubicBezTo>
                      <a:pt x="1" y="1"/>
                      <a:pt x="1849" y="7268"/>
                      <a:pt x="1849" y="7268"/>
                    </a:cubicBezTo>
                    <a:lnTo>
                      <a:pt x="6016" y="6383"/>
                    </a:lnTo>
                    <a:lnTo>
                      <a:pt x="4941" y="77"/>
                    </a:lnTo>
                    <a:cubicBezTo>
                      <a:pt x="4658" y="25"/>
                      <a:pt x="4397" y="1"/>
                      <a:pt x="41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3"/>
              <p:cNvSpPr/>
              <p:nvPr/>
            </p:nvSpPr>
            <p:spPr>
              <a:xfrm>
                <a:off x="4390405" y="2653405"/>
                <a:ext cx="473026" cy="1095916"/>
              </a:xfrm>
              <a:custGeom>
                <a:rect b="b" l="l" r="r" t="t"/>
                <a:pathLst>
                  <a:path extrusionOk="0" h="18516" w="7992">
                    <a:moveTo>
                      <a:pt x="4454" y="0"/>
                    </a:moveTo>
                    <a:cubicBezTo>
                      <a:pt x="4454" y="0"/>
                      <a:pt x="1" y="17741"/>
                      <a:pt x="540" y="17741"/>
                    </a:cubicBezTo>
                    <a:cubicBezTo>
                      <a:pt x="613" y="17741"/>
                      <a:pt x="778" y="17414"/>
                      <a:pt x="1058" y="16672"/>
                    </a:cubicBezTo>
                    <a:lnTo>
                      <a:pt x="1058" y="16672"/>
                    </a:lnTo>
                    <a:cubicBezTo>
                      <a:pt x="1058" y="16673"/>
                      <a:pt x="580" y="18473"/>
                      <a:pt x="760" y="18473"/>
                    </a:cubicBezTo>
                    <a:cubicBezTo>
                      <a:pt x="845" y="18473"/>
                      <a:pt x="1078" y="18069"/>
                      <a:pt x="1580" y="16878"/>
                    </a:cubicBezTo>
                    <a:lnTo>
                      <a:pt x="1580" y="16878"/>
                    </a:lnTo>
                    <a:cubicBezTo>
                      <a:pt x="1580" y="16878"/>
                      <a:pt x="1124" y="18515"/>
                      <a:pt x="1279" y="18515"/>
                    </a:cubicBezTo>
                    <a:cubicBezTo>
                      <a:pt x="1356" y="18515"/>
                      <a:pt x="1582" y="18115"/>
                      <a:pt x="2088" y="16917"/>
                    </a:cubicBezTo>
                    <a:lnTo>
                      <a:pt x="2088" y="16917"/>
                    </a:lnTo>
                    <a:cubicBezTo>
                      <a:pt x="2087" y="16918"/>
                      <a:pt x="1629" y="18232"/>
                      <a:pt x="1783" y="18232"/>
                    </a:cubicBezTo>
                    <a:cubicBezTo>
                      <a:pt x="1865" y="18232"/>
                      <a:pt x="2118" y="17864"/>
                      <a:pt x="2701" y="16737"/>
                    </a:cubicBezTo>
                    <a:cubicBezTo>
                      <a:pt x="4386" y="13482"/>
                      <a:pt x="7847" y="2765"/>
                      <a:pt x="7992" y="610"/>
                    </a:cubicBezTo>
                    <a:lnTo>
                      <a:pt x="4454" y="0"/>
                    </a:lnTo>
                    <a:close/>
                  </a:path>
                </a:pathLst>
              </a:custGeom>
              <a:solidFill>
                <a:srgbClr val="FF8B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3"/>
              <p:cNvSpPr/>
              <p:nvPr/>
            </p:nvSpPr>
            <p:spPr>
              <a:xfrm>
                <a:off x="4633073" y="2653405"/>
                <a:ext cx="230358" cy="130508"/>
              </a:xfrm>
              <a:custGeom>
                <a:rect b="b" l="l" r="r" t="t"/>
                <a:pathLst>
                  <a:path extrusionOk="0" h="2205" w="3892">
                    <a:moveTo>
                      <a:pt x="354" y="0"/>
                    </a:moveTo>
                    <a:cubicBezTo>
                      <a:pt x="354" y="0"/>
                      <a:pt x="219" y="535"/>
                      <a:pt x="0" y="1419"/>
                    </a:cubicBezTo>
                    <a:cubicBezTo>
                      <a:pt x="1189" y="1722"/>
                      <a:pt x="2391" y="1974"/>
                      <a:pt x="3596" y="2204"/>
                    </a:cubicBezTo>
                    <a:cubicBezTo>
                      <a:pt x="3763" y="1503"/>
                      <a:pt x="3868" y="950"/>
                      <a:pt x="3892" y="610"/>
                    </a:cubicBezTo>
                    <a:lnTo>
                      <a:pt x="354" y="0"/>
                    </a:lnTo>
                    <a:close/>
                  </a:path>
                </a:pathLst>
              </a:custGeom>
              <a:solidFill>
                <a:srgbClr val="F56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3"/>
              <p:cNvSpPr/>
              <p:nvPr/>
            </p:nvSpPr>
            <p:spPr>
              <a:xfrm>
                <a:off x="4624255" y="2326690"/>
                <a:ext cx="330148" cy="421593"/>
              </a:xfrm>
              <a:custGeom>
                <a:rect b="b" l="l" r="r" t="t"/>
                <a:pathLst>
                  <a:path extrusionOk="0" h="7123" w="5578">
                    <a:moveTo>
                      <a:pt x="1677" y="1"/>
                    </a:moveTo>
                    <a:cubicBezTo>
                      <a:pt x="1382" y="1"/>
                      <a:pt x="1056" y="42"/>
                      <a:pt x="697" y="130"/>
                    </a:cubicBezTo>
                    <a:lnTo>
                      <a:pt x="0" y="6488"/>
                    </a:lnTo>
                    <a:lnTo>
                      <a:pt x="4212" y="7122"/>
                    </a:lnTo>
                    <a:cubicBezTo>
                      <a:pt x="4212" y="7122"/>
                      <a:pt x="5577" y="1"/>
                      <a:pt x="16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3"/>
              <p:cNvSpPr/>
              <p:nvPr/>
            </p:nvSpPr>
            <p:spPr>
              <a:xfrm rot="2912381">
                <a:off x="4478711" y="2481899"/>
                <a:ext cx="186646" cy="179695"/>
              </a:xfrm>
              <a:custGeom>
                <a:rect b="b" l="l" r="r" t="t"/>
                <a:pathLst>
                  <a:path extrusionOk="0" h="10858" w="11278">
                    <a:moveTo>
                      <a:pt x="8421" y="0"/>
                    </a:moveTo>
                    <a:cubicBezTo>
                      <a:pt x="7701" y="0"/>
                      <a:pt x="6965" y="260"/>
                      <a:pt x="6410" y="724"/>
                    </a:cubicBezTo>
                    <a:cubicBezTo>
                      <a:pt x="5421" y="1554"/>
                      <a:pt x="4965" y="2897"/>
                      <a:pt x="4978" y="4188"/>
                    </a:cubicBezTo>
                    <a:cubicBezTo>
                      <a:pt x="4552" y="3936"/>
                      <a:pt x="4069" y="3820"/>
                      <a:pt x="3581" y="3820"/>
                    </a:cubicBezTo>
                    <a:cubicBezTo>
                      <a:pt x="2474" y="3820"/>
                      <a:pt x="1342" y="4420"/>
                      <a:pt x="793" y="5399"/>
                    </a:cubicBezTo>
                    <a:cubicBezTo>
                      <a:pt x="0" y="6811"/>
                      <a:pt x="434" y="8746"/>
                      <a:pt x="1669" y="9790"/>
                    </a:cubicBezTo>
                    <a:cubicBezTo>
                      <a:pt x="2571" y="10554"/>
                      <a:pt x="3789" y="10858"/>
                      <a:pt x="4972" y="10858"/>
                    </a:cubicBezTo>
                    <a:cubicBezTo>
                      <a:pt x="4999" y="10858"/>
                      <a:pt x="5025" y="10858"/>
                      <a:pt x="5052" y="10857"/>
                    </a:cubicBezTo>
                    <a:cubicBezTo>
                      <a:pt x="6260" y="10845"/>
                      <a:pt x="7445" y="10545"/>
                      <a:pt x="8615" y="10249"/>
                    </a:cubicBezTo>
                    <a:cubicBezTo>
                      <a:pt x="9988" y="8617"/>
                      <a:pt x="10721" y="6674"/>
                      <a:pt x="11042" y="4664"/>
                    </a:cubicBezTo>
                    <a:cubicBezTo>
                      <a:pt x="11277" y="3179"/>
                      <a:pt x="11181" y="1419"/>
                      <a:pt x="9988" y="504"/>
                    </a:cubicBezTo>
                    <a:cubicBezTo>
                      <a:pt x="9538" y="159"/>
                      <a:pt x="8984" y="0"/>
                      <a:pt x="84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1" name="Google Shape;1181;p53"/>
            <p:cNvSpPr/>
            <p:nvPr/>
          </p:nvSpPr>
          <p:spPr>
            <a:xfrm>
              <a:off x="4481913" y="2041975"/>
              <a:ext cx="77100" cy="77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3"/>
            <p:cNvSpPr/>
            <p:nvPr/>
          </p:nvSpPr>
          <p:spPr>
            <a:xfrm>
              <a:off x="4251400" y="2041975"/>
              <a:ext cx="77100" cy="77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3" name="Google Shape;1183;p5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PATIENT CLASSIFICATION</a:t>
            </a:r>
            <a:endParaRPr/>
          </a:p>
        </p:txBody>
      </p:sp>
      <p:sp>
        <p:nvSpPr>
          <p:cNvPr id="1184" name="Google Shape;1184;p53"/>
          <p:cNvSpPr txBox="1"/>
          <p:nvPr/>
        </p:nvSpPr>
        <p:spPr>
          <a:xfrm flipH="1">
            <a:off x="1285636" y="2109433"/>
            <a:ext cx="16617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a:solidFill>
                <a:schemeClr val="dk1"/>
              </a:solidFill>
              <a:latin typeface="Comfortaa"/>
              <a:ea typeface="Comfortaa"/>
              <a:cs typeface="Comfortaa"/>
              <a:sym typeface="Comfortaa"/>
            </a:endParaRPr>
          </a:p>
        </p:txBody>
      </p:sp>
      <p:sp>
        <p:nvSpPr>
          <p:cNvPr id="1185" name="Google Shape;1185;p53"/>
          <p:cNvSpPr txBox="1"/>
          <p:nvPr/>
        </p:nvSpPr>
        <p:spPr>
          <a:xfrm flipH="1">
            <a:off x="1285636" y="3577125"/>
            <a:ext cx="16617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a:solidFill>
                <a:schemeClr val="dk1"/>
              </a:solidFill>
              <a:latin typeface="Comfortaa"/>
              <a:ea typeface="Comfortaa"/>
              <a:cs typeface="Comfortaa"/>
              <a:sym typeface="Comfortaa"/>
            </a:endParaRPr>
          </a:p>
        </p:txBody>
      </p:sp>
      <p:sp>
        <p:nvSpPr>
          <p:cNvPr id="1186" name="Google Shape;1186;p53"/>
          <p:cNvSpPr txBox="1"/>
          <p:nvPr/>
        </p:nvSpPr>
        <p:spPr>
          <a:xfrm flipH="1">
            <a:off x="911175" y="1426000"/>
            <a:ext cx="2037000" cy="83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sz="1600">
              <a:solidFill>
                <a:schemeClr val="accent2"/>
              </a:solidFill>
              <a:latin typeface="Archivo Black"/>
              <a:ea typeface="Archivo Black"/>
              <a:cs typeface="Archivo Black"/>
              <a:sym typeface="Archivo Black"/>
            </a:endParaRPr>
          </a:p>
          <a:p>
            <a:pPr indent="0" lvl="0" marL="0" rtl="0" algn="r">
              <a:spcBef>
                <a:spcPts val="0"/>
              </a:spcBef>
              <a:spcAft>
                <a:spcPts val="0"/>
              </a:spcAft>
              <a:buNone/>
            </a:pPr>
            <a:r>
              <a:rPr lang="en" sz="1600">
                <a:solidFill>
                  <a:schemeClr val="accent2"/>
                </a:solidFill>
                <a:latin typeface="Archivo Black"/>
                <a:ea typeface="Archivo Black"/>
                <a:cs typeface="Archivo Black"/>
                <a:sym typeface="Archivo Black"/>
              </a:rPr>
              <a:t>SMOKING/ DRINKING HABITS</a:t>
            </a:r>
            <a:endParaRPr sz="1600">
              <a:solidFill>
                <a:schemeClr val="accent2"/>
              </a:solidFill>
              <a:latin typeface="Archivo Black"/>
              <a:ea typeface="Archivo Black"/>
              <a:cs typeface="Archivo Black"/>
              <a:sym typeface="Archivo Black"/>
            </a:endParaRPr>
          </a:p>
        </p:txBody>
      </p:sp>
      <p:sp>
        <p:nvSpPr>
          <p:cNvPr id="1187" name="Google Shape;1187;p53"/>
          <p:cNvSpPr txBox="1"/>
          <p:nvPr/>
        </p:nvSpPr>
        <p:spPr>
          <a:xfrm flipH="1">
            <a:off x="1286465" y="3002783"/>
            <a:ext cx="1661700" cy="7245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000">
                <a:solidFill>
                  <a:schemeClr val="accent2"/>
                </a:solidFill>
                <a:latin typeface="Archivo Black"/>
                <a:ea typeface="Archivo Black"/>
                <a:cs typeface="Archivo Black"/>
                <a:sym typeface="Archivo Black"/>
              </a:rPr>
              <a:t>BMI</a:t>
            </a:r>
            <a:endParaRPr sz="2000">
              <a:solidFill>
                <a:schemeClr val="accent2"/>
              </a:solidFill>
              <a:latin typeface="Archivo Black"/>
              <a:ea typeface="Archivo Black"/>
              <a:cs typeface="Archivo Black"/>
              <a:sym typeface="Archivo Black"/>
            </a:endParaRPr>
          </a:p>
        </p:txBody>
      </p:sp>
      <p:sp>
        <p:nvSpPr>
          <p:cNvPr id="1188" name="Google Shape;1188;p53"/>
          <p:cNvSpPr txBox="1"/>
          <p:nvPr/>
        </p:nvSpPr>
        <p:spPr>
          <a:xfrm flipH="1">
            <a:off x="6196737" y="2109433"/>
            <a:ext cx="1660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Comfortaa"/>
              <a:ea typeface="Comfortaa"/>
              <a:cs typeface="Comfortaa"/>
              <a:sym typeface="Comfortaa"/>
            </a:endParaRPr>
          </a:p>
        </p:txBody>
      </p:sp>
      <p:sp>
        <p:nvSpPr>
          <p:cNvPr id="1189" name="Google Shape;1189;p53"/>
          <p:cNvSpPr txBox="1"/>
          <p:nvPr/>
        </p:nvSpPr>
        <p:spPr>
          <a:xfrm flipH="1">
            <a:off x="6196737" y="3577125"/>
            <a:ext cx="1660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Comfortaa"/>
              <a:ea typeface="Comfortaa"/>
              <a:cs typeface="Comfortaa"/>
              <a:sym typeface="Comfortaa"/>
            </a:endParaRPr>
          </a:p>
        </p:txBody>
      </p:sp>
      <p:sp>
        <p:nvSpPr>
          <p:cNvPr id="1190" name="Google Shape;1190;p53"/>
          <p:cNvSpPr txBox="1"/>
          <p:nvPr/>
        </p:nvSpPr>
        <p:spPr>
          <a:xfrm flipH="1">
            <a:off x="6197564" y="1539700"/>
            <a:ext cx="1660800" cy="724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chemeClr val="accent2"/>
                </a:solidFill>
                <a:latin typeface="Archivo Black"/>
                <a:ea typeface="Archivo Black"/>
                <a:cs typeface="Archivo Black"/>
                <a:sym typeface="Archivo Black"/>
              </a:rPr>
              <a:t>PATIENT PROFILE</a:t>
            </a:r>
            <a:endParaRPr sz="2000">
              <a:solidFill>
                <a:schemeClr val="accent2"/>
              </a:solidFill>
              <a:latin typeface="Archivo Black"/>
              <a:ea typeface="Archivo Black"/>
              <a:cs typeface="Archivo Black"/>
              <a:sym typeface="Archivo Black"/>
            </a:endParaRPr>
          </a:p>
        </p:txBody>
      </p:sp>
      <p:sp>
        <p:nvSpPr>
          <p:cNvPr id="1191" name="Google Shape;1191;p53"/>
          <p:cNvSpPr txBox="1"/>
          <p:nvPr/>
        </p:nvSpPr>
        <p:spPr>
          <a:xfrm flipH="1">
            <a:off x="6196739" y="3002783"/>
            <a:ext cx="1660800" cy="724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chemeClr val="accent2"/>
                </a:solidFill>
                <a:latin typeface="Archivo Black"/>
                <a:ea typeface="Archivo Black"/>
                <a:cs typeface="Archivo Black"/>
                <a:sym typeface="Archivo Black"/>
              </a:rPr>
              <a:t>MEDICAL RECORD</a:t>
            </a:r>
            <a:endParaRPr sz="2000">
              <a:solidFill>
                <a:schemeClr val="accent2"/>
              </a:solidFill>
              <a:latin typeface="Archivo Black"/>
              <a:ea typeface="Archivo Black"/>
              <a:cs typeface="Archivo Black"/>
              <a:sym typeface="Archivo Black"/>
            </a:endParaRPr>
          </a:p>
        </p:txBody>
      </p:sp>
      <p:sp>
        <p:nvSpPr>
          <p:cNvPr id="1192" name="Google Shape;1192;p53"/>
          <p:cNvSpPr txBox="1"/>
          <p:nvPr>
            <p:ph idx="4294967295" type="sldNum"/>
          </p:nvPr>
        </p:nvSpPr>
        <p:spPr>
          <a:xfrm>
            <a:off x="8404384" y="46736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93" name="Google Shape;1193;p53"/>
          <p:cNvSpPr/>
          <p:nvPr/>
        </p:nvSpPr>
        <p:spPr>
          <a:xfrm rot="9122142">
            <a:off x="4905313" y="1306789"/>
            <a:ext cx="260813" cy="141719"/>
          </a:xfrm>
          <a:custGeom>
            <a:rect b="b" l="l" r="r" t="t"/>
            <a:pathLst>
              <a:path extrusionOk="0" h="5669" w="10433">
                <a:moveTo>
                  <a:pt x="3622" y="2187"/>
                </a:moveTo>
                <a:cubicBezTo>
                  <a:pt x="4122" y="2187"/>
                  <a:pt x="4610" y="2289"/>
                  <a:pt x="5046" y="2496"/>
                </a:cubicBezTo>
                <a:cubicBezTo>
                  <a:pt x="5440" y="2683"/>
                  <a:pt x="5699" y="2904"/>
                  <a:pt x="5838" y="3172"/>
                </a:cubicBezTo>
                <a:cubicBezTo>
                  <a:pt x="5979" y="3446"/>
                  <a:pt x="6004" y="3802"/>
                  <a:pt x="5906" y="4173"/>
                </a:cubicBezTo>
                <a:cubicBezTo>
                  <a:pt x="5763" y="4715"/>
                  <a:pt x="5399" y="5162"/>
                  <a:pt x="4936" y="5368"/>
                </a:cubicBezTo>
                <a:cubicBezTo>
                  <a:pt x="4751" y="5450"/>
                  <a:pt x="4550" y="5490"/>
                  <a:pt x="4352" y="5490"/>
                </a:cubicBezTo>
                <a:cubicBezTo>
                  <a:pt x="4022" y="5490"/>
                  <a:pt x="3699" y="5380"/>
                  <a:pt x="3467" y="5171"/>
                </a:cubicBezTo>
                <a:cubicBezTo>
                  <a:pt x="3041" y="4788"/>
                  <a:pt x="2893" y="4104"/>
                  <a:pt x="3069" y="3341"/>
                </a:cubicBezTo>
                <a:cubicBezTo>
                  <a:pt x="3163" y="2932"/>
                  <a:pt x="3330" y="2544"/>
                  <a:pt x="3556" y="2188"/>
                </a:cubicBezTo>
                <a:cubicBezTo>
                  <a:pt x="3578" y="2187"/>
                  <a:pt x="3600" y="2187"/>
                  <a:pt x="3622" y="2187"/>
                </a:cubicBezTo>
                <a:close/>
                <a:moveTo>
                  <a:pt x="7372" y="1"/>
                </a:moveTo>
                <a:cubicBezTo>
                  <a:pt x="6895" y="1"/>
                  <a:pt x="6425" y="64"/>
                  <a:pt x="5976" y="193"/>
                </a:cubicBezTo>
                <a:cubicBezTo>
                  <a:pt x="4925" y="494"/>
                  <a:pt x="4027" y="1159"/>
                  <a:pt x="3458" y="2012"/>
                </a:cubicBezTo>
                <a:cubicBezTo>
                  <a:pt x="3026" y="2032"/>
                  <a:pt x="2588" y="2124"/>
                  <a:pt x="2163" y="2290"/>
                </a:cubicBezTo>
                <a:cubicBezTo>
                  <a:pt x="1166" y="2679"/>
                  <a:pt x="383" y="3422"/>
                  <a:pt x="19" y="4328"/>
                </a:cubicBezTo>
                <a:cubicBezTo>
                  <a:pt x="0" y="4373"/>
                  <a:pt x="22" y="4425"/>
                  <a:pt x="67" y="4444"/>
                </a:cubicBezTo>
                <a:cubicBezTo>
                  <a:pt x="78" y="4448"/>
                  <a:pt x="90" y="4450"/>
                  <a:pt x="101" y="4450"/>
                </a:cubicBezTo>
                <a:cubicBezTo>
                  <a:pt x="136" y="4450"/>
                  <a:pt x="169" y="4429"/>
                  <a:pt x="183" y="4394"/>
                </a:cubicBezTo>
                <a:cubicBezTo>
                  <a:pt x="530" y="3534"/>
                  <a:pt x="1276" y="2828"/>
                  <a:pt x="2228" y="2456"/>
                </a:cubicBezTo>
                <a:cubicBezTo>
                  <a:pt x="2594" y="2313"/>
                  <a:pt x="2969" y="2227"/>
                  <a:pt x="3341" y="2198"/>
                </a:cubicBezTo>
                <a:lnTo>
                  <a:pt x="3341" y="2198"/>
                </a:lnTo>
                <a:cubicBezTo>
                  <a:pt x="3136" y="2543"/>
                  <a:pt x="2985" y="2913"/>
                  <a:pt x="2896" y="3300"/>
                </a:cubicBezTo>
                <a:cubicBezTo>
                  <a:pt x="2705" y="4128"/>
                  <a:pt x="2874" y="4876"/>
                  <a:pt x="3348" y="5303"/>
                </a:cubicBezTo>
                <a:cubicBezTo>
                  <a:pt x="3612" y="5542"/>
                  <a:pt x="3980" y="5667"/>
                  <a:pt x="4353" y="5667"/>
                </a:cubicBezTo>
                <a:lnTo>
                  <a:pt x="4353" y="5668"/>
                </a:lnTo>
                <a:cubicBezTo>
                  <a:pt x="4576" y="5668"/>
                  <a:pt x="4801" y="5623"/>
                  <a:pt x="5009" y="5532"/>
                </a:cubicBezTo>
                <a:cubicBezTo>
                  <a:pt x="5521" y="5303"/>
                  <a:pt x="5921" y="4812"/>
                  <a:pt x="6078" y="4220"/>
                </a:cubicBezTo>
                <a:cubicBezTo>
                  <a:pt x="6188" y="3805"/>
                  <a:pt x="6158" y="3403"/>
                  <a:pt x="5996" y="3090"/>
                </a:cubicBezTo>
                <a:cubicBezTo>
                  <a:pt x="5839" y="2786"/>
                  <a:pt x="5553" y="2539"/>
                  <a:pt x="5123" y="2335"/>
                </a:cubicBezTo>
                <a:cubicBezTo>
                  <a:pt x="4678" y="2125"/>
                  <a:pt x="4185" y="2016"/>
                  <a:pt x="3676" y="2009"/>
                </a:cubicBezTo>
                <a:cubicBezTo>
                  <a:pt x="4224" y="1239"/>
                  <a:pt x="5056" y="641"/>
                  <a:pt x="6025" y="364"/>
                </a:cubicBezTo>
                <a:cubicBezTo>
                  <a:pt x="6458" y="240"/>
                  <a:pt x="6912" y="179"/>
                  <a:pt x="7373" y="179"/>
                </a:cubicBezTo>
                <a:cubicBezTo>
                  <a:pt x="8352" y="179"/>
                  <a:pt x="9365" y="454"/>
                  <a:pt x="10286" y="986"/>
                </a:cubicBezTo>
                <a:cubicBezTo>
                  <a:pt x="10300" y="994"/>
                  <a:pt x="10315" y="998"/>
                  <a:pt x="10330" y="998"/>
                </a:cubicBezTo>
                <a:cubicBezTo>
                  <a:pt x="10360" y="998"/>
                  <a:pt x="10391" y="982"/>
                  <a:pt x="10408" y="953"/>
                </a:cubicBezTo>
                <a:cubicBezTo>
                  <a:pt x="10432" y="912"/>
                  <a:pt x="10417" y="857"/>
                  <a:pt x="10374" y="832"/>
                </a:cubicBezTo>
                <a:cubicBezTo>
                  <a:pt x="9426" y="284"/>
                  <a:pt x="8382" y="1"/>
                  <a:pt x="7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4" name="Google Shape;1194;p53"/>
          <p:cNvGrpSpPr/>
          <p:nvPr/>
        </p:nvGrpSpPr>
        <p:grpSpPr>
          <a:xfrm flipH="1">
            <a:off x="3450052" y="1382582"/>
            <a:ext cx="355216" cy="305683"/>
            <a:chOff x="2581492" y="1663973"/>
            <a:chExt cx="447094" cy="384748"/>
          </a:xfrm>
        </p:grpSpPr>
        <p:sp>
          <p:nvSpPr>
            <p:cNvPr id="1195" name="Google Shape;1195;p53"/>
            <p:cNvSpPr/>
            <p:nvPr/>
          </p:nvSpPr>
          <p:spPr>
            <a:xfrm flipH="1">
              <a:off x="2581492" y="1663973"/>
              <a:ext cx="447094" cy="384748"/>
            </a:xfrm>
            <a:custGeom>
              <a:rect b="b" l="l" r="r" t="t"/>
              <a:pathLst>
                <a:path extrusionOk="0" h="19211" w="22324">
                  <a:moveTo>
                    <a:pt x="17667" y="1"/>
                  </a:moveTo>
                  <a:cubicBezTo>
                    <a:pt x="17065" y="1"/>
                    <a:pt x="16463" y="115"/>
                    <a:pt x="15909" y="347"/>
                  </a:cubicBezTo>
                  <a:cubicBezTo>
                    <a:pt x="14973" y="735"/>
                    <a:pt x="14197" y="1443"/>
                    <a:pt x="13444" y="2105"/>
                  </a:cubicBezTo>
                  <a:cubicBezTo>
                    <a:pt x="10020" y="5140"/>
                    <a:pt x="6505" y="8085"/>
                    <a:pt x="2944" y="10938"/>
                  </a:cubicBezTo>
                  <a:cubicBezTo>
                    <a:pt x="2283" y="11440"/>
                    <a:pt x="1643" y="11965"/>
                    <a:pt x="1164" y="12627"/>
                  </a:cubicBezTo>
                  <a:cubicBezTo>
                    <a:pt x="0" y="14293"/>
                    <a:pt x="297" y="16827"/>
                    <a:pt x="1826" y="18174"/>
                  </a:cubicBezTo>
                  <a:cubicBezTo>
                    <a:pt x="2610" y="18875"/>
                    <a:pt x="3686" y="19211"/>
                    <a:pt x="4730" y="19211"/>
                  </a:cubicBezTo>
                  <a:cubicBezTo>
                    <a:pt x="5690" y="19211"/>
                    <a:pt x="6625" y="18926"/>
                    <a:pt x="7281" y="18379"/>
                  </a:cubicBezTo>
                  <a:cubicBezTo>
                    <a:pt x="11230" y="15115"/>
                    <a:pt x="15179" y="11874"/>
                    <a:pt x="19128" y="8610"/>
                  </a:cubicBezTo>
                  <a:cubicBezTo>
                    <a:pt x="20178" y="7742"/>
                    <a:pt x="21273" y="6829"/>
                    <a:pt x="21753" y="5551"/>
                  </a:cubicBezTo>
                  <a:cubicBezTo>
                    <a:pt x="22323" y="4022"/>
                    <a:pt x="21821" y="2127"/>
                    <a:pt x="20566" y="1055"/>
                  </a:cubicBezTo>
                  <a:cubicBezTo>
                    <a:pt x="19780" y="356"/>
                    <a:pt x="18725" y="1"/>
                    <a:pt x="176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3"/>
            <p:cNvSpPr/>
            <p:nvPr/>
          </p:nvSpPr>
          <p:spPr>
            <a:xfrm flipH="1">
              <a:off x="2584239" y="1703363"/>
              <a:ext cx="418294" cy="345354"/>
            </a:xfrm>
            <a:custGeom>
              <a:rect b="b" l="l" r="r" t="t"/>
              <a:pathLst>
                <a:path extrusionOk="0" h="17244" w="20886">
                  <a:moveTo>
                    <a:pt x="20041" y="1"/>
                  </a:moveTo>
                  <a:cubicBezTo>
                    <a:pt x="20041" y="23"/>
                    <a:pt x="20223" y="1827"/>
                    <a:pt x="17370" y="4360"/>
                  </a:cubicBezTo>
                  <a:cubicBezTo>
                    <a:pt x="14494" y="6917"/>
                    <a:pt x="5661" y="13924"/>
                    <a:pt x="4337" y="14677"/>
                  </a:cubicBezTo>
                  <a:cubicBezTo>
                    <a:pt x="3328" y="15251"/>
                    <a:pt x="2002" y="15785"/>
                    <a:pt x="923" y="15785"/>
                  </a:cubicBezTo>
                  <a:cubicBezTo>
                    <a:pt x="585" y="15785"/>
                    <a:pt x="272" y="15733"/>
                    <a:pt x="0" y="15613"/>
                  </a:cubicBezTo>
                  <a:lnTo>
                    <a:pt x="0" y="15613"/>
                  </a:lnTo>
                  <a:cubicBezTo>
                    <a:pt x="137" y="15819"/>
                    <a:pt x="320" y="16024"/>
                    <a:pt x="525" y="16207"/>
                  </a:cubicBezTo>
                  <a:cubicBezTo>
                    <a:pt x="1309" y="16908"/>
                    <a:pt x="2385" y="17244"/>
                    <a:pt x="3429" y="17244"/>
                  </a:cubicBezTo>
                  <a:cubicBezTo>
                    <a:pt x="4389" y="17244"/>
                    <a:pt x="5324" y="16959"/>
                    <a:pt x="5980" y="16412"/>
                  </a:cubicBezTo>
                  <a:cubicBezTo>
                    <a:pt x="9929" y="13148"/>
                    <a:pt x="13878" y="9907"/>
                    <a:pt x="17827" y="6643"/>
                  </a:cubicBezTo>
                  <a:cubicBezTo>
                    <a:pt x="18877" y="5775"/>
                    <a:pt x="19972" y="4862"/>
                    <a:pt x="20452" y="3584"/>
                  </a:cubicBezTo>
                  <a:cubicBezTo>
                    <a:pt x="20885" y="2420"/>
                    <a:pt x="20703" y="1051"/>
                    <a:pt x="200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3"/>
            <p:cNvSpPr/>
            <p:nvPr/>
          </p:nvSpPr>
          <p:spPr>
            <a:xfrm flipH="1">
              <a:off x="2754289" y="1801187"/>
              <a:ext cx="274297" cy="247520"/>
            </a:xfrm>
            <a:custGeom>
              <a:rect b="b" l="l" r="r" t="t"/>
              <a:pathLst>
                <a:path extrusionOk="0" h="12359" w="13696">
                  <a:moveTo>
                    <a:pt x="7920" y="0"/>
                  </a:moveTo>
                  <a:cubicBezTo>
                    <a:pt x="6277" y="1370"/>
                    <a:pt x="4611" y="2739"/>
                    <a:pt x="2944" y="4086"/>
                  </a:cubicBezTo>
                  <a:cubicBezTo>
                    <a:pt x="2283" y="4588"/>
                    <a:pt x="1643" y="5113"/>
                    <a:pt x="1164" y="5775"/>
                  </a:cubicBezTo>
                  <a:cubicBezTo>
                    <a:pt x="0" y="7441"/>
                    <a:pt x="297" y="9975"/>
                    <a:pt x="1826" y="11322"/>
                  </a:cubicBezTo>
                  <a:cubicBezTo>
                    <a:pt x="2610" y="12023"/>
                    <a:pt x="3686" y="12359"/>
                    <a:pt x="4730" y="12359"/>
                  </a:cubicBezTo>
                  <a:cubicBezTo>
                    <a:pt x="5690" y="12359"/>
                    <a:pt x="6625" y="12074"/>
                    <a:pt x="7281" y="11527"/>
                  </a:cubicBezTo>
                  <a:cubicBezTo>
                    <a:pt x="9381" y="9792"/>
                    <a:pt x="11481" y="8080"/>
                    <a:pt x="13581" y="6346"/>
                  </a:cubicBezTo>
                  <a:cubicBezTo>
                    <a:pt x="13695" y="4771"/>
                    <a:pt x="13170" y="3150"/>
                    <a:pt x="12120" y="1986"/>
                  </a:cubicBezTo>
                  <a:cubicBezTo>
                    <a:pt x="11070" y="799"/>
                    <a:pt x="9518" y="69"/>
                    <a:pt x="79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3"/>
            <p:cNvSpPr/>
            <p:nvPr/>
          </p:nvSpPr>
          <p:spPr>
            <a:xfrm flipH="1">
              <a:off x="2755214" y="1880708"/>
              <a:ext cx="247320" cy="167991"/>
            </a:xfrm>
            <a:custGeom>
              <a:rect b="b" l="l" r="r" t="t"/>
              <a:pathLst>
                <a:path extrusionOk="0" h="8388" w="12349">
                  <a:moveTo>
                    <a:pt x="11961" y="1"/>
                  </a:moveTo>
                  <a:cubicBezTo>
                    <a:pt x="8651" y="2649"/>
                    <a:pt x="5136" y="5365"/>
                    <a:pt x="4337" y="5821"/>
                  </a:cubicBezTo>
                  <a:cubicBezTo>
                    <a:pt x="3328" y="6395"/>
                    <a:pt x="2002" y="6929"/>
                    <a:pt x="923" y="6929"/>
                  </a:cubicBezTo>
                  <a:cubicBezTo>
                    <a:pt x="585" y="6929"/>
                    <a:pt x="272" y="6877"/>
                    <a:pt x="0" y="6757"/>
                  </a:cubicBezTo>
                  <a:lnTo>
                    <a:pt x="0" y="6757"/>
                  </a:lnTo>
                  <a:cubicBezTo>
                    <a:pt x="69" y="6871"/>
                    <a:pt x="160" y="6963"/>
                    <a:pt x="228" y="7054"/>
                  </a:cubicBezTo>
                  <a:lnTo>
                    <a:pt x="251" y="7077"/>
                  </a:lnTo>
                  <a:cubicBezTo>
                    <a:pt x="320" y="7168"/>
                    <a:pt x="411" y="7259"/>
                    <a:pt x="525" y="7351"/>
                  </a:cubicBezTo>
                  <a:cubicBezTo>
                    <a:pt x="1309" y="8052"/>
                    <a:pt x="2385" y="8388"/>
                    <a:pt x="3429" y="8388"/>
                  </a:cubicBezTo>
                  <a:cubicBezTo>
                    <a:pt x="4389" y="8388"/>
                    <a:pt x="5324" y="8103"/>
                    <a:pt x="5980" y="7556"/>
                  </a:cubicBezTo>
                  <a:cubicBezTo>
                    <a:pt x="8080" y="5821"/>
                    <a:pt x="10180" y="4109"/>
                    <a:pt x="12280" y="2375"/>
                  </a:cubicBezTo>
                  <a:cubicBezTo>
                    <a:pt x="12349" y="1576"/>
                    <a:pt x="12234" y="754"/>
                    <a:pt x="11961" y="1"/>
                  </a:cubicBezTo>
                  <a:close/>
                </a:path>
              </a:pathLst>
            </a:custGeom>
            <a:solidFill>
              <a:schemeClr val="dk1">
                <a:alpha val="297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9" name="Google Shape;1199;p53"/>
          <p:cNvGrpSpPr/>
          <p:nvPr/>
        </p:nvGrpSpPr>
        <p:grpSpPr>
          <a:xfrm rot="-3516460">
            <a:off x="4840480" y="3734897"/>
            <a:ext cx="721255" cy="626452"/>
            <a:chOff x="3338300" y="3103725"/>
            <a:chExt cx="374500" cy="325275"/>
          </a:xfrm>
        </p:grpSpPr>
        <p:sp>
          <p:nvSpPr>
            <p:cNvPr id="1200" name="Google Shape;1200;p53"/>
            <p:cNvSpPr/>
            <p:nvPr/>
          </p:nvSpPr>
          <p:spPr>
            <a:xfrm>
              <a:off x="3507800" y="3108800"/>
              <a:ext cx="146900" cy="106250"/>
            </a:xfrm>
            <a:custGeom>
              <a:rect b="b" l="l" r="r" t="t"/>
              <a:pathLst>
                <a:path extrusionOk="0" h="4250" w="5876">
                  <a:moveTo>
                    <a:pt x="1754" y="0"/>
                  </a:moveTo>
                  <a:cubicBezTo>
                    <a:pt x="1700" y="0"/>
                    <a:pt x="1646" y="3"/>
                    <a:pt x="1591" y="10"/>
                  </a:cubicBezTo>
                  <a:cubicBezTo>
                    <a:pt x="1202" y="54"/>
                    <a:pt x="826" y="271"/>
                    <a:pt x="531" y="621"/>
                  </a:cubicBezTo>
                  <a:cubicBezTo>
                    <a:pt x="295" y="901"/>
                    <a:pt x="139" y="1223"/>
                    <a:pt x="1" y="1507"/>
                  </a:cubicBezTo>
                  <a:lnTo>
                    <a:pt x="779" y="1884"/>
                  </a:lnTo>
                  <a:cubicBezTo>
                    <a:pt x="899" y="1634"/>
                    <a:pt x="1025" y="1374"/>
                    <a:pt x="1191" y="1179"/>
                  </a:cubicBezTo>
                  <a:cubicBezTo>
                    <a:pt x="1341" y="1000"/>
                    <a:pt x="1523" y="887"/>
                    <a:pt x="1689" y="868"/>
                  </a:cubicBezTo>
                  <a:cubicBezTo>
                    <a:pt x="1711" y="866"/>
                    <a:pt x="1732" y="864"/>
                    <a:pt x="1755" y="864"/>
                  </a:cubicBezTo>
                  <a:cubicBezTo>
                    <a:pt x="1896" y="864"/>
                    <a:pt x="2055" y="911"/>
                    <a:pt x="2197" y="956"/>
                  </a:cubicBezTo>
                  <a:cubicBezTo>
                    <a:pt x="3091" y="1240"/>
                    <a:pt x="3918" y="1677"/>
                    <a:pt x="4656" y="2252"/>
                  </a:cubicBezTo>
                  <a:cubicBezTo>
                    <a:pt x="4761" y="2334"/>
                    <a:pt x="4877" y="2429"/>
                    <a:pt x="4920" y="2521"/>
                  </a:cubicBezTo>
                  <a:cubicBezTo>
                    <a:pt x="4975" y="2640"/>
                    <a:pt x="4942" y="2843"/>
                    <a:pt x="4828" y="3064"/>
                  </a:cubicBezTo>
                  <a:cubicBezTo>
                    <a:pt x="4782" y="3155"/>
                    <a:pt x="4726" y="3247"/>
                    <a:pt x="4667" y="3345"/>
                  </a:cubicBezTo>
                  <a:cubicBezTo>
                    <a:pt x="4552" y="3535"/>
                    <a:pt x="4433" y="3732"/>
                    <a:pt x="4351" y="3966"/>
                  </a:cubicBezTo>
                  <a:lnTo>
                    <a:pt x="5168" y="4249"/>
                  </a:lnTo>
                  <a:cubicBezTo>
                    <a:pt x="5220" y="4101"/>
                    <a:pt x="5311" y="3950"/>
                    <a:pt x="5407" y="3791"/>
                  </a:cubicBezTo>
                  <a:cubicBezTo>
                    <a:pt x="5471" y="3686"/>
                    <a:pt x="5537" y="3575"/>
                    <a:pt x="5597" y="3457"/>
                  </a:cubicBezTo>
                  <a:cubicBezTo>
                    <a:pt x="5838" y="2987"/>
                    <a:pt x="5875" y="2524"/>
                    <a:pt x="5703" y="2154"/>
                  </a:cubicBezTo>
                  <a:cubicBezTo>
                    <a:pt x="5579" y="1890"/>
                    <a:pt x="5371" y="1714"/>
                    <a:pt x="5186" y="1571"/>
                  </a:cubicBezTo>
                  <a:cubicBezTo>
                    <a:pt x="4368" y="932"/>
                    <a:pt x="3450" y="448"/>
                    <a:pt x="2460" y="134"/>
                  </a:cubicBezTo>
                  <a:cubicBezTo>
                    <a:pt x="2239" y="63"/>
                    <a:pt x="2003" y="0"/>
                    <a:pt x="17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3"/>
            <p:cNvSpPr/>
            <p:nvPr/>
          </p:nvSpPr>
          <p:spPr>
            <a:xfrm>
              <a:off x="3338300" y="3103725"/>
              <a:ext cx="374500" cy="325275"/>
            </a:xfrm>
            <a:custGeom>
              <a:rect b="b" l="l" r="r" t="t"/>
              <a:pathLst>
                <a:path extrusionOk="0" h="13011" w="14980">
                  <a:moveTo>
                    <a:pt x="4163" y="0"/>
                  </a:moveTo>
                  <a:cubicBezTo>
                    <a:pt x="4134" y="0"/>
                    <a:pt x="4105" y="2"/>
                    <a:pt x="4076" y="5"/>
                  </a:cubicBezTo>
                  <a:cubicBezTo>
                    <a:pt x="3646" y="56"/>
                    <a:pt x="3362" y="463"/>
                    <a:pt x="3141" y="834"/>
                  </a:cubicBezTo>
                  <a:cubicBezTo>
                    <a:pt x="2338" y="2176"/>
                    <a:pt x="1596" y="3554"/>
                    <a:pt x="916" y="4963"/>
                  </a:cubicBezTo>
                  <a:cubicBezTo>
                    <a:pt x="738" y="5330"/>
                    <a:pt x="459" y="5824"/>
                    <a:pt x="229" y="6343"/>
                  </a:cubicBezTo>
                  <a:cubicBezTo>
                    <a:pt x="111" y="6610"/>
                    <a:pt x="1" y="6933"/>
                    <a:pt x="160" y="7179"/>
                  </a:cubicBezTo>
                  <a:cubicBezTo>
                    <a:pt x="233" y="7293"/>
                    <a:pt x="353" y="7366"/>
                    <a:pt x="469" y="7437"/>
                  </a:cubicBezTo>
                  <a:cubicBezTo>
                    <a:pt x="1995" y="8357"/>
                    <a:pt x="3520" y="9276"/>
                    <a:pt x="5045" y="10196"/>
                  </a:cubicBezTo>
                  <a:cubicBezTo>
                    <a:pt x="5994" y="10768"/>
                    <a:pt x="6942" y="11340"/>
                    <a:pt x="7910" y="11876"/>
                  </a:cubicBezTo>
                  <a:cubicBezTo>
                    <a:pt x="8625" y="12272"/>
                    <a:pt x="9354" y="12651"/>
                    <a:pt x="10135" y="12893"/>
                  </a:cubicBezTo>
                  <a:cubicBezTo>
                    <a:pt x="10340" y="12957"/>
                    <a:pt x="10557" y="13010"/>
                    <a:pt x="10770" y="13010"/>
                  </a:cubicBezTo>
                  <a:cubicBezTo>
                    <a:pt x="10878" y="13010"/>
                    <a:pt x="10986" y="12996"/>
                    <a:pt x="11091" y="12963"/>
                  </a:cubicBezTo>
                  <a:cubicBezTo>
                    <a:pt x="11522" y="12822"/>
                    <a:pt x="11779" y="12390"/>
                    <a:pt x="11995" y="11991"/>
                  </a:cubicBezTo>
                  <a:cubicBezTo>
                    <a:pt x="12878" y="10369"/>
                    <a:pt x="13761" y="8746"/>
                    <a:pt x="14644" y="7124"/>
                  </a:cubicBezTo>
                  <a:cubicBezTo>
                    <a:pt x="14808" y="6820"/>
                    <a:pt x="14980" y="6472"/>
                    <a:pt x="14877" y="6141"/>
                  </a:cubicBezTo>
                  <a:cubicBezTo>
                    <a:pt x="14787" y="5850"/>
                    <a:pt x="14514" y="5662"/>
                    <a:pt x="14256" y="5498"/>
                  </a:cubicBezTo>
                  <a:cubicBezTo>
                    <a:pt x="11222" y="3570"/>
                    <a:pt x="8082" y="1805"/>
                    <a:pt x="4855" y="217"/>
                  </a:cubicBezTo>
                  <a:cubicBezTo>
                    <a:pt x="4637" y="110"/>
                    <a:pt x="4403" y="0"/>
                    <a:pt x="41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3"/>
            <p:cNvSpPr/>
            <p:nvPr/>
          </p:nvSpPr>
          <p:spPr>
            <a:xfrm>
              <a:off x="3436200" y="3185200"/>
              <a:ext cx="167150" cy="167150"/>
            </a:xfrm>
            <a:custGeom>
              <a:rect b="b" l="l" r="r" t="t"/>
              <a:pathLst>
                <a:path extrusionOk="0" h="6686" w="6686">
                  <a:moveTo>
                    <a:pt x="3698" y="1"/>
                  </a:moveTo>
                  <a:lnTo>
                    <a:pt x="2833" y="1559"/>
                  </a:lnTo>
                  <a:lnTo>
                    <a:pt x="1275" y="693"/>
                  </a:lnTo>
                  <a:lnTo>
                    <a:pt x="1" y="2988"/>
                  </a:lnTo>
                  <a:lnTo>
                    <a:pt x="1560" y="3853"/>
                  </a:lnTo>
                  <a:lnTo>
                    <a:pt x="693" y="5411"/>
                  </a:lnTo>
                  <a:lnTo>
                    <a:pt x="2987" y="6685"/>
                  </a:lnTo>
                  <a:lnTo>
                    <a:pt x="3853" y="5127"/>
                  </a:lnTo>
                  <a:lnTo>
                    <a:pt x="5412" y="5992"/>
                  </a:lnTo>
                  <a:lnTo>
                    <a:pt x="6685" y="3699"/>
                  </a:lnTo>
                  <a:lnTo>
                    <a:pt x="5128" y="2832"/>
                  </a:lnTo>
                  <a:lnTo>
                    <a:pt x="5993" y="1274"/>
                  </a:lnTo>
                  <a:lnTo>
                    <a:pt x="369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3" name="Google Shape;1203;p53"/>
          <p:cNvGrpSpPr/>
          <p:nvPr/>
        </p:nvGrpSpPr>
        <p:grpSpPr>
          <a:xfrm>
            <a:off x="3257552" y="3047699"/>
            <a:ext cx="150927" cy="143533"/>
            <a:chOff x="3716290" y="4256524"/>
            <a:chExt cx="150927" cy="143533"/>
          </a:xfrm>
        </p:grpSpPr>
        <p:sp>
          <p:nvSpPr>
            <p:cNvPr id="1204" name="Google Shape;1204;p53"/>
            <p:cNvSpPr/>
            <p:nvPr/>
          </p:nvSpPr>
          <p:spPr>
            <a:xfrm>
              <a:off x="3723063" y="4256524"/>
              <a:ext cx="144154" cy="125102"/>
            </a:xfrm>
            <a:custGeom>
              <a:rect b="b" l="l" r="r" t="t"/>
              <a:pathLst>
                <a:path extrusionOk="0" h="4636" w="5342">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3"/>
            <p:cNvSpPr/>
            <p:nvPr/>
          </p:nvSpPr>
          <p:spPr>
            <a:xfrm>
              <a:off x="3752018" y="4279812"/>
              <a:ext cx="83195" cy="76610"/>
            </a:xfrm>
            <a:custGeom>
              <a:rect b="b" l="l" r="r" t="t"/>
              <a:pathLst>
                <a:path extrusionOk="0" h="2839" w="3083">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3"/>
            <p:cNvSpPr/>
            <p:nvPr/>
          </p:nvSpPr>
          <p:spPr>
            <a:xfrm>
              <a:off x="3716290" y="4291065"/>
              <a:ext cx="138001" cy="108992"/>
            </a:xfrm>
            <a:custGeom>
              <a:rect b="b" l="l" r="r" t="t"/>
              <a:pathLst>
                <a:path extrusionOk="0" h="4039" w="5114">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7" name="Google Shape;1207;p53"/>
          <p:cNvSpPr/>
          <p:nvPr/>
        </p:nvSpPr>
        <p:spPr>
          <a:xfrm rot="3716763">
            <a:off x="5773562" y="2285600"/>
            <a:ext cx="111774" cy="105399"/>
          </a:xfrm>
          <a:custGeom>
            <a:rect b="b" l="l" r="r" t="t"/>
            <a:pathLst>
              <a:path extrusionOk="0" h="4216" w="4471">
                <a:moveTo>
                  <a:pt x="2432" y="1"/>
                </a:moveTo>
                <a:cubicBezTo>
                  <a:pt x="2379" y="1"/>
                  <a:pt x="2332" y="37"/>
                  <a:pt x="2320" y="92"/>
                </a:cubicBezTo>
                <a:lnTo>
                  <a:pt x="1960" y="1746"/>
                </a:lnTo>
                <a:cubicBezTo>
                  <a:pt x="1364" y="1561"/>
                  <a:pt x="761" y="1402"/>
                  <a:pt x="152" y="1271"/>
                </a:cubicBezTo>
                <a:cubicBezTo>
                  <a:pt x="143" y="1269"/>
                  <a:pt x="135" y="1268"/>
                  <a:pt x="126" y="1268"/>
                </a:cubicBezTo>
                <a:cubicBezTo>
                  <a:pt x="73" y="1268"/>
                  <a:pt x="26" y="1305"/>
                  <a:pt x="15" y="1359"/>
                </a:cubicBezTo>
                <a:cubicBezTo>
                  <a:pt x="1" y="1422"/>
                  <a:pt x="40" y="1482"/>
                  <a:pt x="103" y="1496"/>
                </a:cubicBezTo>
                <a:cubicBezTo>
                  <a:pt x="712" y="1627"/>
                  <a:pt x="1315" y="1787"/>
                  <a:pt x="1911" y="1972"/>
                </a:cubicBezTo>
                <a:lnTo>
                  <a:pt x="1454" y="4076"/>
                </a:lnTo>
                <a:cubicBezTo>
                  <a:pt x="1440" y="4137"/>
                  <a:pt x="1481" y="4199"/>
                  <a:pt x="1543" y="4213"/>
                </a:cubicBezTo>
                <a:cubicBezTo>
                  <a:pt x="1551" y="4215"/>
                  <a:pt x="1559" y="4215"/>
                  <a:pt x="1567" y="4215"/>
                </a:cubicBezTo>
                <a:cubicBezTo>
                  <a:pt x="1620" y="4215"/>
                  <a:pt x="1668" y="4178"/>
                  <a:pt x="1681" y="4125"/>
                </a:cubicBezTo>
                <a:lnTo>
                  <a:pt x="2132" y="2041"/>
                </a:lnTo>
                <a:cubicBezTo>
                  <a:pt x="2867" y="2278"/>
                  <a:pt x="3589" y="2554"/>
                  <a:pt x="4292" y="2870"/>
                </a:cubicBezTo>
                <a:cubicBezTo>
                  <a:pt x="4307" y="2876"/>
                  <a:pt x="4323" y="2880"/>
                  <a:pt x="4338" y="2880"/>
                </a:cubicBezTo>
                <a:cubicBezTo>
                  <a:pt x="4382" y="2880"/>
                  <a:pt x="4425" y="2854"/>
                  <a:pt x="4443" y="2812"/>
                </a:cubicBezTo>
                <a:cubicBezTo>
                  <a:pt x="4470" y="2754"/>
                  <a:pt x="4443" y="2685"/>
                  <a:pt x="4385" y="2660"/>
                </a:cubicBezTo>
                <a:cubicBezTo>
                  <a:pt x="3669" y="2337"/>
                  <a:pt x="2931" y="2056"/>
                  <a:pt x="2182" y="1815"/>
                </a:cubicBezTo>
                <a:lnTo>
                  <a:pt x="2546" y="140"/>
                </a:lnTo>
                <a:cubicBezTo>
                  <a:pt x="2559" y="78"/>
                  <a:pt x="2519" y="16"/>
                  <a:pt x="2457" y="3"/>
                </a:cubicBezTo>
                <a:cubicBezTo>
                  <a:pt x="2448" y="1"/>
                  <a:pt x="2440" y="1"/>
                  <a:pt x="24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3"/>
          <p:cNvSpPr/>
          <p:nvPr/>
        </p:nvSpPr>
        <p:spPr>
          <a:xfrm flipH="1" rot="8517656">
            <a:off x="3516684" y="3881478"/>
            <a:ext cx="150934" cy="184018"/>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3"/>
          <p:cNvSpPr/>
          <p:nvPr/>
        </p:nvSpPr>
        <p:spPr>
          <a:xfrm flipH="1">
            <a:off x="258217" y="525762"/>
            <a:ext cx="205140" cy="205140"/>
          </a:xfrm>
          <a:custGeom>
            <a:rect b="b" l="l" r="r" t="t"/>
            <a:pathLst>
              <a:path extrusionOk="0" h="7602" w="7602">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10" name="Google Shape;1210;p53"/>
          <p:cNvCxnSpPr>
            <a:stCxn id="1186" idx="1"/>
          </p:cNvCxnSpPr>
          <p:nvPr/>
        </p:nvCxnSpPr>
        <p:spPr>
          <a:xfrm>
            <a:off x="2948175" y="1845100"/>
            <a:ext cx="1579800" cy="660000"/>
          </a:xfrm>
          <a:prstGeom prst="curvedConnector3">
            <a:avLst>
              <a:gd fmla="val 50000" name="adj1"/>
            </a:avLst>
          </a:prstGeom>
          <a:noFill/>
          <a:ln cap="flat" cmpd="sng" w="9525">
            <a:solidFill>
              <a:schemeClr val="dk1"/>
            </a:solidFill>
            <a:prstDash val="solid"/>
            <a:round/>
            <a:headEnd len="med" w="med" type="none"/>
            <a:tailEnd len="med" w="med" type="oval"/>
          </a:ln>
        </p:spPr>
      </p:cxnSp>
      <p:cxnSp>
        <p:nvCxnSpPr>
          <p:cNvPr id="1211" name="Google Shape;1211;p53"/>
          <p:cNvCxnSpPr>
            <a:stCxn id="1187" idx="1"/>
          </p:cNvCxnSpPr>
          <p:nvPr/>
        </p:nvCxnSpPr>
        <p:spPr>
          <a:xfrm flipH="1" rot="10800000">
            <a:off x="2948165" y="3185633"/>
            <a:ext cx="1137000" cy="179400"/>
          </a:xfrm>
          <a:prstGeom prst="curvedConnector3">
            <a:avLst>
              <a:gd fmla="val 50000" name="adj1"/>
            </a:avLst>
          </a:prstGeom>
          <a:noFill/>
          <a:ln cap="flat" cmpd="sng" w="9525">
            <a:solidFill>
              <a:schemeClr val="dk1"/>
            </a:solidFill>
            <a:prstDash val="solid"/>
            <a:round/>
            <a:headEnd len="med" w="med" type="none"/>
            <a:tailEnd len="med" w="med" type="oval"/>
          </a:ln>
        </p:spPr>
      </p:cxnSp>
      <p:cxnSp>
        <p:nvCxnSpPr>
          <p:cNvPr id="1212" name="Google Shape;1212;p53"/>
          <p:cNvCxnSpPr>
            <a:stCxn id="1190" idx="3"/>
          </p:cNvCxnSpPr>
          <p:nvPr/>
        </p:nvCxnSpPr>
        <p:spPr>
          <a:xfrm flipH="1">
            <a:off x="4690064" y="1901950"/>
            <a:ext cx="1507500" cy="280800"/>
          </a:xfrm>
          <a:prstGeom prst="curvedConnector3">
            <a:avLst>
              <a:gd fmla="val 50000" name="adj1"/>
            </a:avLst>
          </a:prstGeom>
          <a:noFill/>
          <a:ln cap="flat" cmpd="sng" w="9525">
            <a:solidFill>
              <a:schemeClr val="dk1"/>
            </a:solidFill>
            <a:prstDash val="solid"/>
            <a:round/>
            <a:headEnd len="med" w="med" type="none"/>
            <a:tailEnd len="med" w="med" type="oval"/>
          </a:ln>
        </p:spPr>
      </p:cxnSp>
      <p:cxnSp>
        <p:nvCxnSpPr>
          <p:cNvPr id="1213" name="Google Shape;1213;p53"/>
          <p:cNvCxnSpPr>
            <a:stCxn id="1191" idx="3"/>
          </p:cNvCxnSpPr>
          <p:nvPr/>
        </p:nvCxnSpPr>
        <p:spPr>
          <a:xfrm flipH="1">
            <a:off x="5324039" y="3365033"/>
            <a:ext cx="872700" cy="838200"/>
          </a:xfrm>
          <a:prstGeom prst="curvedConnector3">
            <a:avLst>
              <a:gd fmla="val 50000" name="adj1"/>
            </a:avLst>
          </a:prstGeom>
          <a:noFill/>
          <a:ln cap="flat" cmpd="sng" w="9525">
            <a:solidFill>
              <a:schemeClr val="dk1"/>
            </a:solidFill>
            <a:prstDash val="solid"/>
            <a:round/>
            <a:headEnd len="med" w="med" type="none"/>
            <a:tailEnd len="med" w="med" type="oval"/>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84"/>
                                        </p:tgtEl>
                                        <p:attrNameLst>
                                          <p:attrName>style.visibility</p:attrName>
                                        </p:attrNameLst>
                                      </p:cBhvr>
                                      <p:to>
                                        <p:strVal val="visible"/>
                                      </p:to>
                                    </p:set>
                                    <p:animEffect filter="fade" transition="in">
                                      <p:cBhvr>
                                        <p:cTn dur="1000"/>
                                        <p:tgtEl>
                                          <p:spTgt spid="1184"/>
                                        </p:tgtEl>
                                      </p:cBhvr>
                                    </p:animEffect>
                                  </p:childTnLst>
                                </p:cTn>
                              </p:par>
                              <p:par>
                                <p:cTn fill="hold" nodeType="withEffect" presetClass="entr" presetID="10" presetSubtype="0">
                                  <p:stCondLst>
                                    <p:cond delay="0"/>
                                  </p:stCondLst>
                                  <p:childTnLst>
                                    <p:set>
                                      <p:cBhvr>
                                        <p:cTn dur="1" fill="hold">
                                          <p:stCondLst>
                                            <p:cond delay="0"/>
                                          </p:stCondLst>
                                        </p:cTn>
                                        <p:tgtEl>
                                          <p:spTgt spid="1186"/>
                                        </p:tgtEl>
                                        <p:attrNameLst>
                                          <p:attrName>style.visibility</p:attrName>
                                        </p:attrNameLst>
                                      </p:cBhvr>
                                      <p:to>
                                        <p:strVal val="visible"/>
                                      </p:to>
                                    </p:set>
                                    <p:animEffect filter="fade" transition="in">
                                      <p:cBhvr>
                                        <p:cTn dur="1000"/>
                                        <p:tgtEl>
                                          <p:spTgt spid="1186"/>
                                        </p:tgtEl>
                                      </p:cBhvr>
                                    </p:animEffect>
                                  </p:childTnLst>
                                </p:cTn>
                              </p:par>
                              <p:par>
                                <p:cTn fill="hold" nodeType="withEffect" presetClass="entr" presetID="10" presetSubtype="0">
                                  <p:stCondLst>
                                    <p:cond delay="0"/>
                                  </p:stCondLst>
                                  <p:childTnLst>
                                    <p:set>
                                      <p:cBhvr>
                                        <p:cTn dur="1" fill="hold">
                                          <p:stCondLst>
                                            <p:cond delay="0"/>
                                          </p:stCondLst>
                                        </p:cTn>
                                        <p:tgtEl>
                                          <p:spTgt spid="1210"/>
                                        </p:tgtEl>
                                        <p:attrNameLst>
                                          <p:attrName>style.visibility</p:attrName>
                                        </p:attrNameLst>
                                      </p:cBhvr>
                                      <p:to>
                                        <p:strVal val="visible"/>
                                      </p:to>
                                    </p:set>
                                    <p:animEffect filter="fade" transition="in">
                                      <p:cBhvr>
                                        <p:cTn dur="1000"/>
                                        <p:tgtEl>
                                          <p:spTgt spid="121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85"/>
                                        </p:tgtEl>
                                        <p:attrNameLst>
                                          <p:attrName>style.visibility</p:attrName>
                                        </p:attrNameLst>
                                      </p:cBhvr>
                                      <p:to>
                                        <p:strVal val="visible"/>
                                      </p:to>
                                    </p:set>
                                    <p:animEffect filter="fade" transition="in">
                                      <p:cBhvr>
                                        <p:cTn dur="1000"/>
                                        <p:tgtEl>
                                          <p:spTgt spid="1185"/>
                                        </p:tgtEl>
                                      </p:cBhvr>
                                    </p:animEffect>
                                  </p:childTnLst>
                                </p:cTn>
                              </p:par>
                              <p:par>
                                <p:cTn fill="hold" nodeType="withEffect" presetClass="entr" presetID="10" presetSubtype="0">
                                  <p:stCondLst>
                                    <p:cond delay="0"/>
                                  </p:stCondLst>
                                  <p:childTnLst>
                                    <p:set>
                                      <p:cBhvr>
                                        <p:cTn dur="1" fill="hold">
                                          <p:stCondLst>
                                            <p:cond delay="0"/>
                                          </p:stCondLst>
                                        </p:cTn>
                                        <p:tgtEl>
                                          <p:spTgt spid="1187"/>
                                        </p:tgtEl>
                                        <p:attrNameLst>
                                          <p:attrName>style.visibility</p:attrName>
                                        </p:attrNameLst>
                                      </p:cBhvr>
                                      <p:to>
                                        <p:strVal val="visible"/>
                                      </p:to>
                                    </p:set>
                                    <p:animEffect filter="fade" transition="in">
                                      <p:cBhvr>
                                        <p:cTn dur="1000"/>
                                        <p:tgtEl>
                                          <p:spTgt spid="1187"/>
                                        </p:tgtEl>
                                      </p:cBhvr>
                                    </p:animEffect>
                                  </p:childTnLst>
                                </p:cTn>
                              </p:par>
                              <p:par>
                                <p:cTn fill="hold" nodeType="withEffect" presetClass="entr" presetID="10" presetSubtype="0">
                                  <p:stCondLst>
                                    <p:cond delay="0"/>
                                  </p:stCondLst>
                                  <p:childTnLst>
                                    <p:set>
                                      <p:cBhvr>
                                        <p:cTn dur="1" fill="hold">
                                          <p:stCondLst>
                                            <p:cond delay="0"/>
                                          </p:stCondLst>
                                        </p:cTn>
                                        <p:tgtEl>
                                          <p:spTgt spid="1211"/>
                                        </p:tgtEl>
                                        <p:attrNameLst>
                                          <p:attrName>style.visibility</p:attrName>
                                        </p:attrNameLst>
                                      </p:cBhvr>
                                      <p:to>
                                        <p:strVal val="visible"/>
                                      </p:to>
                                    </p:set>
                                    <p:animEffect filter="fade" transition="in">
                                      <p:cBhvr>
                                        <p:cTn dur="1000"/>
                                        <p:tgtEl>
                                          <p:spTgt spid="121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188"/>
                                        </p:tgtEl>
                                        <p:attrNameLst>
                                          <p:attrName>style.visibility</p:attrName>
                                        </p:attrNameLst>
                                      </p:cBhvr>
                                      <p:to>
                                        <p:strVal val="visible"/>
                                      </p:to>
                                    </p:set>
                                    <p:animEffect filter="fade" transition="in">
                                      <p:cBhvr>
                                        <p:cTn dur="1000"/>
                                        <p:tgtEl>
                                          <p:spTgt spid="1188"/>
                                        </p:tgtEl>
                                      </p:cBhvr>
                                    </p:animEffect>
                                  </p:childTnLst>
                                </p:cTn>
                              </p:par>
                              <p:par>
                                <p:cTn fill="hold" nodeType="withEffect" presetClass="entr" presetID="10" presetSubtype="0">
                                  <p:stCondLst>
                                    <p:cond delay="0"/>
                                  </p:stCondLst>
                                  <p:childTnLst>
                                    <p:set>
                                      <p:cBhvr>
                                        <p:cTn dur="1" fill="hold">
                                          <p:stCondLst>
                                            <p:cond delay="0"/>
                                          </p:stCondLst>
                                        </p:cTn>
                                        <p:tgtEl>
                                          <p:spTgt spid="1190"/>
                                        </p:tgtEl>
                                        <p:attrNameLst>
                                          <p:attrName>style.visibility</p:attrName>
                                        </p:attrNameLst>
                                      </p:cBhvr>
                                      <p:to>
                                        <p:strVal val="visible"/>
                                      </p:to>
                                    </p:set>
                                    <p:animEffect filter="fade" transition="in">
                                      <p:cBhvr>
                                        <p:cTn dur="1000"/>
                                        <p:tgtEl>
                                          <p:spTgt spid="1190"/>
                                        </p:tgtEl>
                                      </p:cBhvr>
                                    </p:animEffect>
                                  </p:childTnLst>
                                </p:cTn>
                              </p:par>
                              <p:par>
                                <p:cTn fill="hold" nodeType="withEffect" presetClass="entr" presetID="10" presetSubtype="0">
                                  <p:stCondLst>
                                    <p:cond delay="0"/>
                                  </p:stCondLst>
                                  <p:childTnLst>
                                    <p:set>
                                      <p:cBhvr>
                                        <p:cTn dur="1" fill="hold">
                                          <p:stCondLst>
                                            <p:cond delay="0"/>
                                          </p:stCondLst>
                                        </p:cTn>
                                        <p:tgtEl>
                                          <p:spTgt spid="1212"/>
                                        </p:tgtEl>
                                        <p:attrNameLst>
                                          <p:attrName>style.visibility</p:attrName>
                                        </p:attrNameLst>
                                      </p:cBhvr>
                                      <p:to>
                                        <p:strVal val="visible"/>
                                      </p:to>
                                    </p:set>
                                    <p:animEffect filter="fade" transition="in">
                                      <p:cBhvr>
                                        <p:cTn dur="1000"/>
                                        <p:tgtEl>
                                          <p:spTgt spid="1212"/>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189"/>
                                        </p:tgtEl>
                                        <p:attrNameLst>
                                          <p:attrName>style.visibility</p:attrName>
                                        </p:attrNameLst>
                                      </p:cBhvr>
                                      <p:to>
                                        <p:strVal val="visible"/>
                                      </p:to>
                                    </p:set>
                                    <p:animEffect filter="fade" transition="in">
                                      <p:cBhvr>
                                        <p:cTn dur="1000"/>
                                        <p:tgtEl>
                                          <p:spTgt spid="1189"/>
                                        </p:tgtEl>
                                      </p:cBhvr>
                                    </p:animEffect>
                                  </p:childTnLst>
                                </p:cTn>
                              </p:par>
                              <p:par>
                                <p:cTn fill="hold" nodeType="withEffect" presetClass="entr" presetID="10" presetSubtype="0">
                                  <p:stCondLst>
                                    <p:cond delay="0"/>
                                  </p:stCondLst>
                                  <p:childTnLst>
                                    <p:set>
                                      <p:cBhvr>
                                        <p:cTn dur="1" fill="hold">
                                          <p:stCondLst>
                                            <p:cond delay="0"/>
                                          </p:stCondLst>
                                        </p:cTn>
                                        <p:tgtEl>
                                          <p:spTgt spid="1191"/>
                                        </p:tgtEl>
                                        <p:attrNameLst>
                                          <p:attrName>style.visibility</p:attrName>
                                        </p:attrNameLst>
                                      </p:cBhvr>
                                      <p:to>
                                        <p:strVal val="visible"/>
                                      </p:to>
                                    </p:set>
                                    <p:animEffect filter="fade" transition="in">
                                      <p:cBhvr>
                                        <p:cTn dur="1000"/>
                                        <p:tgtEl>
                                          <p:spTgt spid="1191"/>
                                        </p:tgtEl>
                                      </p:cBhvr>
                                    </p:animEffect>
                                  </p:childTnLst>
                                </p:cTn>
                              </p:par>
                              <p:par>
                                <p:cTn fill="hold" nodeType="withEffect" presetClass="entr" presetID="10" presetSubtype="0">
                                  <p:stCondLst>
                                    <p:cond delay="0"/>
                                  </p:stCondLst>
                                  <p:childTnLst>
                                    <p:set>
                                      <p:cBhvr>
                                        <p:cTn dur="1" fill="hold">
                                          <p:stCondLst>
                                            <p:cond delay="0"/>
                                          </p:stCondLst>
                                        </p:cTn>
                                        <p:tgtEl>
                                          <p:spTgt spid="1213"/>
                                        </p:tgtEl>
                                        <p:attrNameLst>
                                          <p:attrName>style.visibility</p:attrName>
                                        </p:attrNameLst>
                                      </p:cBhvr>
                                      <p:to>
                                        <p:strVal val="visible"/>
                                      </p:to>
                                    </p:set>
                                    <p:animEffect filter="fade" transition="in">
                                      <p:cBhvr>
                                        <p:cTn dur="1000"/>
                                        <p:tgtEl>
                                          <p:spTgt spid="1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54"/>
          <p:cNvSpPr txBox="1"/>
          <p:nvPr>
            <p:ph idx="8"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 WE CHOOSE THIS DATASET?</a:t>
            </a:r>
            <a:endParaRPr/>
          </a:p>
        </p:txBody>
      </p:sp>
      <p:sp>
        <p:nvSpPr>
          <p:cNvPr id="1219" name="Google Shape;1219;p54"/>
          <p:cNvSpPr/>
          <p:nvPr/>
        </p:nvSpPr>
        <p:spPr>
          <a:xfrm>
            <a:off x="944725" y="1641482"/>
            <a:ext cx="957299" cy="919924"/>
          </a:xfrm>
          <a:custGeom>
            <a:rect b="b" l="l" r="r" t="t"/>
            <a:pathLst>
              <a:path extrusionOk="0" h="23786" w="24754">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220" name="Google Shape;1220;p54"/>
          <p:cNvSpPr/>
          <p:nvPr/>
        </p:nvSpPr>
        <p:spPr>
          <a:xfrm>
            <a:off x="944738" y="3371469"/>
            <a:ext cx="957299" cy="919864"/>
          </a:xfrm>
          <a:custGeom>
            <a:rect b="b" l="l" r="r" t="t"/>
            <a:pathLst>
              <a:path extrusionOk="0" h="23786" w="24754">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221" name="Google Shape;1221;p54"/>
          <p:cNvSpPr/>
          <p:nvPr/>
        </p:nvSpPr>
        <p:spPr>
          <a:xfrm flipH="1">
            <a:off x="7320574" y="1641509"/>
            <a:ext cx="957299" cy="919864"/>
          </a:xfrm>
          <a:custGeom>
            <a:rect b="b" l="l" r="r" t="t"/>
            <a:pathLst>
              <a:path extrusionOk="0" h="23786" w="24754">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222" name="Google Shape;1222;p54"/>
          <p:cNvSpPr/>
          <p:nvPr/>
        </p:nvSpPr>
        <p:spPr>
          <a:xfrm flipH="1">
            <a:off x="7320574" y="3371483"/>
            <a:ext cx="957299" cy="919864"/>
          </a:xfrm>
          <a:custGeom>
            <a:rect b="b" l="l" r="r" t="t"/>
            <a:pathLst>
              <a:path extrusionOk="0" h="23786" w="24754">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223" name="Google Shape;1223;p54"/>
          <p:cNvSpPr txBox="1"/>
          <p:nvPr>
            <p:ph type="title"/>
          </p:nvPr>
        </p:nvSpPr>
        <p:spPr>
          <a:xfrm>
            <a:off x="944738" y="1744731"/>
            <a:ext cx="957300" cy="7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224" name="Google Shape;1224;p54"/>
          <p:cNvSpPr txBox="1"/>
          <p:nvPr>
            <p:ph idx="1" type="subTitle"/>
          </p:nvPr>
        </p:nvSpPr>
        <p:spPr>
          <a:xfrm>
            <a:off x="1982575" y="2002900"/>
            <a:ext cx="2223900" cy="91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Heart disease is a major </a:t>
            </a:r>
            <a:endParaRPr sz="1100"/>
          </a:p>
          <a:p>
            <a:pPr indent="0" lvl="0" marL="0" rtl="0" algn="l">
              <a:spcBef>
                <a:spcPts val="0"/>
              </a:spcBef>
              <a:spcAft>
                <a:spcPts val="0"/>
              </a:spcAft>
              <a:buNone/>
            </a:pPr>
            <a:r>
              <a:rPr lang="en" sz="1100"/>
              <a:t>global health issue, making this dataset impactful for addressing real-world problems.</a:t>
            </a:r>
            <a:endParaRPr sz="1100"/>
          </a:p>
        </p:txBody>
      </p:sp>
      <p:sp>
        <p:nvSpPr>
          <p:cNvPr id="1225" name="Google Shape;1225;p54"/>
          <p:cNvSpPr txBox="1"/>
          <p:nvPr>
            <p:ph idx="2" type="title"/>
          </p:nvPr>
        </p:nvSpPr>
        <p:spPr>
          <a:xfrm flipH="1">
            <a:off x="7320586" y="1744731"/>
            <a:ext cx="957300" cy="7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226" name="Google Shape;1226;p54"/>
          <p:cNvSpPr txBox="1"/>
          <p:nvPr>
            <p:ph idx="3" type="subTitle"/>
          </p:nvPr>
        </p:nvSpPr>
        <p:spPr>
          <a:xfrm flipH="1">
            <a:off x="5166525" y="2002901"/>
            <a:ext cx="2075700" cy="91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100"/>
              <a:t>Enables building a model to predict heart disease, contributing to early detection and prevention.</a:t>
            </a:r>
            <a:endParaRPr sz="1100"/>
          </a:p>
        </p:txBody>
      </p:sp>
      <p:sp>
        <p:nvSpPr>
          <p:cNvPr id="1227" name="Google Shape;1227;p54"/>
          <p:cNvSpPr txBox="1"/>
          <p:nvPr>
            <p:ph idx="4" type="title"/>
          </p:nvPr>
        </p:nvSpPr>
        <p:spPr>
          <a:xfrm>
            <a:off x="944738" y="3474706"/>
            <a:ext cx="957300" cy="7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228" name="Google Shape;1228;p54"/>
          <p:cNvSpPr txBox="1"/>
          <p:nvPr>
            <p:ph idx="5" type="subTitle"/>
          </p:nvPr>
        </p:nvSpPr>
        <p:spPr>
          <a:xfrm>
            <a:off x="1982563" y="3737425"/>
            <a:ext cx="2071200" cy="7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Analyzing patient data helps in tailoring treatment plans based on individual risk profiles.</a:t>
            </a:r>
            <a:endParaRPr sz="1100"/>
          </a:p>
        </p:txBody>
      </p:sp>
      <p:sp>
        <p:nvSpPr>
          <p:cNvPr id="1229" name="Google Shape;1229;p54"/>
          <p:cNvSpPr txBox="1"/>
          <p:nvPr>
            <p:ph idx="6" type="title"/>
          </p:nvPr>
        </p:nvSpPr>
        <p:spPr>
          <a:xfrm flipH="1">
            <a:off x="7320586" y="3474706"/>
            <a:ext cx="957300" cy="7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230" name="Google Shape;1230;p54"/>
          <p:cNvSpPr txBox="1"/>
          <p:nvPr>
            <p:ph idx="7" type="subTitle"/>
          </p:nvPr>
        </p:nvSpPr>
        <p:spPr>
          <a:xfrm flipH="1">
            <a:off x="5166520" y="3737425"/>
            <a:ext cx="2075700" cy="713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100"/>
              <a:t>Predictive insights can help healthcare systems allocate resources more efficiently to high-risk patients.</a:t>
            </a:r>
            <a:endParaRPr sz="1100"/>
          </a:p>
        </p:txBody>
      </p:sp>
      <p:sp>
        <p:nvSpPr>
          <p:cNvPr id="1231" name="Google Shape;1231;p54"/>
          <p:cNvSpPr txBox="1"/>
          <p:nvPr>
            <p:ph idx="9" type="subTitle"/>
          </p:nvPr>
        </p:nvSpPr>
        <p:spPr>
          <a:xfrm>
            <a:off x="1978213" y="1444350"/>
            <a:ext cx="2071200" cy="71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Public Health Relevance</a:t>
            </a:r>
            <a:endParaRPr>
              <a:solidFill>
                <a:schemeClr val="accent2"/>
              </a:solidFill>
            </a:endParaRPr>
          </a:p>
        </p:txBody>
      </p:sp>
      <p:sp>
        <p:nvSpPr>
          <p:cNvPr id="1232" name="Google Shape;1232;p54"/>
          <p:cNvSpPr txBox="1"/>
          <p:nvPr>
            <p:ph idx="13" type="subTitle"/>
          </p:nvPr>
        </p:nvSpPr>
        <p:spPr>
          <a:xfrm flipH="1">
            <a:off x="5166522" y="1444350"/>
            <a:ext cx="2075700" cy="713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Predictive Potential</a:t>
            </a:r>
            <a:endParaRPr/>
          </a:p>
        </p:txBody>
      </p:sp>
      <p:sp>
        <p:nvSpPr>
          <p:cNvPr id="1233" name="Google Shape;1233;p54"/>
          <p:cNvSpPr txBox="1"/>
          <p:nvPr>
            <p:ph idx="14" type="subTitle"/>
          </p:nvPr>
        </p:nvSpPr>
        <p:spPr>
          <a:xfrm>
            <a:off x="1978213" y="3174323"/>
            <a:ext cx="2071200" cy="71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Personalized Medicine</a:t>
            </a:r>
            <a:endParaRPr/>
          </a:p>
        </p:txBody>
      </p:sp>
      <p:sp>
        <p:nvSpPr>
          <p:cNvPr id="1234" name="Google Shape;1234;p54"/>
          <p:cNvSpPr txBox="1"/>
          <p:nvPr>
            <p:ph idx="15" type="subTitle"/>
          </p:nvPr>
        </p:nvSpPr>
        <p:spPr>
          <a:xfrm flipH="1">
            <a:off x="5029175" y="3174325"/>
            <a:ext cx="2291400" cy="713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Resource Optimization</a:t>
            </a:r>
            <a:endParaRPr/>
          </a:p>
        </p:txBody>
      </p:sp>
      <p:sp>
        <p:nvSpPr>
          <p:cNvPr id="1235" name="Google Shape;1235;p54"/>
          <p:cNvSpPr/>
          <p:nvPr/>
        </p:nvSpPr>
        <p:spPr>
          <a:xfrm flipH="1">
            <a:off x="4537938" y="4450815"/>
            <a:ext cx="68123" cy="64985"/>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6" name="Google Shape;1236;p54"/>
          <p:cNvGrpSpPr/>
          <p:nvPr/>
        </p:nvGrpSpPr>
        <p:grpSpPr>
          <a:xfrm>
            <a:off x="4505215" y="3101625"/>
            <a:ext cx="406859" cy="401397"/>
            <a:chOff x="8167224" y="612742"/>
            <a:chExt cx="406859" cy="401398"/>
          </a:xfrm>
        </p:grpSpPr>
        <p:sp>
          <p:nvSpPr>
            <p:cNvPr id="1237" name="Google Shape;1237;p54"/>
            <p:cNvSpPr/>
            <p:nvPr/>
          </p:nvSpPr>
          <p:spPr>
            <a:xfrm flipH="1">
              <a:off x="8198311" y="612742"/>
              <a:ext cx="336021" cy="356970"/>
            </a:xfrm>
            <a:custGeom>
              <a:rect b="b" l="l" r="r" t="t"/>
              <a:pathLst>
                <a:path extrusionOk="0" h="17824" w="16778">
                  <a:moveTo>
                    <a:pt x="8757" y="0"/>
                  </a:moveTo>
                  <a:cubicBezTo>
                    <a:pt x="7465" y="0"/>
                    <a:pt x="6167" y="257"/>
                    <a:pt x="4954" y="710"/>
                  </a:cubicBezTo>
                  <a:cubicBezTo>
                    <a:pt x="3448" y="1281"/>
                    <a:pt x="1987" y="2171"/>
                    <a:pt x="1142" y="3541"/>
                  </a:cubicBezTo>
                  <a:cubicBezTo>
                    <a:pt x="663" y="4317"/>
                    <a:pt x="389" y="5207"/>
                    <a:pt x="229" y="6120"/>
                  </a:cubicBezTo>
                  <a:cubicBezTo>
                    <a:pt x="1" y="7489"/>
                    <a:pt x="1" y="8904"/>
                    <a:pt x="24" y="10297"/>
                  </a:cubicBezTo>
                  <a:cubicBezTo>
                    <a:pt x="47" y="12556"/>
                    <a:pt x="69" y="14839"/>
                    <a:pt x="115" y="17099"/>
                  </a:cubicBezTo>
                  <a:cubicBezTo>
                    <a:pt x="2742" y="17595"/>
                    <a:pt x="5402" y="17824"/>
                    <a:pt x="8063" y="17824"/>
                  </a:cubicBezTo>
                  <a:cubicBezTo>
                    <a:pt x="10789" y="17824"/>
                    <a:pt x="13515" y="17583"/>
                    <a:pt x="16207" y="17144"/>
                  </a:cubicBezTo>
                  <a:cubicBezTo>
                    <a:pt x="16298" y="17144"/>
                    <a:pt x="16390" y="17122"/>
                    <a:pt x="16458" y="17053"/>
                  </a:cubicBezTo>
                  <a:cubicBezTo>
                    <a:pt x="16526" y="16985"/>
                    <a:pt x="16526" y="16870"/>
                    <a:pt x="16526" y="16779"/>
                  </a:cubicBezTo>
                  <a:cubicBezTo>
                    <a:pt x="16709" y="13721"/>
                    <a:pt x="16778" y="10639"/>
                    <a:pt x="16481" y="7603"/>
                  </a:cubicBezTo>
                  <a:cubicBezTo>
                    <a:pt x="16367" y="6302"/>
                    <a:pt x="16161" y="5001"/>
                    <a:pt x="15568" y="3837"/>
                  </a:cubicBezTo>
                  <a:cubicBezTo>
                    <a:pt x="14655" y="2034"/>
                    <a:pt x="12874" y="756"/>
                    <a:pt x="10911" y="254"/>
                  </a:cubicBezTo>
                  <a:cubicBezTo>
                    <a:pt x="10206" y="81"/>
                    <a:pt x="9482" y="0"/>
                    <a:pt x="87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4"/>
            <p:cNvSpPr/>
            <p:nvPr/>
          </p:nvSpPr>
          <p:spPr>
            <a:xfrm flipH="1">
              <a:off x="8284258" y="712889"/>
              <a:ext cx="165507" cy="165507"/>
            </a:xfrm>
            <a:custGeom>
              <a:rect b="b" l="l" r="r" t="t"/>
              <a:pathLst>
                <a:path extrusionOk="0" h="8264" w="8264">
                  <a:moveTo>
                    <a:pt x="2101" y="0"/>
                  </a:moveTo>
                  <a:lnTo>
                    <a:pt x="2101" y="2100"/>
                  </a:lnTo>
                  <a:lnTo>
                    <a:pt x="1" y="2100"/>
                  </a:lnTo>
                  <a:lnTo>
                    <a:pt x="1" y="6140"/>
                  </a:lnTo>
                  <a:lnTo>
                    <a:pt x="2101" y="6140"/>
                  </a:lnTo>
                  <a:lnTo>
                    <a:pt x="2101" y="8263"/>
                  </a:lnTo>
                  <a:lnTo>
                    <a:pt x="6141" y="8263"/>
                  </a:lnTo>
                  <a:lnTo>
                    <a:pt x="6141" y="6140"/>
                  </a:lnTo>
                  <a:lnTo>
                    <a:pt x="8263" y="6140"/>
                  </a:lnTo>
                  <a:lnTo>
                    <a:pt x="8263" y="2100"/>
                  </a:lnTo>
                  <a:lnTo>
                    <a:pt x="6141" y="2100"/>
                  </a:lnTo>
                  <a:lnTo>
                    <a:pt x="61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4"/>
            <p:cNvSpPr/>
            <p:nvPr/>
          </p:nvSpPr>
          <p:spPr>
            <a:xfrm flipH="1">
              <a:off x="8167224" y="940057"/>
              <a:ext cx="406859" cy="74082"/>
            </a:xfrm>
            <a:custGeom>
              <a:rect b="b" l="l" r="r" t="t"/>
              <a:pathLst>
                <a:path extrusionOk="0" h="3699" w="20315">
                  <a:moveTo>
                    <a:pt x="17325" y="0"/>
                  </a:moveTo>
                  <a:cubicBezTo>
                    <a:pt x="12554" y="69"/>
                    <a:pt x="7806" y="160"/>
                    <a:pt x="3059" y="229"/>
                  </a:cubicBezTo>
                  <a:cubicBezTo>
                    <a:pt x="2237" y="229"/>
                    <a:pt x="1461" y="411"/>
                    <a:pt x="845" y="868"/>
                  </a:cubicBezTo>
                  <a:cubicBezTo>
                    <a:pt x="548" y="1073"/>
                    <a:pt x="297" y="1370"/>
                    <a:pt x="183" y="1712"/>
                  </a:cubicBezTo>
                  <a:cubicBezTo>
                    <a:pt x="0" y="2374"/>
                    <a:pt x="479" y="3082"/>
                    <a:pt x="1073" y="3379"/>
                  </a:cubicBezTo>
                  <a:cubicBezTo>
                    <a:pt x="1689" y="3675"/>
                    <a:pt x="2420" y="3698"/>
                    <a:pt x="3104" y="3698"/>
                  </a:cubicBezTo>
                  <a:lnTo>
                    <a:pt x="14905" y="3675"/>
                  </a:lnTo>
                  <a:cubicBezTo>
                    <a:pt x="15955" y="3675"/>
                    <a:pt x="17005" y="3675"/>
                    <a:pt x="18078" y="3630"/>
                  </a:cubicBezTo>
                  <a:cubicBezTo>
                    <a:pt x="18420" y="3630"/>
                    <a:pt x="18763" y="3607"/>
                    <a:pt x="19082" y="3493"/>
                  </a:cubicBezTo>
                  <a:cubicBezTo>
                    <a:pt x="19676" y="3287"/>
                    <a:pt x="20109" y="2740"/>
                    <a:pt x="20201" y="2123"/>
                  </a:cubicBezTo>
                  <a:cubicBezTo>
                    <a:pt x="20315" y="1507"/>
                    <a:pt x="20041" y="868"/>
                    <a:pt x="19561" y="480"/>
                  </a:cubicBezTo>
                  <a:cubicBezTo>
                    <a:pt x="18945" y="0"/>
                    <a:pt x="18101" y="0"/>
                    <a:pt x="173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0" name="Google Shape;1240;p54"/>
          <p:cNvSpPr/>
          <p:nvPr/>
        </p:nvSpPr>
        <p:spPr>
          <a:xfrm flipH="1">
            <a:off x="2229098" y="4317742"/>
            <a:ext cx="164586" cy="54655"/>
          </a:xfrm>
          <a:custGeom>
            <a:rect b="b" l="l" r="r" t="t"/>
            <a:pathLst>
              <a:path extrusionOk="0" h="2729" w="8218">
                <a:moveTo>
                  <a:pt x="3698" y="948"/>
                </a:moveTo>
                <a:cubicBezTo>
                  <a:pt x="3835" y="1017"/>
                  <a:pt x="3972" y="1131"/>
                  <a:pt x="4064" y="1245"/>
                </a:cubicBezTo>
                <a:cubicBezTo>
                  <a:pt x="4315" y="1496"/>
                  <a:pt x="4406" y="1839"/>
                  <a:pt x="4315" y="2113"/>
                </a:cubicBezTo>
                <a:cubicBezTo>
                  <a:pt x="4269" y="2272"/>
                  <a:pt x="4132" y="2409"/>
                  <a:pt x="3995" y="2478"/>
                </a:cubicBezTo>
                <a:cubicBezTo>
                  <a:pt x="3927" y="2501"/>
                  <a:pt x="3858" y="2512"/>
                  <a:pt x="3793" y="2512"/>
                </a:cubicBezTo>
                <a:cubicBezTo>
                  <a:pt x="3727" y="2512"/>
                  <a:pt x="3664" y="2501"/>
                  <a:pt x="3607" y="2478"/>
                </a:cubicBezTo>
                <a:cubicBezTo>
                  <a:pt x="3288" y="2341"/>
                  <a:pt x="3219" y="1861"/>
                  <a:pt x="3379" y="1473"/>
                </a:cubicBezTo>
                <a:cubicBezTo>
                  <a:pt x="3447" y="1291"/>
                  <a:pt x="3562" y="1108"/>
                  <a:pt x="3698" y="948"/>
                </a:cubicBezTo>
                <a:close/>
                <a:moveTo>
                  <a:pt x="5462" y="0"/>
                </a:moveTo>
                <a:cubicBezTo>
                  <a:pt x="5246" y="0"/>
                  <a:pt x="5022" y="24"/>
                  <a:pt x="4794" y="81"/>
                </a:cubicBezTo>
                <a:cubicBezTo>
                  <a:pt x="4360" y="172"/>
                  <a:pt x="3950" y="401"/>
                  <a:pt x="3653" y="697"/>
                </a:cubicBezTo>
                <a:cubicBezTo>
                  <a:pt x="3420" y="620"/>
                  <a:pt x="3177" y="574"/>
                  <a:pt x="2923" y="574"/>
                </a:cubicBezTo>
                <a:cubicBezTo>
                  <a:pt x="2804" y="574"/>
                  <a:pt x="2682" y="584"/>
                  <a:pt x="2557" y="606"/>
                </a:cubicBezTo>
                <a:cubicBezTo>
                  <a:pt x="1918" y="697"/>
                  <a:pt x="1347" y="1063"/>
                  <a:pt x="982" y="1336"/>
                </a:cubicBezTo>
                <a:cubicBezTo>
                  <a:pt x="617" y="1588"/>
                  <a:pt x="183" y="1976"/>
                  <a:pt x="1" y="2501"/>
                </a:cubicBezTo>
                <a:cubicBezTo>
                  <a:pt x="1" y="2546"/>
                  <a:pt x="24" y="2615"/>
                  <a:pt x="69" y="2615"/>
                </a:cubicBezTo>
                <a:cubicBezTo>
                  <a:pt x="86" y="2620"/>
                  <a:pt x="102" y="2623"/>
                  <a:pt x="116" y="2623"/>
                </a:cubicBezTo>
                <a:cubicBezTo>
                  <a:pt x="159" y="2623"/>
                  <a:pt x="189" y="2598"/>
                  <a:pt x="206" y="2546"/>
                </a:cubicBezTo>
                <a:cubicBezTo>
                  <a:pt x="366" y="2090"/>
                  <a:pt x="777" y="1747"/>
                  <a:pt x="1119" y="1496"/>
                </a:cubicBezTo>
                <a:cubicBezTo>
                  <a:pt x="1667" y="1108"/>
                  <a:pt x="2146" y="880"/>
                  <a:pt x="2603" y="811"/>
                </a:cubicBezTo>
                <a:cubicBezTo>
                  <a:pt x="2702" y="796"/>
                  <a:pt x="2803" y="789"/>
                  <a:pt x="2905" y="789"/>
                </a:cubicBezTo>
                <a:cubicBezTo>
                  <a:pt x="3108" y="789"/>
                  <a:pt x="3310" y="819"/>
                  <a:pt x="3493" y="880"/>
                </a:cubicBezTo>
                <a:cubicBezTo>
                  <a:pt x="3356" y="1040"/>
                  <a:pt x="3242" y="1222"/>
                  <a:pt x="3173" y="1405"/>
                </a:cubicBezTo>
                <a:cubicBezTo>
                  <a:pt x="2991" y="1861"/>
                  <a:pt x="3082" y="2478"/>
                  <a:pt x="3516" y="2683"/>
                </a:cubicBezTo>
                <a:cubicBezTo>
                  <a:pt x="3607" y="2706"/>
                  <a:pt x="3698" y="2729"/>
                  <a:pt x="3767" y="2729"/>
                </a:cubicBezTo>
                <a:cubicBezTo>
                  <a:pt x="3881" y="2729"/>
                  <a:pt x="3972" y="2706"/>
                  <a:pt x="4064" y="2660"/>
                </a:cubicBezTo>
                <a:cubicBezTo>
                  <a:pt x="4292" y="2569"/>
                  <a:pt x="4452" y="2386"/>
                  <a:pt x="4520" y="2181"/>
                </a:cubicBezTo>
                <a:cubicBezTo>
                  <a:pt x="4634" y="1839"/>
                  <a:pt x="4520" y="1405"/>
                  <a:pt x="4223" y="1085"/>
                </a:cubicBezTo>
                <a:cubicBezTo>
                  <a:pt x="4109" y="971"/>
                  <a:pt x="3995" y="880"/>
                  <a:pt x="3858" y="789"/>
                </a:cubicBezTo>
                <a:cubicBezTo>
                  <a:pt x="4109" y="560"/>
                  <a:pt x="4475" y="355"/>
                  <a:pt x="4840" y="286"/>
                </a:cubicBezTo>
                <a:cubicBezTo>
                  <a:pt x="5051" y="237"/>
                  <a:pt x="5259" y="216"/>
                  <a:pt x="5460" y="216"/>
                </a:cubicBezTo>
                <a:cubicBezTo>
                  <a:pt x="5995" y="216"/>
                  <a:pt x="6477" y="365"/>
                  <a:pt x="6826" y="515"/>
                </a:cubicBezTo>
                <a:cubicBezTo>
                  <a:pt x="7191" y="675"/>
                  <a:pt x="7875" y="1040"/>
                  <a:pt x="8012" y="1702"/>
                </a:cubicBezTo>
                <a:cubicBezTo>
                  <a:pt x="8012" y="1770"/>
                  <a:pt x="8081" y="1793"/>
                  <a:pt x="8127" y="1793"/>
                </a:cubicBezTo>
                <a:cubicBezTo>
                  <a:pt x="8195" y="1770"/>
                  <a:pt x="8218" y="1724"/>
                  <a:pt x="8218" y="1656"/>
                </a:cubicBezTo>
                <a:cubicBezTo>
                  <a:pt x="8058" y="903"/>
                  <a:pt x="7328" y="492"/>
                  <a:pt x="6894" y="309"/>
                </a:cubicBezTo>
                <a:cubicBezTo>
                  <a:pt x="6531" y="161"/>
                  <a:pt x="6025" y="0"/>
                  <a:pt x="5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4"/>
          <p:cNvSpPr/>
          <p:nvPr/>
        </p:nvSpPr>
        <p:spPr>
          <a:xfrm rot="5735881">
            <a:off x="4331096" y="1532727"/>
            <a:ext cx="143061" cy="117729"/>
          </a:xfrm>
          <a:custGeom>
            <a:rect b="b" l="l" r="r" t="t"/>
            <a:pathLst>
              <a:path extrusionOk="0" h="9588" w="6141">
                <a:moveTo>
                  <a:pt x="5935" y="366"/>
                </a:moveTo>
                <a:lnTo>
                  <a:pt x="5935" y="366"/>
                </a:lnTo>
                <a:cubicBezTo>
                  <a:pt x="5821" y="3356"/>
                  <a:pt x="5547" y="6369"/>
                  <a:pt x="5090" y="9336"/>
                </a:cubicBezTo>
                <a:cubicBezTo>
                  <a:pt x="3424" y="8811"/>
                  <a:pt x="1826" y="8081"/>
                  <a:pt x="274" y="7373"/>
                </a:cubicBezTo>
                <a:cubicBezTo>
                  <a:pt x="1895" y="4840"/>
                  <a:pt x="3789" y="2489"/>
                  <a:pt x="5935" y="366"/>
                </a:cubicBezTo>
                <a:close/>
                <a:moveTo>
                  <a:pt x="6095" y="1"/>
                </a:moveTo>
                <a:cubicBezTo>
                  <a:pt x="6049" y="1"/>
                  <a:pt x="6003" y="1"/>
                  <a:pt x="5958" y="24"/>
                </a:cubicBezTo>
                <a:cubicBezTo>
                  <a:pt x="3721" y="2238"/>
                  <a:pt x="1712" y="4703"/>
                  <a:pt x="23" y="7350"/>
                </a:cubicBezTo>
                <a:cubicBezTo>
                  <a:pt x="0" y="7396"/>
                  <a:pt x="0" y="7419"/>
                  <a:pt x="23" y="7442"/>
                </a:cubicBezTo>
                <a:cubicBezTo>
                  <a:pt x="23" y="7465"/>
                  <a:pt x="46" y="7510"/>
                  <a:pt x="69" y="7510"/>
                </a:cubicBezTo>
                <a:cubicBezTo>
                  <a:pt x="1689" y="8264"/>
                  <a:pt x="3378" y="9040"/>
                  <a:pt x="5159" y="9565"/>
                </a:cubicBezTo>
                <a:cubicBezTo>
                  <a:pt x="5159" y="9587"/>
                  <a:pt x="5182" y="9587"/>
                  <a:pt x="5182" y="9587"/>
                </a:cubicBezTo>
                <a:cubicBezTo>
                  <a:pt x="5204" y="9587"/>
                  <a:pt x="5227" y="9565"/>
                  <a:pt x="5250" y="9565"/>
                </a:cubicBezTo>
                <a:cubicBezTo>
                  <a:pt x="5273" y="9542"/>
                  <a:pt x="5296" y="9519"/>
                  <a:pt x="5296" y="9496"/>
                </a:cubicBezTo>
                <a:cubicBezTo>
                  <a:pt x="5752" y="6392"/>
                  <a:pt x="6049" y="3242"/>
                  <a:pt x="6140" y="115"/>
                </a:cubicBezTo>
                <a:cubicBezTo>
                  <a:pt x="6140" y="69"/>
                  <a:pt x="6117" y="24"/>
                  <a:pt x="6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4"/>
          <p:cNvSpPr/>
          <p:nvPr/>
        </p:nvSpPr>
        <p:spPr>
          <a:xfrm>
            <a:off x="1205925" y="2812539"/>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4"/>
          <p:cNvSpPr/>
          <p:nvPr/>
        </p:nvSpPr>
        <p:spPr>
          <a:xfrm>
            <a:off x="4606050" y="3652689"/>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4" name="Google Shape;1244;p54"/>
          <p:cNvGrpSpPr/>
          <p:nvPr/>
        </p:nvGrpSpPr>
        <p:grpSpPr>
          <a:xfrm rot="3971213">
            <a:off x="4639971" y="1937201"/>
            <a:ext cx="355235" cy="305699"/>
            <a:chOff x="2581492" y="1663973"/>
            <a:chExt cx="447094" cy="384748"/>
          </a:xfrm>
        </p:grpSpPr>
        <p:sp>
          <p:nvSpPr>
            <p:cNvPr id="1245" name="Google Shape;1245;p54"/>
            <p:cNvSpPr/>
            <p:nvPr/>
          </p:nvSpPr>
          <p:spPr>
            <a:xfrm flipH="1">
              <a:off x="2581492" y="1663973"/>
              <a:ext cx="447094" cy="384748"/>
            </a:xfrm>
            <a:custGeom>
              <a:rect b="b" l="l" r="r" t="t"/>
              <a:pathLst>
                <a:path extrusionOk="0" h="19211" w="22324">
                  <a:moveTo>
                    <a:pt x="17667" y="1"/>
                  </a:moveTo>
                  <a:cubicBezTo>
                    <a:pt x="17065" y="1"/>
                    <a:pt x="16463" y="115"/>
                    <a:pt x="15909" y="347"/>
                  </a:cubicBezTo>
                  <a:cubicBezTo>
                    <a:pt x="14973" y="735"/>
                    <a:pt x="14197" y="1443"/>
                    <a:pt x="13444" y="2105"/>
                  </a:cubicBezTo>
                  <a:cubicBezTo>
                    <a:pt x="10020" y="5140"/>
                    <a:pt x="6505" y="8085"/>
                    <a:pt x="2944" y="10938"/>
                  </a:cubicBezTo>
                  <a:cubicBezTo>
                    <a:pt x="2283" y="11440"/>
                    <a:pt x="1643" y="11965"/>
                    <a:pt x="1164" y="12627"/>
                  </a:cubicBezTo>
                  <a:cubicBezTo>
                    <a:pt x="0" y="14293"/>
                    <a:pt x="297" y="16827"/>
                    <a:pt x="1826" y="18174"/>
                  </a:cubicBezTo>
                  <a:cubicBezTo>
                    <a:pt x="2610" y="18875"/>
                    <a:pt x="3686" y="19211"/>
                    <a:pt x="4730" y="19211"/>
                  </a:cubicBezTo>
                  <a:cubicBezTo>
                    <a:pt x="5690" y="19211"/>
                    <a:pt x="6625" y="18926"/>
                    <a:pt x="7281" y="18379"/>
                  </a:cubicBezTo>
                  <a:cubicBezTo>
                    <a:pt x="11230" y="15115"/>
                    <a:pt x="15179" y="11874"/>
                    <a:pt x="19128" y="8610"/>
                  </a:cubicBezTo>
                  <a:cubicBezTo>
                    <a:pt x="20178" y="7742"/>
                    <a:pt x="21273" y="6829"/>
                    <a:pt x="21753" y="5551"/>
                  </a:cubicBezTo>
                  <a:cubicBezTo>
                    <a:pt x="22323" y="4022"/>
                    <a:pt x="21821" y="2127"/>
                    <a:pt x="20566" y="1055"/>
                  </a:cubicBezTo>
                  <a:cubicBezTo>
                    <a:pt x="19780" y="356"/>
                    <a:pt x="18725" y="1"/>
                    <a:pt x="176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54"/>
            <p:cNvSpPr/>
            <p:nvPr/>
          </p:nvSpPr>
          <p:spPr>
            <a:xfrm flipH="1">
              <a:off x="2584239" y="1703363"/>
              <a:ext cx="418294" cy="345354"/>
            </a:xfrm>
            <a:custGeom>
              <a:rect b="b" l="l" r="r" t="t"/>
              <a:pathLst>
                <a:path extrusionOk="0" h="17244" w="20886">
                  <a:moveTo>
                    <a:pt x="20041" y="1"/>
                  </a:moveTo>
                  <a:cubicBezTo>
                    <a:pt x="20041" y="23"/>
                    <a:pt x="20223" y="1827"/>
                    <a:pt x="17370" y="4360"/>
                  </a:cubicBezTo>
                  <a:cubicBezTo>
                    <a:pt x="14494" y="6917"/>
                    <a:pt x="5661" y="13924"/>
                    <a:pt x="4337" y="14677"/>
                  </a:cubicBezTo>
                  <a:cubicBezTo>
                    <a:pt x="3328" y="15251"/>
                    <a:pt x="2002" y="15785"/>
                    <a:pt x="923" y="15785"/>
                  </a:cubicBezTo>
                  <a:cubicBezTo>
                    <a:pt x="585" y="15785"/>
                    <a:pt x="272" y="15733"/>
                    <a:pt x="0" y="15613"/>
                  </a:cubicBezTo>
                  <a:lnTo>
                    <a:pt x="0" y="15613"/>
                  </a:lnTo>
                  <a:cubicBezTo>
                    <a:pt x="137" y="15819"/>
                    <a:pt x="320" y="16024"/>
                    <a:pt x="525" y="16207"/>
                  </a:cubicBezTo>
                  <a:cubicBezTo>
                    <a:pt x="1309" y="16908"/>
                    <a:pt x="2385" y="17244"/>
                    <a:pt x="3429" y="17244"/>
                  </a:cubicBezTo>
                  <a:cubicBezTo>
                    <a:pt x="4389" y="17244"/>
                    <a:pt x="5324" y="16959"/>
                    <a:pt x="5980" y="16412"/>
                  </a:cubicBezTo>
                  <a:cubicBezTo>
                    <a:pt x="9929" y="13148"/>
                    <a:pt x="13878" y="9907"/>
                    <a:pt x="17827" y="6643"/>
                  </a:cubicBezTo>
                  <a:cubicBezTo>
                    <a:pt x="18877" y="5775"/>
                    <a:pt x="19972" y="4862"/>
                    <a:pt x="20452" y="3584"/>
                  </a:cubicBezTo>
                  <a:cubicBezTo>
                    <a:pt x="20885" y="2420"/>
                    <a:pt x="20703" y="1051"/>
                    <a:pt x="200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54"/>
            <p:cNvSpPr/>
            <p:nvPr/>
          </p:nvSpPr>
          <p:spPr>
            <a:xfrm flipH="1">
              <a:off x="2754289" y="1801187"/>
              <a:ext cx="274297" cy="247520"/>
            </a:xfrm>
            <a:custGeom>
              <a:rect b="b" l="l" r="r" t="t"/>
              <a:pathLst>
                <a:path extrusionOk="0" h="12359" w="13696">
                  <a:moveTo>
                    <a:pt x="7920" y="0"/>
                  </a:moveTo>
                  <a:cubicBezTo>
                    <a:pt x="6277" y="1370"/>
                    <a:pt x="4611" y="2739"/>
                    <a:pt x="2944" y="4086"/>
                  </a:cubicBezTo>
                  <a:cubicBezTo>
                    <a:pt x="2283" y="4588"/>
                    <a:pt x="1643" y="5113"/>
                    <a:pt x="1164" y="5775"/>
                  </a:cubicBezTo>
                  <a:cubicBezTo>
                    <a:pt x="0" y="7441"/>
                    <a:pt x="297" y="9975"/>
                    <a:pt x="1826" y="11322"/>
                  </a:cubicBezTo>
                  <a:cubicBezTo>
                    <a:pt x="2610" y="12023"/>
                    <a:pt x="3686" y="12359"/>
                    <a:pt x="4730" y="12359"/>
                  </a:cubicBezTo>
                  <a:cubicBezTo>
                    <a:pt x="5690" y="12359"/>
                    <a:pt x="6625" y="12074"/>
                    <a:pt x="7281" y="11527"/>
                  </a:cubicBezTo>
                  <a:cubicBezTo>
                    <a:pt x="9381" y="9792"/>
                    <a:pt x="11481" y="8080"/>
                    <a:pt x="13581" y="6346"/>
                  </a:cubicBezTo>
                  <a:cubicBezTo>
                    <a:pt x="13695" y="4771"/>
                    <a:pt x="13170" y="3150"/>
                    <a:pt x="12120" y="1986"/>
                  </a:cubicBezTo>
                  <a:cubicBezTo>
                    <a:pt x="11070" y="799"/>
                    <a:pt x="9518" y="69"/>
                    <a:pt x="79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54"/>
            <p:cNvSpPr/>
            <p:nvPr/>
          </p:nvSpPr>
          <p:spPr>
            <a:xfrm flipH="1">
              <a:off x="2755214" y="1880708"/>
              <a:ext cx="247320" cy="167991"/>
            </a:xfrm>
            <a:custGeom>
              <a:rect b="b" l="l" r="r" t="t"/>
              <a:pathLst>
                <a:path extrusionOk="0" h="8388" w="12349">
                  <a:moveTo>
                    <a:pt x="11961" y="1"/>
                  </a:moveTo>
                  <a:cubicBezTo>
                    <a:pt x="8651" y="2649"/>
                    <a:pt x="5136" y="5365"/>
                    <a:pt x="4337" y="5821"/>
                  </a:cubicBezTo>
                  <a:cubicBezTo>
                    <a:pt x="3328" y="6395"/>
                    <a:pt x="2002" y="6929"/>
                    <a:pt x="923" y="6929"/>
                  </a:cubicBezTo>
                  <a:cubicBezTo>
                    <a:pt x="585" y="6929"/>
                    <a:pt x="272" y="6877"/>
                    <a:pt x="0" y="6757"/>
                  </a:cubicBezTo>
                  <a:lnTo>
                    <a:pt x="0" y="6757"/>
                  </a:lnTo>
                  <a:cubicBezTo>
                    <a:pt x="69" y="6871"/>
                    <a:pt x="160" y="6963"/>
                    <a:pt x="228" y="7054"/>
                  </a:cubicBezTo>
                  <a:lnTo>
                    <a:pt x="251" y="7077"/>
                  </a:lnTo>
                  <a:cubicBezTo>
                    <a:pt x="320" y="7168"/>
                    <a:pt x="411" y="7259"/>
                    <a:pt x="525" y="7351"/>
                  </a:cubicBezTo>
                  <a:cubicBezTo>
                    <a:pt x="1309" y="8052"/>
                    <a:pt x="2385" y="8388"/>
                    <a:pt x="3429" y="8388"/>
                  </a:cubicBezTo>
                  <a:cubicBezTo>
                    <a:pt x="4389" y="8388"/>
                    <a:pt x="5324" y="8103"/>
                    <a:pt x="5980" y="7556"/>
                  </a:cubicBezTo>
                  <a:cubicBezTo>
                    <a:pt x="8080" y="5821"/>
                    <a:pt x="10180" y="4109"/>
                    <a:pt x="12280" y="2375"/>
                  </a:cubicBezTo>
                  <a:cubicBezTo>
                    <a:pt x="12349" y="1576"/>
                    <a:pt x="12234" y="754"/>
                    <a:pt x="11961" y="1"/>
                  </a:cubicBezTo>
                  <a:close/>
                </a:path>
              </a:pathLst>
            </a:custGeom>
            <a:solidFill>
              <a:schemeClr val="dk1">
                <a:alpha val="297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9" name="Google Shape;1249;p54"/>
          <p:cNvGrpSpPr/>
          <p:nvPr/>
        </p:nvGrpSpPr>
        <p:grpSpPr>
          <a:xfrm rot="7017219">
            <a:off x="19770" y="1370189"/>
            <a:ext cx="813424" cy="442794"/>
            <a:chOff x="1362021" y="1108808"/>
            <a:chExt cx="986885" cy="515106"/>
          </a:xfrm>
        </p:grpSpPr>
        <p:sp>
          <p:nvSpPr>
            <p:cNvPr id="1250" name="Google Shape;1250;p54"/>
            <p:cNvSpPr/>
            <p:nvPr/>
          </p:nvSpPr>
          <p:spPr>
            <a:xfrm flipH="1">
              <a:off x="1362021" y="1108808"/>
              <a:ext cx="147683" cy="70196"/>
            </a:xfrm>
            <a:custGeom>
              <a:rect b="b" l="l" r="r" t="t"/>
              <a:pathLst>
                <a:path extrusionOk="0" h="3505" w="7374">
                  <a:moveTo>
                    <a:pt x="7141" y="0"/>
                  </a:moveTo>
                  <a:cubicBezTo>
                    <a:pt x="7112" y="0"/>
                    <a:pt x="7083" y="6"/>
                    <a:pt x="7054" y="18"/>
                  </a:cubicBezTo>
                  <a:cubicBezTo>
                    <a:pt x="4748" y="999"/>
                    <a:pt x="2420" y="2026"/>
                    <a:pt x="137" y="3099"/>
                  </a:cubicBezTo>
                  <a:cubicBezTo>
                    <a:pt x="46" y="3145"/>
                    <a:pt x="1" y="3282"/>
                    <a:pt x="46" y="3373"/>
                  </a:cubicBezTo>
                  <a:cubicBezTo>
                    <a:pt x="69" y="3442"/>
                    <a:pt x="115" y="3464"/>
                    <a:pt x="160" y="3487"/>
                  </a:cubicBezTo>
                  <a:cubicBezTo>
                    <a:pt x="183" y="3499"/>
                    <a:pt x="212" y="3504"/>
                    <a:pt x="240" y="3504"/>
                  </a:cubicBezTo>
                  <a:cubicBezTo>
                    <a:pt x="269" y="3504"/>
                    <a:pt x="297" y="3499"/>
                    <a:pt x="320" y="3487"/>
                  </a:cubicBezTo>
                  <a:cubicBezTo>
                    <a:pt x="2603" y="2414"/>
                    <a:pt x="4908" y="1387"/>
                    <a:pt x="7236" y="406"/>
                  </a:cubicBezTo>
                  <a:cubicBezTo>
                    <a:pt x="7327" y="360"/>
                    <a:pt x="7373" y="223"/>
                    <a:pt x="7327" y="132"/>
                  </a:cubicBezTo>
                  <a:cubicBezTo>
                    <a:pt x="7294" y="47"/>
                    <a:pt x="7222" y="0"/>
                    <a:pt x="71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4"/>
            <p:cNvSpPr/>
            <p:nvPr/>
          </p:nvSpPr>
          <p:spPr>
            <a:xfrm flipH="1">
              <a:off x="1486309" y="1129214"/>
              <a:ext cx="604350" cy="382245"/>
            </a:xfrm>
            <a:custGeom>
              <a:rect b="b" l="l" r="r" t="t"/>
              <a:pathLst>
                <a:path extrusionOk="0" h="19086" w="30176">
                  <a:moveTo>
                    <a:pt x="25094" y="1"/>
                  </a:moveTo>
                  <a:cubicBezTo>
                    <a:pt x="25068" y="1"/>
                    <a:pt x="25043" y="1"/>
                    <a:pt x="25017" y="3"/>
                  </a:cubicBezTo>
                  <a:cubicBezTo>
                    <a:pt x="24698" y="26"/>
                    <a:pt x="24401" y="140"/>
                    <a:pt x="24127" y="254"/>
                  </a:cubicBezTo>
                  <a:cubicBezTo>
                    <a:pt x="16092" y="3655"/>
                    <a:pt x="8058" y="7056"/>
                    <a:pt x="1" y="10457"/>
                  </a:cubicBezTo>
                  <a:cubicBezTo>
                    <a:pt x="754" y="13333"/>
                    <a:pt x="1941" y="16278"/>
                    <a:pt x="3402" y="19085"/>
                  </a:cubicBezTo>
                  <a:cubicBezTo>
                    <a:pt x="11619" y="15136"/>
                    <a:pt x="19950" y="11461"/>
                    <a:pt x="28395" y="8015"/>
                  </a:cubicBezTo>
                  <a:cubicBezTo>
                    <a:pt x="28578" y="7946"/>
                    <a:pt x="28783" y="7855"/>
                    <a:pt x="28920" y="7718"/>
                  </a:cubicBezTo>
                  <a:cubicBezTo>
                    <a:pt x="29057" y="7535"/>
                    <a:pt x="29103" y="7330"/>
                    <a:pt x="29148" y="7125"/>
                  </a:cubicBezTo>
                  <a:cubicBezTo>
                    <a:pt x="29582" y="5367"/>
                    <a:pt x="29902" y="3587"/>
                    <a:pt x="30176" y="1806"/>
                  </a:cubicBezTo>
                  <a:cubicBezTo>
                    <a:pt x="28783" y="1281"/>
                    <a:pt x="27414" y="756"/>
                    <a:pt x="26044" y="231"/>
                  </a:cubicBezTo>
                  <a:cubicBezTo>
                    <a:pt x="25727" y="126"/>
                    <a:pt x="25411" y="1"/>
                    <a:pt x="250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54"/>
            <p:cNvSpPr/>
            <p:nvPr/>
          </p:nvSpPr>
          <p:spPr>
            <a:xfrm flipH="1">
              <a:off x="2048095" y="1364212"/>
              <a:ext cx="277501" cy="230416"/>
            </a:xfrm>
            <a:custGeom>
              <a:rect b="b" l="l" r="r" t="t"/>
              <a:pathLst>
                <a:path extrusionOk="0" h="11505" w="13856">
                  <a:moveTo>
                    <a:pt x="11253" y="0"/>
                  </a:moveTo>
                  <a:cubicBezTo>
                    <a:pt x="7510" y="1667"/>
                    <a:pt x="3744" y="3310"/>
                    <a:pt x="0" y="4976"/>
                  </a:cubicBezTo>
                  <a:cubicBezTo>
                    <a:pt x="639" y="7282"/>
                    <a:pt x="1621" y="9473"/>
                    <a:pt x="2853" y="11504"/>
                  </a:cubicBezTo>
                  <a:cubicBezTo>
                    <a:pt x="6528" y="9838"/>
                    <a:pt x="10203" y="8149"/>
                    <a:pt x="13855" y="6483"/>
                  </a:cubicBezTo>
                  <a:cubicBezTo>
                    <a:pt x="13467" y="4086"/>
                    <a:pt x="12554" y="1781"/>
                    <a:pt x="112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54"/>
            <p:cNvSpPr/>
            <p:nvPr/>
          </p:nvSpPr>
          <p:spPr>
            <a:xfrm flipH="1">
              <a:off x="1585522" y="1247464"/>
              <a:ext cx="350641" cy="192084"/>
            </a:xfrm>
            <a:custGeom>
              <a:rect b="b" l="l" r="r" t="t"/>
              <a:pathLst>
                <a:path extrusionOk="0" h="9591" w="17508">
                  <a:moveTo>
                    <a:pt x="16201" y="1"/>
                  </a:moveTo>
                  <a:cubicBezTo>
                    <a:pt x="16187" y="1"/>
                    <a:pt x="16173" y="4"/>
                    <a:pt x="16161" y="10"/>
                  </a:cubicBezTo>
                  <a:cubicBezTo>
                    <a:pt x="16115" y="33"/>
                    <a:pt x="16070" y="101"/>
                    <a:pt x="16115" y="147"/>
                  </a:cubicBezTo>
                  <a:lnTo>
                    <a:pt x="17302" y="2795"/>
                  </a:lnTo>
                  <a:cubicBezTo>
                    <a:pt x="17302" y="2817"/>
                    <a:pt x="17325" y="2840"/>
                    <a:pt x="17348" y="2840"/>
                  </a:cubicBezTo>
                  <a:cubicBezTo>
                    <a:pt x="17359" y="2852"/>
                    <a:pt x="17376" y="2857"/>
                    <a:pt x="17393" y="2857"/>
                  </a:cubicBezTo>
                  <a:cubicBezTo>
                    <a:pt x="17410" y="2857"/>
                    <a:pt x="17428" y="2852"/>
                    <a:pt x="17439" y="2840"/>
                  </a:cubicBezTo>
                  <a:cubicBezTo>
                    <a:pt x="17485" y="2817"/>
                    <a:pt x="17508" y="2772"/>
                    <a:pt x="17485" y="2703"/>
                  </a:cubicBezTo>
                  <a:lnTo>
                    <a:pt x="16298" y="56"/>
                  </a:lnTo>
                  <a:cubicBezTo>
                    <a:pt x="16281" y="22"/>
                    <a:pt x="16240" y="1"/>
                    <a:pt x="16201" y="1"/>
                  </a:cubicBezTo>
                  <a:close/>
                  <a:moveTo>
                    <a:pt x="11858" y="1503"/>
                  </a:moveTo>
                  <a:cubicBezTo>
                    <a:pt x="11838" y="1503"/>
                    <a:pt x="11818" y="1508"/>
                    <a:pt x="11801" y="1516"/>
                  </a:cubicBezTo>
                  <a:cubicBezTo>
                    <a:pt x="11756" y="1539"/>
                    <a:pt x="11733" y="1608"/>
                    <a:pt x="11778" y="1653"/>
                  </a:cubicBezTo>
                  <a:cubicBezTo>
                    <a:pt x="12281" y="2498"/>
                    <a:pt x="12691" y="3365"/>
                    <a:pt x="13011" y="4301"/>
                  </a:cubicBezTo>
                  <a:cubicBezTo>
                    <a:pt x="13011" y="4324"/>
                    <a:pt x="13034" y="4347"/>
                    <a:pt x="13057" y="4369"/>
                  </a:cubicBezTo>
                  <a:lnTo>
                    <a:pt x="13148" y="4369"/>
                  </a:lnTo>
                  <a:cubicBezTo>
                    <a:pt x="13194" y="4347"/>
                    <a:pt x="13216" y="4278"/>
                    <a:pt x="13194" y="4233"/>
                  </a:cubicBezTo>
                  <a:cubicBezTo>
                    <a:pt x="12897" y="3297"/>
                    <a:pt x="12463" y="2384"/>
                    <a:pt x="11961" y="1562"/>
                  </a:cubicBezTo>
                  <a:cubicBezTo>
                    <a:pt x="11932" y="1519"/>
                    <a:pt x="11894" y="1503"/>
                    <a:pt x="11858" y="1503"/>
                  </a:cubicBezTo>
                  <a:close/>
                  <a:moveTo>
                    <a:pt x="8052" y="3265"/>
                  </a:moveTo>
                  <a:cubicBezTo>
                    <a:pt x="8038" y="3265"/>
                    <a:pt x="8024" y="3268"/>
                    <a:pt x="8012" y="3274"/>
                  </a:cubicBezTo>
                  <a:cubicBezTo>
                    <a:pt x="7944" y="3297"/>
                    <a:pt x="7921" y="3365"/>
                    <a:pt x="7944" y="3411"/>
                  </a:cubicBezTo>
                  <a:lnTo>
                    <a:pt x="9199" y="5967"/>
                  </a:lnTo>
                  <a:cubicBezTo>
                    <a:pt x="9199" y="5990"/>
                    <a:pt x="9222" y="6013"/>
                    <a:pt x="9245" y="6036"/>
                  </a:cubicBezTo>
                  <a:cubicBezTo>
                    <a:pt x="9268" y="6036"/>
                    <a:pt x="9313" y="6036"/>
                    <a:pt x="9336" y="6013"/>
                  </a:cubicBezTo>
                  <a:cubicBezTo>
                    <a:pt x="9382" y="5990"/>
                    <a:pt x="9405" y="5944"/>
                    <a:pt x="9382" y="5876"/>
                  </a:cubicBezTo>
                  <a:lnTo>
                    <a:pt x="8149" y="3320"/>
                  </a:lnTo>
                  <a:cubicBezTo>
                    <a:pt x="8132" y="3286"/>
                    <a:pt x="8091" y="3265"/>
                    <a:pt x="8052" y="3265"/>
                  </a:cubicBezTo>
                  <a:close/>
                  <a:moveTo>
                    <a:pt x="4068" y="4888"/>
                  </a:moveTo>
                  <a:cubicBezTo>
                    <a:pt x="4058" y="4888"/>
                    <a:pt x="4049" y="4890"/>
                    <a:pt x="4041" y="4894"/>
                  </a:cubicBezTo>
                  <a:cubicBezTo>
                    <a:pt x="3972" y="4917"/>
                    <a:pt x="3949" y="4986"/>
                    <a:pt x="3972" y="5031"/>
                  </a:cubicBezTo>
                  <a:lnTo>
                    <a:pt x="4976" y="7885"/>
                  </a:lnTo>
                  <a:cubicBezTo>
                    <a:pt x="4999" y="7907"/>
                    <a:pt x="5022" y="7930"/>
                    <a:pt x="5045" y="7953"/>
                  </a:cubicBezTo>
                  <a:lnTo>
                    <a:pt x="5113" y="7953"/>
                  </a:lnTo>
                  <a:cubicBezTo>
                    <a:pt x="5182" y="7930"/>
                    <a:pt x="5205" y="7862"/>
                    <a:pt x="5182" y="7816"/>
                  </a:cubicBezTo>
                  <a:lnTo>
                    <a:pt x="4178" y="4963"/>
                  </a:lnTo>
                  <a:cubicBezTo>
                    <a:pt x="4159" y="4926"/>
                    <a:pt x="4110" y="4888"/>
                    <a:pt x="4068" y="4888"/>
                  </a:cubicBezTo>
                  <a:close/>
                  <a:moveTo>
                    <a:pt x="119" y="6392"/>
                  </a:moveTo>
                  <a:cubicBezTo>
                    <a:pt x="104" y="6392"/>
                    <a:pt x="87" y="6395"/>
                    <a:pt x="69" y="6401"/>
                  </a:cubicBezTo>
                  <a:cubicBezTo>
                    <a:pt x="23" y="6424"/>
                    <a:pt x="0" y="6469"/>
                    <a:pt x="23" y="6538"/>
                  </a:cubicBezTo>
                  <a:cubicBezTo>
                    <a:pt x="434" y="7565"/>
                    <a:pt x="936" y="8569"/>
                    <a:pt x="1507" y="9528"/>
                  </a:cubicBezTo>
                  <a:cubicBezTo>
                    <a:pt x="1507" y="9551"/>
                    <a:pt x="1530" y="9574"/>
                    <a:pt x="1553" y="9574"/>
                  </a:cubicBezTo>
                  <a:cubicBezTo>
                    <a:pt x="1564" y="9585"/>
                    <a:pt x="1581" y="9591"/>
                    <a:pt x="1598" y="9591"/>
                  </a:cubicBezTo>
                  <a:cubicBezTo>
                    <a:pt x="1615" y="9591"/>
                    <a:pt x="1632" y="9585"/>
                    <a:pt x="1644" y="9574"/>
                  </a:cubicBezTo>
                  <a:cubicBezTo>
                    <a:pt x="1690" y="9551"/>
                    <a:pt x="1712" y="9482"/>
                    <a:pt x="1690" y="9437"/>
                  </a:cubicBezTo>
                  <a:cubicBezTo>
                    <a:pt x="1119" y="8478"/>
                    <a:pt x="640" y="7474"/>
                    <a:pt x="206" y="6447"/>
                  </a:cubicBezTo>
                  <a:cubicBezTo>
                    <a:pt x="189" y="6413"/>
                    <a:pt x="160" y="6392"/>
                    <a:pt x="119" y="639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54"/>
            <p:cNvSpPr/>
            <p:nvPr/>
          </p:nvSpPr>
          <p:spPr>
            <a:xfrm flipH="1">
              <a:off x="2048099" y="1437806"/>
              <a:ext cx="245497" cy="156815"/>
            </a:xfrm>
            <a:custGeom>
              <a:rect b="b" l="l" r="r" t="t"/>
              <a:pathLst>
                <a:path extrusionOk="0" h="7830" w="12258">
                  <a:moveTo>
                    <a:pt x="11550" y="0"/>
                  </a:moveTo>
                  <a:cubicBezTo>
                    <a:pt x="7647" y="1712"/>
                    <a:pt x="3789" y="3561"/>
                    <a:pt x="0" y="5524"/>
                  </a:cubicBezTo>
                  <a:cubicBezTo>
                    <a:pt x="388" y="6300"/>
                    <a:pt x="799" y="7076"/>
                    <a:pt x="1255" y="7829"/>
                  </a:cubicBezTo>
                  <a:cubicBezTo>
                    <a:pt x="4930" y="6163"/>
                    <a:pt x="8605" y="4474"/>
                    <a:pt x="12257" y="2808"/>
                  </a:cubicBezTo>
                  <a:cubicBezTo>
                    <a:pt x="12098" y="1849"/>
                    <a:pt x="11846" y="890"/>
                    <a:pt x="115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54"/>
            <p:cNvSpPr/>
            <p:nvPr/>
          </p:nvSpPr>
          <p:spPr>
            <a:xfrm flipH="1">
              <a:off x="2011522" y="1314049"/>
              <a:ext cx="337383" cy="309865"/>
            </a:xfrm>
            <a:custGeom>
              <a:rect b="b" l="l" r="r" t="t"/>
              <a:pathLst>
                <a:path extrusionOk="0" h="15472" w="16846">
                  <a:moveTo>
                    <a:pt x="12200" y="1"/>
                  </a:moveTo>
                  <a:cubicBezTo>
                    <a:pt x="12159" y="1"/>
                    <a:pt x="12117" y="6"/>
                    <a:pt x="12075" y="17"/>
                  </a:cubicBezTo>
                  <a:cubicBezTo>
                    <a:pt x="11801" y="109"/>
                    <a:pt x="11641" y="428"/>
                    <a:pt x="11664" y="725"/>
                  </a:cubicBezTo>
                  <a:cubicBezTo>
                    <a:pt x="11687" y="999"/>
                    <a:pt x="11732" y="1296"/>
                    <a:pt x="11801" y="1478"/>
                  </a:cubicBezTo>
                  <a:cubicBezTo>
                    <a:pt x="12988" y="4423"/>
                    <a:pt x="14175" y="7390"/>
                    <a:pt x="15339" y="10334"/>
                  </a:cubicBezTo>
                  <a:cubicBezTo>
                    <a:pt x="15453" y="10608"/>
                    <a:pt x="15590" y="10928"/>
                    <a:pt x="15841" y="11110"/>
                  </a:cubicBezTo>
                  <a:cubicBezTo>
                    <a:pt x="15952" y="11199"/>
                    <a:pt x="16106" y="11250"/>
                    <a:pt x="16257" y="11250"/>
                  </a:cubicBezTo>
                  <a:cubicBezTo>
                    <a:pt x="16415" y="11250"/>
                    <a:pt x="16569" y="11194"/>
                    <a:pt x="16663" y="11065"/>
                  </a:cubicBezTo>
                  <a:cubicBezTo>
                    <a:pt x="16845" y="10859"/>
                    <a:pt x="16754" y="10540"/>
                    <a:pt x="16663" y="10266"/>
                  </a:cubicBezTo>
                  <a:cubicBezTo>
                    <a:pt x="15613" y="7070"/>
                    <a:pt x="14403" y="3920"/>
                    <a:pt x="13056" y="816"/>
                  </a:cubicBezTo>
                  <a:cubicBezTo>
                    <a:pt x="12892" y="446"/>
                    <a:pt x="12578" y="1"/>
                    <a:pt x="12200" y="1"/>
                  </a:cubicBezTo>
                  <a:close/>
                  <a:moveTo>
                    <a:pt x="636" y="5970"/>
                  </a:moveTo>
                  <a:cubicBezTo>
                    <a:pt x="615" y="5970"/>
                    <a:pt x="593" y="5971"/>
                    <a:pt x="571" y="5975"/>
                  </a:cubicBezTo>
                  <a:cubicBezTo>
                    <a:pt x="251" y="6020"/>
                    <a:pt x="46" y="6340"/>
                    <a:pt x="23" y="6637"/>
                  </a:cubicBezTo>
                  <a:cubicBezTo>
                    <a:pt x="0" y="6956"/>
                    <a:pt x="137" y="7253"/>
                    <a:pt x="251" y="7550"/>
                  </a:cubicBezTo>
                  <a:cubicBezTo>
                    <a:pt x="662" y="8486"/>
                    <a:pt x="1050" y="9421"/>
                    <a:pt x="1461" y="10380"/>
                  </a:cubicBezTo>
                  <a:cubicBezTo>
                    <a:pt x="1803" y="11179"/>
                    <a:pt x="2146" y="12001"/>
                    <a:pt x="2488" y="12799"/>
                  </a:cubicBezTo>
                  <a:cubicBezTo>
                    <a:pt x="2808" y="13598"/>
                    <a:pt x="3150" y="14397"/>
                    <a:pt x="3675" y="15082"/>
                  </a:cubicBezTo>
                  <a:cubicBezTo>
                    <a:pt x="3812" y="15265"/>
                    <a:pt x="3995" y="15447"/>
                    <a:pt x="4223" y="15470"/>
                  </a:cubicBezTo>
                  <a:cubicBezTo>
                    <a:pt x="4235" y="15471"/>
                    <a:pt x="4246" y="15471"/>
                    <a:pt x="4258" y="15471"/>
                  </a:cubicBezTo>
                  <a:cubicBezTo>
                    <a:pt x="4562" y="15471"/>
                    <a:pt x="4817" y="15185"/>
                    <a:pt x="4839" y="14877"/>
                  </a:cubicBezTo>
                  <a:cubicBezTo>
                    <a:pt x="4885" y="14557"/>
                    <a:pt x="4748" y="14237"/>
                    <a:pt x="4634" y="13941"/>
                  </a:cubicBezTo>
                  <a:cubicBezTo>
                    <a:pt x="3675" y="11727"/>
                    <a:pt x="2716" y="9490"/>
                    <a:pt x="1735" y="7276"/>
                  </a:cubicBezTo>
                  <a:cubicBezTo>
                    <a:pt x="1621" y="7025"/>
                    <a:pt x="1461" y="6751"/>
                    <a:pt x="1301" y="6477"/>
                  </a:cubicBezTo>
                  <a:cubicBezTo>
                    <a:pt x="1153" y="6223"/>
                    <a:pt x="908" y="5970"/>
                    <a:pt x="636" y="597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6" name="Google Shape;1256;p54"/>
          <p:cNvGrpSpPr/>
          <p:nvPr/>
        </p:nvGrpSpPr>
        <p:grpSpPr>
          <a:xfrm flipH="1">
            <a:off x="196328" y="2797748"/>
            <a:ext cx="1109326" cy="2740462"/>
            <a:chOff x="1985590" y="3490398"/>
            <a:chExt cx="1109326" cy="2740462"/>
          </a:xfrm>
        </p:grpSpPr>
        <p:sp>
          <p:nvSpPr>
            <p:cNvPr id="1257" name="Google Shape;1257;p54"/>
            <p:cNvSpPr/>
            <p:nvPr/>
          </p:nvSpPr>
          <p:spPr>
            <a:xfrm>
              <a:off x="2299102" y="3490398"/>
              <a:ext cx="614745" cy="567414"/>
            </a:xfrm>
            <a:custGeom>
              <a:rect b="b" l="l" r="r" t="t"/>
              <a:pathLst>
                <a:path extrusionOk="0" h="21027" w="22781">
                  <a:moveTo>
                    <a:pt x="12014" y="1"/>
                  </a:moveTo>
                  <a:cubicBezTo>
                    <a:pt x="11821" y="1"/>
                    <a:pt x="11628" y="10"/>
                    <a:pt x="11436" y="28"/>
                  </a:cubicBezTo>
                  <a:cubicBezTo>
                    <a:pt x="9496" y="210"/>
                    <a:pt x="7715" y="1214"/>
                    <a:pt x="6186" y="2447"/>
                  </a:cubicBezTo>
                  <a:cubicBezTo>
                    <a:pt x="5410" y="3086"/>
                    <a:pt x="4657" y="3839"/>
                    <a:pt x="4337" y="4798"/>
                  </a:cubicBezTo>
                  <a:cubicBezTo>
                    <a:pt x="3858" y="6259"/>
                    <a:pt x="4520" y="7834"/>
                    <a:pt x="5159" y="9249"/>
                  </a:cubicBezTo>
                  <a:cubicBezTo>
                    <a:pt x="6026" y="11189"/>
                    <a:pt x="6917" y="13129"/>
                    <a:pt x="7807" y="15069"/>
                  </a:cubicBezTo>
                  <a:cubicBezTo>
                    <a:pt x="6483" y="13746"/>
                    <a:pt x="5182" y="12422"/>
                    <a:pt x="3881" y="11098"/>
                  </a:cubicBezTo>
                  <a:cubicBezTo>
                    <a:pt x="3289" y="10506"/>
                    <a:pt x="2600" y="9876"/>
                    <a:pt x="1795" y="9876"/>
                  </a:cubicBezTo>
                  <a:cubicBezTo>
                    <a:pt x="1730" y="9876"/>
                    <a:pt x="1664" y="9880"/>
                    <a:pt x="1598" y="9888"/>
                  </a:cubicBezTo>
                  <a:cubicBezTo>
                    <a:pt x="754" y="9979"/>
                    <a:pt x="137" y="10847"/>
                    <a:pt x="69" y="11691"/>
                  </a:cubicBezTo>
                  <a:cubicBezTo>
                    <a:pt x="1" y="12536"/>
                    <a:pt x="343" y="13380"/>
                    <a:pt x="754" y="14111"/>
                  </a:cubicBezTo>
                  <a:cubicBezTo>
                    <a:pt x="2899" y="18060"/>
                    <a:pt x="7168" y="20776"/>
                    <a:pt x="11664" y="21027"/>
                  </a:cubicBezTo>
                  <a:cubicBezTo>
                    <a:pt x="17485" y="20639"/>
                    <a:pt x="22506" y="15069"/>
                    <a:pt x="22735" y="8952"/>
                  </a:cubicBezTo>
                  <a:cubicBezTo>
                    <a:pt x="22780" y="7834"/>
                    <a:pt x="22643" y="6601"/>
                    <a:pt x="21890" y="5780"/>
                  </a:cubicBezTo>
                  <a:cubicBezTo>
                    <a:pt x="21485" y="5325"/>
                    <a:pt x="20848" y="5062"/>
                    <a:pt x="20247" y="5062"/>
                  </a:cubicBezTo>
                  <a:cubicBezTo>
                    <a:pt x="19731" y="5062"/>
                    <a:pt x="19241" y="5256"/>
                    <a:pt x="18946" y="5688"/>
                  </a:cubicBezTo>
                  <a:cubicBezTo>
                    <a:pt x="18558" y="6213"/>
                    <a:pt x="18580" y="6944"/>
                    <a:pt x="18580" y="7606"/>
                  </a:cubicBezTo>
                  <a:cubicBezTo>
                    <a:pt x="18535" y="9569"/>
                    <a:pt x="17964" y="11554"/>
                    <a:pt x="16960" y="13266"/>
                  </a:cubicBezTo>
                  <a:cubicBezTo>
                    <a:pt x="17097" y="11372"/>
                    <a:pt x="17211" y="9477"/>
                    <a:pt x="17348" y="7583"/>
                  </a:cubicBezTo>
                  <a:cubicBezTo>
                    <a:pt x="17462" y="5757"/>
                    <a:pt x="17553" y="3794"/>
                    <a:pt x="16572" y="2264"/>
                  </a:cubicBezTo>
                  <a:cubicBezTo>
                    <a:pt x="15604" y="761"/>
                    <a:pt x="13799" y="1"/>
                    <a:pt x="12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4"/>
            <p:cNvSpPr/>
            <p:nvPr/>
          </p:nvSpPr>
          <p:spPr>
            <a:xfrm>
              <a:off x="1985590" y="3902567"/>
              <a:ext cx="1109326" cy="2328293"/>
            </a:xfrm>
            <a:custGeom>
              <a:rect b="b" l="l" r="r" t="t"/>
              <a:pathLst>
                <a:path extrusionOk="0" h="86281" w="41109">
                  <a:moveTo>
                    <a:pt x="3600" y="39967"/>
                  </a:moveTo>
                  <a:cubicBezTo>
                    <a:pt x="2921" y="39967"/>
                    <a:pt x="2330" y="40561"/>
                    <a:pt x="1941" y="41155"/>
                  </a:cubicBezTo>
                  <a:cubicBezTo>
                    <a:pt x="320" y="43620"/>
                    <a:pt x="0" y="46747"/>
                    <a:pt x="183" y="49691"/>
                  </a:cubicBezTo>
                  <a:cubicBezTo>
                    <a:pt x="434" y="53983"/>
                    <a:pt x="1667" y="58228"/>
                    <a:pt x="3744" y="61994"/>
                  </a:cubicBezTo>
                  <a:cubicBezTo>
                    <a:pt x="5342" y="64916"/>
                    <a:pt x="7442" y="67541"/>
                    <a:pt x="9633" y="70074"/>
                  </a:cubicBezTo>
                  <a:cubicBezTo>
                    <a:pt x="8355" y="68294"/>
                    <a:pt x="7693" y="66514"/>
                    <a:pt x="7213" y="64802"/>
                  </a:cubicBezTo>
                  <a:cubicBezTo>
                    <a:pt x="5387" y="58479"/>
                    <a:pt x="4794" y="51791"/>
                    <a:pt x="5479" y="45241"/>
                  </a:cubicBezTo>
                  <a:cubicBezTo>
                    <a:pt x="5661" y="43551"/>
                    <a:pt x="5821" y="41611"/>
                    <a:pt x="4611" y="40424"/>
                  </a:cubicBezTo>
                  <a:cubicBezTo>
                    <a:pt x="4383" y="40219"/>
                    <a:pt x="4132" y="40036"/>
                    <a:pt x="3835" y="39991"/>
                  </a:cubicBezTo>
                  <a:cubicBezTo>
                    <a:pt x="3756" y="39974"/>
                    <a:pt x="3677" y="39967"/>
                    <a:pt x="3600" y="39967"/>
                  </a:cubicBezTo>
                  <a:close/>
                  <a:moveTo>
                    <a:pt x="27756" y="1"/>
                  </a:moveTo>
                  <a:cubicBezTo>
                    <a:pt x="26889" y="708"/>
                    <a:pt x="26250" y="1713"/>
                    <a:pt x="25976" y="2808"/>
                  </a:cubicBezTo>
                  <a:cubicBezTo>
                    <a:pt x="25907" y="1941"/>
                    <a:pt x="25770" y="982"/>
                    <a:pt x="25108" y="412"/>
                  </a:cubicBezTo>
                  <a:cubicBezTo>
                    <a:pt x="24881" y="216"/>
                    <a:pt x="24573" y="125"/>
                    <a:pt x="24268" y="125"/>
                  </a:cubicBezTo>
                  <a:cubicBezTo>
                    <a:pt x="23683" y="125"/>
                    <a:pt x="23107" y="458"/>
                    <a:pt x="23122" y="1028"/>
                  </a:cubicBezTo>
                  <a:cubicBezTo>
                    <a:pt x="23145" y="1827"/>
                    <a:pt x="24218" y="2375"/>
                    <a:pt x="24035" y="3151"/>
                  </a:cubicBezTo>
                  <a:cubicBezTo>
                    <a:pt x="24022" y="2561"/>
                    <a:pt x="23437" y="2227"/>
                    <a:pt x="22850" y="2227"/>
                  </a:cubicBezTo>
                  <a:cubicBezTo>
                    <a:pt x="22415" y="2227"/>
                    <a:pt x="21980" y="2410"/>
                    <a:pt x="21776" y="2808"/>
                  </a:cubicBezTo>
                  <a:cubicBezTo>
                    <a:pt x="21388" y="3630"/>
                    <a:pt x="22050" y="4657"/>
                    <a:pt x="22917" y="4885"/>
                  </a:cubicBezTo>
                  <a:cubicBezTo>
                    <a:pt x="22780" y="4870"/>
                    <a:pt x="22641" y="4860"/>
                    <a:pt x="22501" y="4860"/>
                  </a:cubicBezTo>
                  <a:cubicBezTo>
                    <a:pt x="22222" y="4860"/>
                    <a:pt x="21943" y="4901"/>
                    <a:pt x="21684" y="5022"/>
                  </a:cubicBezTo>
                  <a:cubicBezTo>
                    <a:pt x="21205" y="5251"/>
                    <a:pt x="20908" y="5958"/>
                    <a:pt x="21274" y="6369"/>
                  </a:cubicBezTo>
                  <a:cubicBezTo>
                    <a:pt x="21433" y="6529"/>
                    <a:pt x="21662" y="6597"/>
                    <a:pt x="21890" y="6666"/>
                  </a:cubicBezTo>
                  <a:cubicBezTo>
                    <a:pt x="22532" y="6835"/>
                    <a:pt x="23194" y="6941"/>
                    <a:pt x="23888" y="6941"/>
                  </a:cubicBezTo>
                  <a:cubicBezTo>
                    <a:pt x="24502" y="6941"/>
                    <a:pt x="25141" y="6859"/>
                    <a:pt x="25816" y="6666"/>
                  </a:cubicBezTo>
                  <a:lnTo>
                    <a:pt x="25816" y="6666"/>
                  </a:lnTo>
                  <a:cubicBezTo>
                    <a:pt x="26227" y="12783"/>
                    <a:pt x="25108" y="18832"/>
                    <a:pt x="23305" y="24721"/>
                  </a:cubicBezTo>
                  <a:cubicBezTo>
                    <a:pt x="23511" y="22164"/>
                    <a:pt x="23282" y="19471"/>
                    <a:pt x="22963" y="16846"/>
                  </a:cubicBezTo>
                  <a:cubicBezTo>
                    <a:pt x="22689" y="14586"/>
                    <a:pt x="22278" y="12190"/>
                    <a:pt x="20794" y="10455"/>
                  </a:cubicBezTo>
                  <a:cubicBezTo>
                    <a:pt x="20156" y="9694"/>
                    <a:pt x="19222" y="9062"/>
                    <a:pt x="18241" y="9062"/>
                  </a:cubicBezTo>
                  <a:cubicBezTo>
                    <a:pt x="18134" y="9062"/>
                    <a:pt x="18026" y="9070"/>
                    <a:pt x="17918" y="9085"/>
                  </a:cubicBezTo>
                  <a:cubicBezTo>
                    <a:pt x="16709" y="9268"/>
                    <a:pt x="15841" y="10478"/>
                    <a:pt x="15750" y="11710"/>
                  </a:cubicBezTo>
                  <a:cubicBezTo>
                    <a:pt x="15659" y="12920"/>
                    <a:pt x="16184" y="14130"/>
                    <a:pt x="16891" y="15111"/>
                  </a:cubicBezTo>
                  <a:cubicBezTo>
                    <a:pt x="17599" y="16115"/>
                    <a:pt x="18489" y="16983"/>
                    <a:pt x="19265" y="17919"/>
                  </a:cubicBezTo>
                  <a:cubicBezTo>
                    <a:pt x="21548" y="20795"/>
                    <a:pt x="22575" y="24584"/>
                    <a:pt x="22164" y="28213"/>
                  </a:cubicBezTo>
                  <a:cubicBezTo>
                    <a:pt x="21548" y="30039"/>
                    <a:pt x="20863" y="31842"/>
                    <a:pt x="20155" y="33622"/>
                  </a:cubicBezTo>
                  <a:cubicBezTo>
                    <a:pt x="17416" y="40607"/>
                    <a:pt x="14335" y="47523"/>
                    <a:pt x="12440" y="54759"/>
                  </a:cubicBezTo>
                  <a:cubicBezTo>
                    <a:pt x="11276" y="44350"/>
                    <a:pt x="18968" y="34079"/>
                    <a:pt x="16640" y="23899"/>
                  </a:cubicBezTo>
                  <a:cubicBezTo>
                    <a:pt x="16435" y="22963"/>
                    <a:pt x="16092" y="21982"/>
                    <a:pt x="15248" y="21525"/>
                  </a:cubicBezTo>
                  <a:cubicBezTo>
                    <a:pt x="14967" y="21367"/>
                    <a:pt x="14673" y="21296"/>
                    <a:pt x="14381" y="21296"/>
                  </a:cubicBezTo>
                  <a:cubicBezTo>
                    <a:pt x="13106" y="21296"/>
                    <a:pt x="11841" y="22644"/>
                    <a:pt x="11619" y="24036"/>
                  </a:cubicBezTo>
                  <a:cubicBezTo>
                    <a:pt x="11345" y="25748"/>
                    <a:pt x="11984" y="27437"/>
                    <a:pt x="12121" y="29172"/>
                  </a:cubicBezTo>
                  <a:cubicBezTo>
                    <a:pt x="12326" y="31796"/>
                    <a:pt x="11322" y="34353"/>
                    <a:pt x="10683" y="36909"/>
                  </a:cubicBezTo>
                  <a:cubicBezTo>
                    <a:pt x="9176" y="42935"/>
                    <a:pt x="9770" y="49486"/>
                    <a:pt x="12326" y="55147"/>
                  </a:cubicBezTo>
                  <a:cubicBezTo>
                    <a:pt x="11938" y="56699"/>
                    <a:pt x="11596" y="58274"/>
                    <a:pt x="11322" y="59872"/>
                  </a:cubicBezTo>
                  <a:cubicBezTo>
                    <a:pt x="10660" y="63706"/>
                    <a:pt x="10477" y="67678"/>
                    <a:pt x="10911" y="71558"/>
                  </a:cubicBezTo>
                  <a:cubicBezTo>
                    <a:pt x="10477" y="71056"/>
                    <a:pt x="10044" y="70577"/>
                    <a:pt x="9633" y="70074"/>
                  </a:cubicBezTo>
                  <a:lnTo>
                    <a:pt x="9633" y="70074"/>
                  </a:lnTo>
                  <a:cubicBezTo>
                    <a:pt x="9998" y="70599"/>
                    <a:pt x="10432" y="71124"/>
                    <a:pt x="10934" y="71649"/>
                  </a:cubicBezTo>
                  <a:cubicBezTo>
                    <a:pt x="11527" y="76990"/>
                    <a:pt x="13330" y="82103"/>
                    <a:pt x="16686" y="86280"/>
                  </a:cubicBezTo>
                  <a:cubicBezTo>
                    <a:pt x="17234" y="85664"/>
                    <a:pt x="16709" y="84705"/>
                    <a:pt x="16229" y="84021"/>
                  </a:cubicBezTo>
                  <a:cubicBezTo>
                    <a:pt x="11025" y="76694"/>
                    <a:pt x="10546" y="66879"/>
                    <a:pt x="12486" y="58091"/>
                  </a:cubicBezTo>
                  <a:cubicBezTo>
                    <a:pt x="13604" y="52955"/>
                    <a:pt x="15476" y="48025"/>
                    <a:pt x="17507" y="43163"/>
                  </a:cubicBezTo>
                  <a:cubicBezTo>
                    <a:pt x="24857" y="39626"/>
                    <a:pt x="30815" y="33645"/>
                    <a:pt x="34421" y="26455"/>
                  </a:cubicBezTo>
                  <a:cubicBezTo>
                    <a:pt x="34923" y="25428"/>
                    <a:pt x="35403" y="24355"/>
                    <a:pt x="35357" y="23214"/>
                  </a:cubicBezTo>
                  <a:cubicBezTo>
                    <a:pt x="35311" y="22073"/>
                    <a:pt x="34604" y="20886"/>
                    <a:pt x="33485" y="20658"/>
                  </a:cubicBezTo>
                  <a:cubicBezTo>
                    <a:pt x="33343" y="20628"/>
                    <a:pt x="33201" y="20614"/>
                    <a:pt x="33061" y="20614"/>
                  </a:cubicBezTo>
                  <a:cubicBezTo>
                    <a:pt x="32236" y="20614"/>
                    <a:pt x="31458" y="21096"/>
                    <a:pt x="30815" y="21662"/>
                  </a:cubicBezTo>
                  <a:cubicBezTo>
                    <a:pt x="28943" y="23328"/>
                    <a:pt x="27893" y="25725"/>
                    <a:pt x="26797" y="28007"/>
                  </a:cubicBezTo>
                  <a:cubicBezTo>
                    <a:pt x="24446" y="32801"/>
                    <a:pt x="21548" y="37366"/>
                    <a:pt x="18192" y="41520"/>
                  </a:cubicBezTo>
                  <a:cubicBezTo>
                    <a:pt x="19425" y="38621"/>
                    <a:pt x="20680" y="35745"/>
                    <a:pt x="21867" y="32824"/>
                  </a:cubicBezTo>
                  <a:cubicBezTo>
                    <a:pt x="23602" y="28464"/>
                    <a:pt x="25177" y="23945"/>
                    <a:pt x="26135" y="19357"/>
                  </a:cubicBezTo>
                  <a:cubicBezTo>
                    <a:pt x="29468" y="14084"/>
                    <a:pt x="35197" y="10432"/>
                    <a:pt x="39739" y="5867"/>
                  </a:cubicBezTo>
                  <a:cubicBezTo>
                    <a:pt x="40219" y="5388"/>
                    <a:pt x="40698" y="4863"/>
                    <a:pt x="40835" y="4201"/>
                  </a:cubicBezTo>
                  <a:cubicBezTo>
                    <a:pt x="41109" y="2877"/>
                    <a:pt x="39716" y="1667"/>
                    <a:pt x="38347" y="1621"/>
                  </a:cubicBezTo>
                  <a:cubicBezTo>
                    <a:pt x="38309" y="1620"/>
                    <a:pt x="38271" y="1620"/>
                    <a:pt x="38233" y="1620"/>
                  </a:cubicBezTo>
                  <a:cubicBezTo>
                    <a:pt x="36930" y="1620"/>
                    <a:pt x="35715" y="2376"/>
                    <a:pt x="34672" y="3196"/>
                  </a:cubicBezTo>
                  <a:cubicBezTo>
                    <a:pt x="31317" y="5821"/>
                    <a:pt x="28669" y="9314"/>
                    <a:pt x="27003" y="13240"/>
                  </a:cubicBezTo>
                  <a:cubicBezTo>
                    <a:pt x="27163" y="11025"/>
                    <a:pt x="27140" y="8811"/>
                    <a:pt x="26866" y="6597"/>
                  </a:cubicBezTo>
                  <a:cubicBezTo>
                    <a:pt x="28715" y="5730"/>
                    <a:pt x="30153" y="4018"/>
                    <a:pt x="30678" y="2055"/>
                  </a:cubicBezTo>
                  <a:cubicBezTo>
                    <a:pt x="30532" y="2031"/>
                    <a:pt x="30386" y="2019"/>
                    <a:pt x="30239" y="2019"/>
                  </a:cubicBezTo>
                  <a:cubicBezTo>
                    <a:pt x="29283" y="2019"/>
                    <a:pt x="28339" y="2522"/>
                    <a:pt x="27824" y="3333"/>
                  </a:cubicBezTo>
                  <a:cubicBezTo>
                    <a:pt x="28395" y="2329"/>
                    <a:pt x="28372" y="1005"/>
                    <a:pt x="2775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9" name="Google Shape;1259;p54"/>
          <p:cNvGrpSpPr/>
          <p:nvPr/>
        </p:nvGrpSpPr>
        <p:grpSpPr>
          <a:xfrm>
            <a:off x="7914115" y="2797748"/>
            <a:ext cx="1109326" cy="2740462"/>
            <a:chOff x="1985590" y="3490398"/>
            <a:chExt cx="1109326" cy="2740462"/>
          </a:xfrm>
        </p:grpSpPr>
        <p:sp>
          <p:nvSpPr>
            <p:cNvPr id="1260" name="Google Shape;1260;p54"/>
            <p:cNvSpPr/>
            <p:nvPr/>
          </p:nvSpPr>
          <p:spPr>
            <a:xfrm>
              <a:off x="2299102" y="3490398"/>
              <a:ext cx="614745" cy="567414"/>
            </a:xfrm>
            <a:custGeom>
              <a:rect b="b" l="l" r="r" t="t"/>
              <a:pathLst>
                <a:path extrusionOk="0" h="21027" w="22781">
                  <a:moveTo>
                    <a:pt x="12014" y="1"/>
                  </a:moveTo>
                  <a:cubicBezTo>
                    <a:pt x="11821" y="1"/>
                    <a:pt x="11628" y="10"/>
                    <a:pt x="11436" y="28"/>
                  </a:cubicBezTo>
                  <a:cubicBezTo>
                    <a:pt x="9496" y="210"/>
                    <a:pt x="7715" y="1214"/>
                    <a:pt x="6186" y="2447"/>
                  </a:cubicBezTo>
                  <a:cubicBezTo>
                    <a:pt x="5410" y="3086"/>
                    <a:pt x="4657" y="3839"/>
                    <a:pt x="4337" y="4798"/>
                  </a:cubicBezTo>
                  <a:cubicBezTo>
                    <a:pt x="3858" y="6259"/>
                    <a:pt x="4520" y="7834"/>
                    <a:pt x="5159" y="9249"/>
                  </a:cubicBezTo>
                  <a:cubicBezTo>
                    <a:pt x="6026" y="11189"/>
                    <a:pt x="6917" y="13129"/>
                    <a:pt x="7807" y="15069"/>
                  </a:cubicBezTo>
                  <a:cubicBezTo>
                    <a:pt x="6483" y="13746"/>
                    <a:pt x="5182" y="12422"/>
                    <a:pt x="3881" y="11098"/>
                  </a:cubicBezTo>
                  <a:cubicBezTo>
                    <a:pt x="3289" y="10506"/>
                    <a:pt x="2600" y="9876"/>
                    <a:pt x="1795" y="9876"/>
                  </a:cubicBezTo>
                  <a:cubicBezTo>
                    <a:pt x="1730" y="9876"/>
                    <a:pt x="1664" y="9880"/>
                    <a:pt x="1598" y="9888"/>
                  </a:cubicBezTo>
                  <a:cubicBezTo>
                    <a:pt x="754" y="9979"/>
                    <a:pt x="137" y="10847"/>
                    <a:pt x="69" y="11691"/>
                  </a:cubicBezTo>
                  <a:cubicBezTo>
                    <a:pt x="1" y="12536"/>
                    <a:pt x="343" y="13380"/>
                    <a:pt x="754" y="14111"/>
                  </a:cubicBezTo>
                  <a:cubicBezTo>
                    <a:pt x="2899" y="18060"/>
                    <a:pt x="7168" y="20776"/>
                    <a:pt x="11664" y="21027"/>
                  </a:cubicBezTo>
                  <a:cubicBezTo>
                    <a:pt x="17485" y="20639"/>
                    <a:pt x="22506" y="15069"/>
                    <a:pt x="22735" y="8952"/>
                  </a:cubicBezTo>
                  <a:cubicBezTo>
                    <a:pt x="22780" y="7834"/>
                    <a:pt x="22643" y="6601"/>
                    <a:pt x="21890" y="5780"/>
                  </a:cubicBezTo>
                  <a:cubicBezTo>
                    <a:pt x="21485" y="5325"/>
                    <a:pt x="20848" y="5062"/>
                    <a:pt x="20247" y="5062"/>
                  </a:cubicBezTo>
                  <a:cubicBezTo>
                    <a:pt x="19731" y="5062"/>
                    <a:pt x="19241" y="5256"/>
                    <a:pt x="18946" y="5688"/>
                  </a:cubicBezTo>
                  <a:cubicBezTo>
                    <a:pt x="18558" y="6213"/>
                    <a:pt x="18580" y="6944"/>
                    <a:pt x="18580" y="7606"/>
                  </a:cubicBezTo>
                  <a:cubicBezTo>
                    <a:pt x="18535" y="9569"/>
                    <a:pt x="17964" y="11554"/>
                    <a:pt x="16960" y="13266"/>
                  </a:cubicBezTo>
                  <a:cubicBezTo>
                    <a:pt x="17097" y="11372"/>
                    <a:pt x="17211" y="9477"/>
                    <a:pt x="17348" y="7583"/>
                  </a:cubicBezTo>
                  <a:cubicBezTo>
                    <a:pt x="17462" y="5757"/>
                    <a:pt x="17553" y="3794"/>
                    <a:pt x="16572" y="2264"/>
                  </a:cubicBezTo>
                  <a:cubicBezTo>
                    <a:pt x="15604" y="761"/>
                    <a:pt x="13799" y="1"/>
                    <a:pt x="12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4"/>
            <p:cNvSpPr/>
            <p:nvPr/>
          </p:nvSpPr>
          <p:spPr>
            <a:xfrm>
              <a:off x="1985590" y="3902567"/>
              <a:ext cx="1109326" cy="2328293"/>
            </a:xfrm>
            <a:custGeom>
              <a:rect b="b" l="l" r="r" t="t"/>
              <a:pathLst>
                <a:path extrusionOk="0" h="86281" w="41109">
                  <a:moveTo>
                    <a:pt x="3600" y="39967"/>
                  </a:moveTo>
                  <a:cubicBezTo>
                    <a:pt x="2921" y="39967"/>
                    <a:pt x="2330" y="40561"/>
                    <a:pt x="1941" y="41155"/>
                  </a:cubicBezTo>
                  <a:cubicBezTo>
                    <a:pt x="320" y="43620"/>
                    <a:pt x="0" y="46747"/>
                    <a:pt x="183" y="49691"/>
                  </a:cubicBezTo>
                  <a:cubicBezTo>
                    <a:pt x="434" y="53983"/>
                    <a:pt x="1667" y="58228"/>
                    <a:pt x="3744" y="61994"/>
                  </a:cubicBezTo>
                  <a:cubicBezTo>
                    <a:pt x="5342" y="64916"/>
                    <a:pt x="7442" y="67541"/>
                    <a:pt x="9633" y="70074"/>
                  </a:cubicBezTo>
                  <a:cubicBezTo>
                    <a:pt x="8355" y="68294"/>
                    <a:pt x="7693" y="66514"/>
                    <a:pt x="7213" y="64802"/>
                  </a:cubicBezTo>
                  <a:cubicBezTo>
                    <a:pt x="5387" y="58479"/>
                    <a:pt x="4794" y="51791"/>
                    <a:pt x="5479" y="45241"/>
                  </a:cubicBezTo>
                  <a:cubicBezTo>
                    <a:pt x="5661" y="43551"/>
                    <a:pt x="5821" y="41611"/>
                    <a:pt x="4611" y="40424"/>
                  </a:cubicBezTo>
                  <a:cubicBezTo>
                    <a:pt x="4383" y="40219"/>
                    <a:pt x="4132" y="40036"/>
                    <a:pt x="3835" y="39991"/>
                  </a:cubicBezTo>
                  <a:cubicBezTo>
                    <a:pt x="3756" y="39974"/>
                    <a:pt x="3677" y="39967"/>
                    <a:pt x="3600" y="39967"/>
                  </a:cubicBezTo>
                  <a:close/>
                  <a:moveTo>
                    <a:pt x="27756" y="1"/>
                  </a:moveTo>
                  <a:cubicBezTo>
                    <a:pt x="26889" y="708"/>
                    <a:pt x="26250" y="1713"/>
                    <a:pt x="25976" y="2808"/>
                  </a:cubicBezTo>
                  <a:cubicBezTo>
                    <a:pt x="25907" y="1941"/>
                    <a:pt x="25770" y="982"/>
                    <a:pt x="25108" y="412"/>
                  </a:cubicBezTo>
                  <a:cubicBezTo>
                    <a:pt x="24881" y="216"/>
                    <a:pt x="24573" y="125"/>
                    <a:pt x="24268" y="125"/>
                  </a:cubicBezTo>
                  <a:cubicBezTo>
                    <a:pt x="23683" y="125"/>
                    <a:pt x="23107" y="458"/>
                    <a:pt x="23122" y="1028"/>
                  </a:cubicBezTo>
                  <a:cubicBezTo>
                    <a:pt x="23145" y="1827"/>
                    <a:pt x="24218" y="2375"/>
                    <a:pt x="24035" y="3151"/>
                  </a:cubicBezTo>
                  <a:cubicBezTo>
                    <a:pt x="24022" y="2561"/>
                    <a:pt x="23437" y="2227"/>
                    <a:pt x="22850" y="2227"/>
                  </a:cubicBezTo>
                  <a:cubicBezTo>
                    <a:pt x="22415" y="2227"/>
                    <a:pt x="21980" y="2410"/>
                    <a:pt x="21776" y="2808"/>
                  </a:cubicBezTo>
                  <a:cubicBezTo>
                    <a:pt x="21388" y="3630"/>
                    <a:pt x="22050" y="4657"/>
                    <a:pt x="22917" y="4885"/>
                  </a:cubicBezTo>
                  <a:cubicBezTo>
                    <a:pt x="22780" y="4870"/>
                    <a:pt x="22641" y="4860"/>
                    <a:pt x="22501" y="4860"/>
                  </a:cubicBezTo>
                  <a:cubicBezTo>
                    <a:pt x="22222" y="4860"/>
                    <a:pt x="21943" y="4901"/>
                    <a:pt x="21684" y="5022"/>
                  </a:cubicBezTo>
                  <a:cubicBezTo>
                    <a:pt x="21205" y="5251"/>
                    <a:pt x="20908" y="5958"/>
                    <a:pt x="21274" y="6369"/>
                  </a:cubicBezTo>
                  <a:cubicBezTo>
                    <a:pt x="21433" y="6529"/>
                    <a:pt x="21662" y="6597"/>
                    <a:pt x="21890" y="6666"/>
                  </a:cubicBezTo>
                  <a:cubicBezTo>
                    <a:pt x="22532" y="6835"/>
                    <a:pt x="23194" y="6941"/>
                    <a:pt x="23888" y="6941"/>
                  </a:cubicBezTo>
                  <a:cubicBezTo>
                    <a:pt x="24502" y="6941"/>
                    <a:pt x="25141" y="6859"/>
                    <a:pt x="25816" y="6666"/>
                  </a:cubicBezTo>
                  <a:lnTo>
                    <a:pt x="25816" y="6666"/>
                  </a:lnTo>
                  <a:cubicBezTo>
                    <a:pt x="26227" y="12783"/>
                    <a:pt x="25108" y="18832"/>
                    <a:pt x="23305" y="24721"/>
                  </a:cubicBezTo>
                  <a:cubicBezTo>
                    <a:pt x="23511" y="22164"/>
                    <a:pt x="23282" y="19471"/>
                    <a:pt x="22963" y="16846"/>
                  </a:cubicBezTo>
                  <a:cubicBezTo>
                    <a:pt x="22689" y="14586"/>
                    <a:pt x="22278" y="12190"/>
                    <a:pt x="20794" y="10455"/>
                  </a:cubicBezTo>
                  <a:cubicBezTo>
                    <a:pt x="20156" y="9694"/>
                    <a:pt x="19222" y="9062"/>
                    <a:pt x="18241" y="9062"/>
                  </a:cubicBezTo>
                  <a:cubicBezTo>
                    <a:pt x="18134" y="9062"/>
                    <a:pt x="18026" y="9070"/>
                    <a:pt x="17918" y="9085"/>
                  </a:cubicBezTo>
                  <a:cubicBezTo>
                    <a:pt x="16709" y="9268"/>
                    <a:pt x="15841" y="10478"/>
                    <a:pt x="15750" y="11710"/>
                  </a:cubicBezTo>
                  <a:cubicBezTo>
                    <a:pt x="15659" y="12920"/>
                    <a:pt x="16184" y="14130"/>
                    <a:pt x="16891" y="15111"/>
                  </a:cubicBezTo>
                  <a:cubicBezTo>
                    <a:pt x="17599" y="16115"/>
                    <a:pt x="18489" y="16983"/>
                    <a:pt x="19265" y="17919"/>
                  </a:cubicBezTo>
                  <a:cubicBezTo>
                    <a:pt x="21548" y="20795"/>
                    <a:pt x="22575" y="24584"/>
                    <a:pt x="22164" y="28213"/>
                  </a:cubicBezTo>
                  <a:cubicBezTo>
                    <a:pt x="21548" y="30039"/>
                    <a:pt x="20863" y="31842"/>
                    <a:pt x="20155" y="33622"/>
                  </a:cubicBezTo>
                  <a:cubicBezTo>
                    <a:pt x="17416" y="40607"/>
                    <a:pt x="14335" y="47523"/>
                    <a:pt x="12440" y="54759"/>
                  </a:cubicBezTo>
                  <a:cubicBezTo>
                    <a:pt x="11276" y="44350"/>
                    <a:pt x="18968" y="34079"/>
                    <a:pt x="16640" y="23899"/>
                  </a:cubicBezTo>
                  <a:cubicBezTo>
                    <a:pt x="16435" y="22963"/>
                    <a:pt x="16092" y="21982"/>
                    <a:pt x="15248" y="21525"/>
                  </a:cubicBezTo>
                  <a:cubicBezTo>
                    <a:pt x="14967" y="21367"/>
                    <a:pt x="14673" y="21296"/>
                    <a:pt x="14381" y="21296"/>
                  </a:cubicBezTo>
                  <a:cubicBezTo>
                    <a:pt x="13106" y="21296"/>
                    <a:pt x="11841" y="22644"/>
                    <a:pt x="11619" y="24036"/>
                  </a:cubicBezTo>
                  <a:cubicBezTo>
                    <a:pt x="11345" y="25748"/>
                    <a:pt x="11984" y="27437"/>
                    <a:pt x="12121" y="29172"/>
                  </a:cubicBezTo>
                  <a:cubicBezTo>
                    <a:pt x="12326" y="31796"/>
                    <a:pt x="11322" y="34353"/>
                    <a:pt x="10683" y="36909"/>
                  </a:cubicBezTo>
                  <a:cubicBezTo>
                    <a:pt x="9176" y="42935"/>
                    <a:pt x="9770" y="49486"/>
                    <a:pt x="12326" y="55147"/>
                  </a:cubicBezTo>
                  <a:cubicBezTo>
                    <a:pt x="11938" y="56699"/>
                    <a:pt x="11596" y="58274"/>
                    <a:pt x="11322" y="59872"/>
                  </a:cubicBezTo>
                  <a:cubicBezTo>
                    <a:pt x="10660" y="63706"/>
                    <a:pt x="10477" y="67678"/>
                    <a:pt x="10911" y="71558"/>
                  </a:cubicBezTo>
                  <a:cubicBezTo>
                    <a:pt x="10477" y="71056"/>
                    <a:pt x="10044" y="70577"/>
                    <a:pt x="9633" y="70074"/>
                  </a:cubicBezTo>
                  <a:lnTo>
                    <a:pt x="9633" y="70074"/>
                  </a:lnTo>
                  <a:cubicBezTo>
                    <a:pt x="9998" y="70599"/>
                    <a:pt x="10432" y="71124"/>
                    <a:pt x="10934" y="71649"/>
                  </a:cubicBezTo>
                  <a:cubicBezTo>
                    <a:pt x="11527" y="76990"/>
                    <a:pt x="13330" y="82103"/>
                    <a:pt x="16686" y="86280"/>
                  </a:cubicBezTo>
                  <a:cubicBezTo>
                    <a:pt x="17234" y="85664"/>
                    <a:pt x="16709" y="84705"/>
                    <a:pt x="16229" y="84021"/>
                  </a:cubicBezTo>
                  <a:cubicBezTo>
                    <a:pt x="11025" y="76694"/>
                    <a:pt x="10546" y="66879"/>
                    <a:pt x="12486" y="58091"/>
                  </a:cubicBezTo>
                  <a:cubicBezTo>
                    <a:pt x="13604" y="52955"/>
                    <a:pt x="15476" y="48025"/>
                    <a:pt x="17507" y="43163"/>
                  </a:cubicBezTo>
                  <a:cubicBezTo>
                    <a:pt x="24857" y="39626"/>
                    <a:pt x="30815" y="33645"/>
                    <a:pt x="34421" y="26455"/>
                  </a:cubicBezTo>
                  <a:cubicBezTo>
                    <a:pt x="34923" y="25428"/>
                    <a:pt x="35403" y="24355"/>
                    <a:pt x="35357" y="23214"/>
                  </a:cubicBezTo>
                  <a:cubicBezTo>
                    <a:pt x="35311" y="22073"/>
                    <a:pt x="34604" y="20886"/>
                    <a:pt x="33485" y="20658"/>
                  </a:cubicBezTo>
                  <a:cubicBezTo>
                    <a:pt x="33343" y="20628"/>
                    <a:pt x="33201" y="20614"/>
                    <a:pt x="33061" y="20614"/>
                  </a:cubicBezTo>
                  <a:cubicBezTo>
                    <a:pt x="32236" y="20614"/>
                    <a:pt x="31458" y="21096"/>
                    <a:pt x="30815" y="21662"/>
                  </a:cubicBezTo>
                  <a:cubicBezTo>
                    <a:pt x="28943" y="23328"/>
                    <a:pt x="27893" y="25725"/>
                    <a:pt x="26797" y="28007"/>
                  </a:cubicBezTo>
                  <a:cubicBezTo>
                    <a:pt x="24446" y="32801"/>
                    <a:pt x="21548" y="37366"/>
                    <a:pt x="18192" y="41520"/>
                  </a:cubicBezTo>
                  <a:cubicBezTo>
                    <a:pt x="19425" y="38621"/>
                    <a:pt x="20680" y="35745"/>
                    <a:pt x="21867" y="32824"/>
                  </a:cubicBezTo>
                  <a:cubicBezTo>
                    <a:pt x="23602" y="28464"/>
                    <a:pt x="25177" y="23945"/>
                    <a:pt x="26135" y="19357"/>
                  </a:cubicBezTo>
                  <a:cubicBezTo>
                    <a:pt x="29468" y="14084"/>
                    <a:pt x="35197" y="10432"/>
                    <a:pt x="39739" y="5867"/>
                  </a:cubicBezTo>
                  <a:cubicBezTo>
                    <a:pt x="40219" y="5388"/>
                    <a:pt x="40698" y="4863"/>
                    <a:pt x="40835" y="4201"/>
                  </a:cubicBezTo>
                  <a:cubicBezTo>
                    <a:pt x="41109" y="2877"/>
                    <a:pt x="39716" y="1667"/>
                    <a:pt x="38347" y="1621"/>
                  </a:cubicBezTo>
                  <a:cubicBezTo>
                    <a:pt x="38309" y="1620"/>
                    <a:pt x="38271" y="1620"/>
                    <a:pt x="38233" y="1620"/>
                  </a:cubicBezTo>
                  <a:cubicBezTo>
                    <a:pt x="36930" y="1620"/>
                    <a:pt x="35715" y="2376"/>
                    <a:pt x="34672" y="3196"/>
                  </a:cubicBezTo>
                  <a:cubicBezTo>
                    <a:pt x="31317" y="5821"/>
                    <a:pt x="28669" y="9314"/>
                    <a:pt x="27003" y="13240"/>
                  </a:cubicBezTo>
                  <a:cubicBezTo>
                    <a:pt x="27163" y="11025"/>
                    <a:pt x="27140" y="8811"/>
                    <a:pt x="26866" y="6597"/>
                  </a:cubicBezTo>
                  <a:cubicBezTo>
                    <a:pt x="28715" y="5730"/>
                    <a:pt x="30153" y="4018"/>
                    <a:pt x="30678" y="2055"/>
                  </a:cubicBezTo>
                  <a:cubicBezTo>
                    <a:pt x="30532" y="2031"/>
                    <a:pt x="30386" y="2019"/>
                    <a:pt x="30239" y="2019"/>
                  </a:cubicBezTo>
                  <a:cubicBezTo>
                    <a:pt x="29283" y="2019"/>
                    <a:pt x="28339" y="2522"/>
                    <a:pt x="27824" y="3333"/>
                  </a:cubicBezTo>
                  <a:cubicBezTo>
                    <a:pt x="28395" y="2329"/>
                    <a:pt x="28372" y="1005"/>
                    <a:pt x="2775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2" name="Google Shape;1262;p54"/>
          <p:cNvGrpSpPr/>
          <p:nvPr/>
        </p:nvGrpSpPr>
        <p:grpSpPr>
          <a:xfrm>
            <a:off x="4206590" y="1904949"/>
            <a:ext cx="150927" cy="143533"/>
            <a:chOff x="3716290" y="4256524"/>
            <a:chExt cx="150927" cy="143533"/>
          </a:xfrm>
        </p:grpSpPr>
        <p:sp>
          <p:nvSpPr>
            <p:cNvPr id="1263" name="Google Shape;1263;p54"/>
            <p:cNvSpPr/>
            <p:nvPr/>
          </p:nvSpPr>
          <p:spPr>
            <a:xfrm>
              <a:off x="3723063" y="4256524"/>
              <a:ext cx="144154" cy="125102"/>
            </a:xfrm>
            <a:custGeom>
              <a:rect b="b" l="l" r="r" t="t"/>
              <a:pathLst>
                <a:path extrusionOk="0" h="4636" w="5342">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4"/>
            <p:cNvSpPr/>
            <p:nvPr/>
          </p:nvSpPr>
          <p:spPr>
            <a:xfrm>
              <a:off x="3752018" y="4279812"/>
              <a:ext cx="83195" cy="76610"/>
            </a:xfrm>
            <a:custGeom>
              <a:rect b="b" l="l" r="r" t="t"/>
              <a:pathLst>
                <a:path extrusionOk="0" h="2839" w="3083">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4"/>
            <p:cNvSpPr/>
            <p:nvPr/>
          </p:nvSpPr>
          <p:spPr>
            <a:xfrm>
              <a:off x="3716290" y="4291065"/>
              <a:ext cx="138001" cy="108992"/>
            </a:xfrm>
            <a:custGeom>
              <a:rect b="b" l="l" r="r" t="t"/>
              <a:pathLst>
                <a:path extrusionOk="0" h="4039" w="5114">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23"/>
                                        </p:tgtEl>
                                        <p:attrNameLst>
                                          <p:attrName>style.visibility</p:attrName>
                                        </p:attrNameLst>
                                      </p:cBhvr>
                                      <p:to>
                                        <p:strVal val="visible"/>
                                      </p:to>
                                    </p:set>
                                    <p:animEffect filter="fade" transition="in">
                                      <p:cBhvr>
                                        <p:cTn dur="1000"/>
                                        <p:tgtEl>
                                          <p:spTgt spid="1223"/>
                                        </p:tgtEl>
                                      </p:cBhvr>
                                    </p:animEffect>
                                  </p:childTnLst>
                                </p:cTn>
                              </p:par>
                              <p:par>
                                <p:cTn fill="hold" nodeType="withEffect" presetClass="entr" presetID="10" presetSubtype="0">
                                  <p:stCondLst>
                                    <p:cond delay="0"/>
                                  </p:stCondLst>
                                  <p:childTnLst>
                                    <p:set>
                                      <p:cBhvr>
                                        <p:cTn dur="1" fill="hold">
                                          <p:stCondLst>
                                            <p:cond delay="0"/>
                                          </p:stCondLst>
                                        </p:cTn>
                                        <p:tgtEl>
                                          <p:spTgt spid="1219"/>
                                        </p:tgtEl>
                                        <p:attrNameLst>
                                          <p:attrName>style.visibility</p:attrName>
                                        </p:attrNameLst>
                                      </p:cBhvr>
                                      <p:to>
                                        <p:strVal val="visible"/>
                                      </p:to>
                                    </p:set>
                                    <p:animEffect filter="fade" transition="in">
                                      <p:cBhvr>
                                        <p:cTn dur="1000"/>
                                        <p:tgtEl>
                                          <p:spTgt spid="121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25"/>
                                        </p:tgtEl>
                                        <p:attrNameLst>
                                          <p:attrName>style.visibility</p:attrName>
                                        </p:attrNameLst>
                                      </p:cBhvr>
                                      <p:to>
                                        <p:strVal val="visible"/>
                                      </p:to>
                                    </p:set>
                                    <p:animEffect filter="fade" transition="in">
                                      <p:cBhvr>
                                        <p:cTn dur="1000"/>
                                        <p:tgtEl>
                                          <p:spTgt spid="1225"/>
                                        </p:tgtEl>
                                      </p:cBhvr>
                                    </p:animEffect>
                                  </p:childTnLst>
                                </p:cTn>
                              </p:par>
                              <p:par>
                                <p:cTn fill="hold" nodeType="withEffect" presetClass="entr" presetID="10" presetSubtype="0">
                                  <p:stCondLst>
                                    <p:cond delay="0"/>
                                  </p:stCondLst>
                                  <p:childTnLst>
                                    <p:set>
                                      <p:cBhvr>
                                        <p:cTn dur="1" fill="hold">
                                          <p:stCondLst>
                                            <p:cond delay="0"/>
                                          </p:stCondLst>
                                        </p:cTn>
                                        <p:tgtEl>
                                          <p:spTgt spid="1221"/>
                                        </p:tgtEl>
                                        <p:attrNameLst>
                                          <p:attrName>style.visibility</p:attrName>
                                        </p:attrNameLst>
                                      </p:cBhvr>
                                      <p:to>
                                        <p:strVal val="visible"/>
                                      </p:to>
                                    </p:set>
                                    <p:animEffect filter="fade" transition="in">
                                      <p:cBhvr>
                                        <p:cTn dur="1000"/>
                                        <p:tgtEl>
                                          <p:spTgt spid="122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227"/>
                                        </p:tgtEl>
                                        <p:attrNameLst>
                                          <p:attrName>style.visibility</p:attrName>
                                        </p:attrNameLst>
                                      </p:cBhvr>
                                      <p:to>
                                        <p:strVal val="visible"/>
                                      </p:to>
                                    </p:set>
                                    <p:animEffect filter="fade" transition="in">
                                      <p:cBhvr>
                                        <p:cTn dur="1000"/>
                                        <p:tgtEl>
                                          <p:spTgt spid="1227"/>
                                        </p:tgtEl>
                                      </p:cBhvr>
                                    </p:animEffect>
                                  </p:childTnLst>
                                </p:cTn>
                              </p:par>
                              <p:par>
                                <p:cTn fill="hold" nodeType="withEffect" presetClass="entr" presetID="10" presetSubtype="0">
                                  <p:stCondLst>
                                    <p:cond delay="0"/>
                                  </p:stCondLst>
                                  <p:childTnLst>
                                    <p:set>
                                      <p:cBhvr>
                                        <p:cTn dur="1" fill="hold">
                                          <p:stCondLst>
                                            <p:cond delay="0"/>
                                          </p:stCondLst>
                                        </p:cTn>
                                        <p:tgtEl>
                                          <p:spTgt spid="1220"/>
                                        </p:tgtEl>
                                        <p:attrNameLst>
                                          <p:attrName>style.visibility</p:attrName>
                                        </p:attrNameLst>
                                      </p:cBhvr>
                                      <p:to>
                                        <p:strVal val="visible"/>
                                      </p:to>
                                    </p:set>
                                    <p:animEffect filter="fade" transition="in">
                                      <p:cBhvr>
                                        <p:cTn dur="1000"/>
                                        <p:tgtEl>
                                          <p:spTgt spid="122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229"/>
                                        </p:tgtEl>
                                        <p:attrNameLst>
                                          <p:attrName>style.visibility</p:attrName>
                                        </p:attrNameLst>
                                      </p:cBhvr>
                                      <p:to>
                                        <p:strVal val="visible"/>
                                      </p:to>
                                    </p:set>
                                    <p:animEffect filter="fade" transition="in">
                                      <p:cBhvr>
                                        <p:cTn dur="1000"/>
                                        <p:tgtEl>
                                          <p:spTgt spid="1229"/>
                                        </p:tgtEl>
                                      </p:cBhvr>
                                    </p:animEffect>
                                  </p:childTnLst>
                                </p:cTn>
                              </p:par>
                              <p:par>
                                <p:cTn fill="hold" nodeType="withEffect" presetClass="entr" presetID="10" presetSubtype="0">
                                  <p:stCondLst>
                                    <p:cond delay="0"/>
                                  </p:stCondLst>
                                  <p:childTnLst>
                                    <p:set>
                                      <p:cBhvr>
                                        <p:cTn dur="1" fill="hold">
                                          <p:stCondLst>
                                            <p:cond delay="0"/>
                                          </p:stCondLst>
                                        </p:cTn>
                                        <p:tgtEl>
                                          <p:spTgt spid="1222"/>
                                        </p:tgtEl>
                                        <p:attrNameLst>
                                          <p:attrName>style.visibility</p:attrName>
                                        </p:attrNameLst>
                                      </p:cBhvr>
                                      <p:to>
                                        <p:strVal val="visible"/>
                                      </p:to>
                                    </p:set>
                                    <p:animEffect filter="fade" transition="in">
                                      <p:cBhvr>
                                        <p:cTn dur="1000"/>
                                        <p:tgtEl>
                                          <p:spTgt spid="1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9" name="Shape 1269"/>
        <p:cNvGrpSpPr/>
        <p:nvPr/>
      </p:nvGrpSpPr>
      <p:grpSpPr>
        <a:xfrm>
          <a:off x="0" y="0"/>
          <a:ext cx="0" cy="0"/>
          <a:chOff x="0" y="0"/>
          <a:chExt cx="0" cy="0"/>
        </a:xfrm>
      </p:grpSpPr>
      <p:sp>
        <p:nvSpPr>
          <p:cNvPr id="1270" name="Google Shape;1270;p55"/>
          <p:cNvSpPr/>
          <p:nvPr/>
        </p:nvSpPr>
        <p:spPr>
          <a:xfrm>
            <a:off x="200250" y="404773"/>
            <a:ext cx="429729" cy="424402"/>
          </a:xfrm>
          <a:custGeom>
            <a:rect b="b" l="l" r="r" t="t"/>
            <a:pathLst>
              <a:path extrusionOk="0" h="23786" w="24754">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271" name="Google Shape;1271;p55"/>
          <p:cNvSpPr txBox="1"/>
          <p:nvPr>
            <p:ph type="title"/>
          </p:nvPr>
        </p:nvSpPr>
        <p:spPr>
          <a:xfrm>
            <a:off x="713225" y="145975"/>
            <a:ext cx="7642200" cy="76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300"/>
              <a:t>EXPLORATORY DATA ANALYSIS</a:t>
            </a:r>
            <a:endParaRPr sz="3300"/>
          </a:p>
        </p:txBody>
      </p:sp>
      <p:sp>
        <p:nvSpPr>
          <p:cNvPr id="1272" name="Google Shape;1272;p55"/>
          <p:cNvSpPr txBox="1"/>
          <p:nvPr>
            <p:ph idx="1" type="subTitle"/>
          </p:nvPr>
        </p:nvSpPr>
        <p:spPr>
          <a:xfrm>
            <a:off x="461375" y="1119550"/>
            <a:ext cx="5931000" cy="1036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50">
                <a:solidFill>
                  <a:srgbClr val="0E0E0E"/>
                </a:solidFill>
              </a:rPr>
              <a:t>EDA was a crucial step in this project due to the significant imbalance in the dataset, with </a:t>
            </a:r>
            <a:r>
              <a:rPr b="1" lang="en" sz="1050">
                <a:solidFill>
                  <a:srgbClr val="0000FF"/>
                </a:solidFill>
              </a:rPr>
              <a:t>224,429</a:t>
            </a:r>
            <a:r>
              <a:rPr b="1" lang="en" sz="1050">
                <a:solidFill>
                  <a:srgbClr val="0E0E0E"/>
                </a:solidFill>
              </a:rPr>
              <a:t> observations labeled as “</a:t>
            </a:r>
            <a:r>
              <a:rPr b="1" lang="en" sz="1050">
                <a:solidFill>
                  <a:srgbClr val="0000FF"/>
                </a:solidFill>
              </a:rPr>
              <a:t>No Heart Attack</a:t>
            </a:r>
            <a:r>
              <a:rPr b="1" lang="en" sz="1050">
                <a:solidFill>
                  <a:srgbClr val="0E0E0E"/>
                </a:solidFill>
              </a:rPr>
              <a:t>” compared to only </a:t>
            </a:r>
            <a:r>
              <a:rPr b="1" lang="en" sz="1050">
                <a:solidFill>
                  <a:srgbClr val="FF0000"/>
                </a:solidFill>
              </a:rPr>
              <a:t>13,201</a:t>
            </a:r>
            <a:r>
              <a:rPr b="1" lang="en" sz="1050">
                <a:solidFill>
                  <a:srgbClr val="0E0E0E"/>
                </a:solidFill>
              </a:rPr>
              <a:t> observations labeled as “</a:t>
            </a:r>
            <a:r>
              <a:rPr b="1" lang="en" sz="1050">
                <a:solidFill>
                  <a:srgbClr val="FF0000"/>
                </a:solidFill>
              </a:rPr>
              <a:t>Had Heart Attack.</a:t>
            </a:r>
            <a:r>
              <a:rPr b="1" lang="en" sz="1050">
                <a:solidFill>
                  <a:srgbClr val="0E0E0E"/>
                </a:solidFill>
              </a:rPr>
              <a:t>” This imbalance posed challenges for building an accurate predictive model and required careful examination and handling to ensure meaningful results.</a:t>
            </a:r>
            <a:endParaRPr b="1" sz="1500"/>
          </a:p>
          <a:p>
            <a:pPr indent="0" lvl="0" marL="457200" rtl="0" algn="l">
              <a:spcBef>
                <a:spcPts val="0"/>
              </a:spcBef>
              <a:spcAft>
                <a:spcPts val="0"/>
              </a:spcAft>
              <a:buNone/>
            </a:pPr>
            <a:r>
              <a:t/>
            </a:r>
            <a:endParaRPr sz="1500"/>
          </a:p>
          <a:p>
            <a:pPr indent="0" lvl="0" marL="0" rtl="0" algn="l">
              <a:spcBef>
                <a:spcPts val="0"/>
              </a:spcBef>
              <a:spcAft>
                <a:spcPts val="0"/>
              </a:spcAft>
              <a:buNone/>
            </a:pPr>
            <a:r>
              <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grpSp>
        <p:nvGrpSpPr>
          <p:cNvPr id="1273" name="Google Shape;1273;p55"/>
          <p:cNvGrpSpPr/>
          <p:nvPr/>
        </p:nvGrpSpPr>
        <p:grpSpPr>
          <a:xfrm>
            <a:off x="6173222" y="1149753"/>
            <a:ext cx="2472017" cy="3597174"/>
            <a:chOff x="5477347" y="539503"/>
            <a:chExt cx="2472017" cy="3597174"/>
          </a:xfrm>
        </p:grpSpPr>
        <p:sp>
          <p:nvSpPr>
            <p:cNvPr id="1274" name="Google Shape;1274;p55"/>
            <p:cNvSpPr/>
            <p:nvPr/>
          </p:nvSpPr>
          <p:spPr>
            <a:xfrm>
              <a:off x="5567604" y="539503"/>
              <a:ext cx="1229401" cy="1553685"/>
            </a:xfrm>
            <a:custGeom>
              <a:rect b="b" l="l" r="r" t="t"/>
              <a:pathLst>
                <a:path extrusionOk="0" h="26217" w="20745">
                  <a:moveTo>
                    <a:pt x="2038" y="1"/>
                  </a:moveTo>
                  <a:cubicBezTo>
                    <a:pt x="2023" y="1"/>
                    <a:pt x="2008" y="3"/>
                    <a:pt x="1993" y="9"/>
                  </a:cubicBezTo>
                  <a:cubicBezTo>
                    <a:pt x="1947" y="24"/>
                    <a:pt x="1913" y="64"/>
                    <a:pt x="1887" y="106"/>
                  </a:cubicBezTo>
                  <a:cubicBezTo>
                    <a:pt x="1831" y="206"/>
                    <a:pt x="1812" y="323"/>
                    <a:pt x="1799" y="437"/>
                  </a:cubicBezTo>
                  <a:cubicBezTo>
                    <a:pt x="1731" y="1021"/>
                    <a:pt x="1742" y="1612"/>
                    <a:pt x="1754" y="2200"/>
                  </a:cubicBezTo>
                  <a:cubicBezTo>
                    <a:pt x="1619" y="1770"/>
                    <a:pt x="1485" y="1341"/>
                    <a:pt x="1350" y="912"/>
                  </a:cubicBezTo>
                  <a:cubicBezTo>
                    <a:pt x="1298" y="745"/>
                    <a:pt x="1233" y="562"/>
                    <a:pt x="1079" y="479"/>
                  </a:cubicBezTo>
                  <a:cubicBezTo>
                    <a:pt x="1051" y="464"/>
                    <a:pt x="1016" y="453"/>
                    <a:pt x="984" y="453"/>
                  </a:cubicBezTo>
                  <a:cubicBezTo>
                    <a:pt x="952" y="453"/>
                    <a:pt x="922" y="463"/>
                    <a:pt x="900" y="486"/>
                  </a:cubicBezTo>
                  <a:cubicBezTo>
                    <a:pt x="881" y="510"/>
                    <a:pt x="872" y="542"/>
                    <a:pt x="867" y="573"/>
                  </a:cubicBezTo>
                  <a:cubicBezTo>
                    <a:pt x="737" y="1253"/>
                    <a:pt x="1067" y="1940"/>
                    <a:pt x="1059" y="2632"/>
                  </a:cubicBezTo>
                  <a:cubicBezTo>
                    <a:pt x="955" y="2472"/>
                    <a:pt x="850" y="2312"/>
                    <a:pt x="746" y="2151"/>
                  </a:cubicBezTo>
                  <a:cubicBezTo>
                    <a:pt x="630" y="1973"/>
                    <a:pt x="514" y="1795"/>
                    <a:pt x="362" y="1648"/>
                  </a:cubicBezTo>
                  <a:cubicBezTo>
                    <a:pt x="309" y="1596"/>
                    <a:pt x="233" y="1547"/>
                    <a:pt x="164" y="1547"/>
                  </a:cubicBezTo>
                  <a:cubicBezTo>
                    <a:pt x="136" y="1547"/>
                    <a:pt x="110" y="1555"/>
                    <a:pt x="86" y="1574"/>
                  </a:cubicBezTo>
                  <a:cubicBezTo>
                    <a:pt x="56" y="1599"/>
                    <a:pt x="40" y="1637"/>
                    <a:pt x="32" y="1674"/>
                  </a:cubicBezTo>
                  <a:cubicBezTo>
                    <a:pt x="0" y="1809"/>
                    <a:pt x="50" y="1948"/>
                    <a:pt x="102" y="2076"/>
                  </a:cubicBezTo>
                  <a:cubicBezTo>
                    <a:pt x="257" y="2450"/>
                    <a:pt x="437" y="2814"/>
                    <a:pt x="576" y="3195"/>
                  </a:cubicBezTo>
                  <a:cubicBezTo>
                    <a:pt x="689" y="3510"/>
                    <a:pt x="774" y="3843"/>
                    <a:pt x="783" y="4177"/>
                  </a:cubicBezTo>
                  <a:cubicBezTo>
                    <a:pt x="1488" y="4272"/>
                    <a:pt x="2195" y="4351"/>
                    <a:pt x="2903" y="4414"/>
                  </a:cubicBezTo>
                  <a:cubicBezTo>
                    <a:pt x="3011" y="3946"/>
                    <a:pt x="3241" y="3516"/>
                    <a:pt x="3507" y="3117"/>
                  </a:cubicBezTo>
                  <a:cubicBezTo>
                    <a:pt x="3786" y="2696"/>
                    <a:pt x="4109" y="2305"/>
                    <a:pt x="4397" y="1890"/>
                  </a:cubicBezTo>
                  <a:cubicBezTo>
                    <a:pt x="4426" y="1848"/>
                    <a:pt x="4453" y="1787"/>
                    <a:pt x="4416" y="1752"/>
                  </a:cubicBezTo>
                  <a:cubicBezTo>
                    <a:pt x="4403" y="1740"/>
                    <a:pt x="4387" y="1736"/>
                    <a:pt x="4369" y="1736"/>
                  </a:cubicBezTo>
                  <a:cubicBezTo>
                    <a:pt x="4351" y="1736"/>
                    <a:pt x="4331" y="1741"/>
                    <a:pt x="4313" y="1746"/>
                  </a:cubicBezTo>
                  <a:cubicBezTo>
                    <a:pt x="3858" y="1890"/>
                    <a:pt x="3496" y="2230"/>
                    <a:pt x="3151" y="2559"/>
                  </a:cubicBezTo>
                  <a:cubicBezTo>
                    <a:pt x="3307" y="2124"/>
                    <a:pt x="3461" y="1688"/>
                    <a:pt x="3612" y="1251"/>
                  </a:cubicBezTo>
                  <a:cubicBezTo>
                    <a:pt x="3704" y="986"/>
                    <a:pt x="3794" y="718"/>
                    <a:pt x="3840" y="441"/>
                  </a:cubicBezTo>
                  <a:cubicBezTo>
                    <a:pt x="3856" y="344"/>
                    <a:pt x="3842" y="210"/>
                    <a:pt x="3744" y="192"/>
                  </a:cubicBezTo>
                  <a:cubicBezTo>
                    <a:pt x="3738" y="191"/>
                    <a:pt x="3732" y="190"/>
                    <a:pt x="3726" y="190"/>
                  </a:cubicBezTo>
                  <a:cubicBezTo>
                    <a:pt x="3666" y="190"/>
                    <a:pt x="3614" y="242"/>
                    <a:pt x="3574" y="290"/>
                  </a:cubicBezTo>
                  <a:cubicBezTo>
                    <a:pt x="3145" y="810"/>
                    <a:pt x="2852" y="1425"/>
                    <a:pt x="2564" y="2033"/>
                  </a:cubicBezTo>
                  <a:cubicBezTo>
                    <a:pt x="2376" y="1462"/>
                    <a:pt x="2427" y="837"/>
                    <a:pt x="2266" y="258"/>
                  </a:cubicBezTo>
                  <a:cubicBezTo>
                    <a:pt x="2248" y="191"/>
                    <a:pt x="2225" y="122"/>
                    <a:pt x="2180" y="70"/>
                  </a:cubicBezTo>
                  <a:cubicBezTo>
                    <a:pt x="2144" y="30"/>
                    <a:pt x="2090" y="1"/>
                    <a:pt x="2038" y="1"/>
                  </a:cubicBezTo>
                  <a:close/>
                  <a:moveTo>
                    <a:pt x="15568" y="5630"/>
                  </a:moveTo>
                  <a:cubicBezTo>
                    <a:pt x="15360" y="5630"/>
                    <a:pt x="15146" y="5701"/>
                    <a:pt x="14978" y="5826"/>
                  </a:cubicBezTo>
                  <a:cubicBezTo>
                    <a:pt x="14655" y="6067"/>
                    <a:pt x="14478" y="6460"/>
                    <a:pt x="14373" y="6850"/>
                  </a:cubicBezTo>
                  <a:cubicBezTo>
                    <a:pt x="14338" y="6989"/>
                    <a:pt x="14290" y="7128"/>
                    <a:pt x="14236" y="7267"/>
                  </a:cubicBezTo>
                  <a:cubicBezTo>
                    <a:pt x="14064" y="7713"/>
                    <a:pt x="13815" y="8155"/>
                    <a:pt x="13620" y="8617"/>
                  </a:cubicBezTo>
                  <a:cubicBezTo>
                    <a:pt x="13391" y="9159"/>
                    <a:pt x="13235" y="9740"/>
                    <a:pt x="13248" y="10327"/>
                  </a:cubicBezTo>
                  <a:cubicBezTo>
                    <a:pt x="13260" y="10915"/>
                    <a:pt x="13454" y="11511"/>
                    <a:pt x="13854" y="11943"/>
                  </a:cubicBezTo>
                  <a:cubicBezTo>
                    <a:pt x="14079" y="12183"/>
                    <a:pt x="14361" y="12368"/>
                    <a:pt x="14660" y="12508"/>
                  </a:cubicBezTo>
                  <a:cubicBezTo>
                    <a:pt x="14782" y="12565"/>
                    <a:pt x="14910" y="12615"/>
                    <a:pt x="15040" y="12656"/>
                  </a:cubicBezTo>
                  <a:cubicBezTo>
                    <a:pt x="14961" y="12878"/>
                    <a:pt x="14881" y="13098"/>
                    <a:pt x="14802" y="13320"/>
                  </a:cubicBezTo>
                  <a:cubicBezTo>
                    <a:pt x="14736" y="13505"/>
                    <a:pt x="14669" y="13691"/>
                    <a:pt x="14604" y="13877"/>
                  </a:cubicBezTo>
                  <a:cubicBezTo>
                    <a:pt x="14557" y="14004"/>
                    <a:pt x="14506" y="14140"/>
                    <a:pt x="14398" y="14223"/>
                  </a:cubicBezTo>
                  <a:cubicBezTo>
                    <a:pt x="14329" y="14276"/>
                    <a:pt x="14246" y="14300"/>
                    <a:pt x="14159" y="14309"/>
                  </a:cubicBezTo>
                  <a:cubicBezTo>
                    <a:pt x="14138" y="14343"/>
                    <a:pt x="14118" y="14378"/>
                    <a:pt x="14099" y="14412"/>
                  </a:cubicBezTo>
                  <a:cubicBezTo>
                    <a:pt x="14224" y="15192"/>
                    <a:pt x="14496" y="15947"/>
                    <a:pt x="14897" y="16627"/>
                  </a:cubicBezTo>
                  <a:cubicBezTo>
                    <a:pt x="16100" y="16492"/>
                    <a:pt x="17274" y="16098"/>
                    <a:pt x="18316" y="15481"/>
                  </a:cubicBezTo>
                  <a:cubicBezTo>
                    <a:pt x="18391" y="15323"/>
                    <a:pt x="18466" y="15165"/>
                    <a:pt x="18541" y="15009"/>
                  </a:cubicBezTo>
                  <a:cubicBezTo>
                    <a:pt x="18468" y="14911"/>
                    <a:pt x="18407" y="14806"/>
                    <a:pt x="18361" y="14690"/>
                  </a:cubicBezTo>
                  <a:cubicBezTo>
                    <a:pt x="18223" y="14351"/>
                    <a:pt x="18238" y="13969"/>
                    <a:pt x="18293" y="13609"/>
                  </a:cubicBezTo>
                  <a:cubicBezTo>
                    <a:pt x="18374" y="13067"/>
                    <a:pt x="18543" y="12537"/>
                    <a:pt x="18787" y="12047"/>
                  </a:cubicBezTo>
                  <a:cubicBezTo>
                    <a:pt x="18989" y="12120"/>
                    <a:pt x="19204" y="12158"/>
                    <a:pt x="19419" y="12158"/>
                  </a:cubicBezTo>
                  <a:cubicBezTo>
                    <a:pt x="19477" y="12158"/>
                    <a:pt x="19535" y="12155"/>
                    <a:pt x="19592" y="12149"/>
                  </a:cubicBezTo>
                  <a:cubicBezTo>
                    <a:pt x="19819" y="12127"/>
                    <a:pt x="20047" y="12059"/>
                    <a:pt x="20234" y="11934"/>
                  </a:cubicBezTo>
                  <a:cubicBezTo>
                    <a:pt x="20288" y="11897"/>
                    <a:pt x="20339" y="11855"/>
                    <a:pt x="20386" y="11807"/>
                  </a:cubicBezTo>
                  <a:cubicBezTo>
                    <a:pt x="20729" y="11460"/>
                    <a:pt x="20744" y="10849"/>
                    <a:pt x="20433" y="10473"/>
                  </a:cubicBezTo>
                  <a:lnTo>
                    <a:pt x="20433" y="10472"/>
                  </a:lnTo>
                  <a:cubicBezTo>
                    <a:pt x="20233" y="10231"/>
                    <a:pt x="19918" y="10101"/>
                    <a:pt x="19604" y="10101"/>
                  </a:cubicBezTo>
                  <a:cubicBezTo>
                    <a:pt x="19431" y="10101"/>
                    <a:pt x="19258" y="10140"/>
                    <a:pt x="19105" y="10222"/>
                  </a:cubicBezTo>
                  <a:cubicBezTo>
                    <a:pt x="18958" y="10300"/>
                    <a:pt x="18812" y="10414"/>
                    <a:pt x="18650" y="10414"/>
                  </a:cubicBezTo>
                  <a:cubicBezTo>
                    <a:pt x="18636" y="10414"/>
                    <a:pt x="18623" y="10414"/>
                    <a:pt x="18609" y="10412"/>
                  </a:cubicBezTo>
                  <a:cubicBezTo>
                    <a:pt x="18548" y="10295"/>
                    <a:pt x="18684" y="10180"/>
                    <a:pt x="18760" y="10073"/>
                  </a:cubicBezTo>
                  <a:cubicBezTo>
                    <a:pt x="18891" y="9884"/>
                    <a:pt x="18842" y="9632"/>
                    <a:pt x="18837" y="9404"/>
                  </a:cubicBezTo>
                  <a:cubicBezTo>
                    <a:pt x="18833" y="9119"/>
                    <a:pt x="18906" y="8838"/>
                    <a:pt x="18950" y="8555"/>
                  </a:cubicBezTo>
                  <a:cubicBezTo>
                    <a:pt x="19008" y="8181"/>
                    <a:pt x="19015" y="7799"/>
                    <a:pt x="18972" y="7423"/>
                  </a:cubicBezTo>
                  <a:cubicBezTo>
                    <a:pt x="18942" y="7166"/>
                    <a:pt x="18885" y="6902"/>
                    <a:pt x="18728" y="6695"/>
                  </a:cubicBezTo>
                  <a:cubicBezTo>
                    <a:pt x="18459" y="6338"/>
                    <a:pt x="17982" y="6249"/>
                    <a:pt x="17519" y="6249"/>
                  </a:cubicBezTo>
                  <a:cubicBezTo>
                    <a:pt x="17421" y="6249"/>
                    <a:pt x="17323" y="6253"/>
                    <a:pt x="17227" y="6259"/>
                  </a:cubicBezTo>
                  <a:cubicBezTo>
                    <a:pt x="17133" y="6266"/>
                    <a:pt x="17035" y="6272"/>
                    <a:pt x="16937" y="6272"/>
                  </a:cubicBezTo>
                  <a:cubicBezTo>
                    <a:pt x="16711" y="6272"/>
                    <a:pt x="16488" y="6238"/>
                    <a:pt x="16324" y="6091"/>
                  </a:cubicBezTo>
                  <a:cubicBezTo>
                    <a:pt x="16236" y="6013"/>
                    <a:pt x="16174" y="5910"/>
                    <a:pt x="16091" y="5828"/>
                  </a:cubicBezTo>
                  <a:cubicBezTo>
                    <a:pt x="15951" y="5692"/>
                    <a:pt x="15762" y="5630"/>
                    <a:pt x="15568" y="5630"/>
                  </a:cubicBezTo>
                  <a:close/>
                  <a:moveTo>
                    <a:pt x="11557" y="21268"/>
                  </a:moveTo>
                  <a:cubicBezTo>
                    <a:pt x="11525" y="21268"/>
                    <a:pt x="11493" y="21278"/>
                    <a:pt x="11465" y="21300"/>
                  </a:cubicBezTo>
                  <a:cubicBezTo>
                    <a:pt x="11410" y="21342"/>
                    <a:pt x="11392" y="21415"/>
                    <a:pt x="11386" y="21483"/>
                  </a:cubicBezTo>
                  <a:cubicBezTo>
                    <a:pt x="11343" y="21925"/>
                    <a:pt x="11630" y="22329"/>
                    <a:pt x="11697" y="22767"/>
                  </a:cubicBezTo>
                  <a:cubicBezTo>
                    <a:pt x="11706" y="22825"/>
                    <a:pt x="11708" y="22893"/>
                    <a:pt x="11669" y="22936"/>
                  </a:cubicBezTo>
                  <a:cubicBezTo>
                    <a:pt x="11645" y="22961"/>
                    <a:pt x="11616" y="22971"/>
                    <a:pt x="11584" y="22971"/>
                  </a:cubicBezTo>
                  <a:cubicBezTo>
                    <a:pt x="11519" y="22971"/>
                    <a:pt x="11445" y="22929"/>
                    <a:pt x="11389" y="22886"/>
                  </a:cubicBezTo>
                  <a:cubicBezTo>
                    <a:pt x="10948" y="22537"/>
                    <a:pt x="10516" y="22176"/>
                    <a:pt x="10096" y="21802"/>
                  </a:cubicBezTo>
                  <a:cubicBezTo>
                    <a:pt x="9984" y="21701"/>
                    <a:pt x="9861" y="21596"/>
                    <a:pt x="9711" y="21573"/>
                  </a:cubicBezTo>
                  <a:cubicBezTo>
                    <a:pt x="9697" y="21570"/>
                    <a:pt x="9682" y="21569"/>
                    <a:pt x="9668" y="21569"/>
                  </a:cubicBezTo>
                  <a:cubicBezTo>
                    <a:pt x="9528" y="21569"/>
                    <a:pt x="9382" y="21667"/>
                    <a:pt x="9386" y="21805"/>
                  </a:cubicBezTo>
                  <a:cubicBezTo>
                    <a:pt x="9390" y="21900"/>
                    <a:pt x="9459" y="21977"/>
                    <a:pt x="9527" y="22046"/>
                  </a:cubicBezTo>
                  <a:cubicBezTo>
                    <a:pt x="10006" y="22545"/>
                    <a:pt x="10485" y="23041"/>
                    <a:pt x="10965" y="23539"/>
                  </a:cubicBezTo>
                  <a:cubicBezTo>
                    <a:pt x="10183" y="23421"/>
                    <a:pt x="9474" y="22912"/>
                    <a:pt x="8691" y="22912"/>
                  </a:cubicBezTo>
                  <a:cubicBezTo>
                    <a:pt x="8666" y="22912"/>
                    <a:pt x="8642" y="22912"/>
                    <a:pt x="8617" y="22914"/>
                  </a:cubicBezTo>
                  <a:cubicBezTo>
                    <a:pt x="8461" y="22920"/>
                    <a:pt x="8265" y="22996"/>
                    <a:pt x="8270" y="23151"/>
                  </a:cubicBezTo>
                  <a:cubicBezTo>
                    <a:pt x="8274" y="23252"/>
                    <a:pt x="8367" y="23325"/>
                    <a:pt x="8450" y="23380"/>
                  </a:cubicBezTo>
                  <a:cubicBezTo>
                    <a:pt x="9051" y="23779"/>
                    <a:pt x="9710" y="24091"/>
                    <a:pt x="10399" y="24304"/>
                  </a:cubicBezTo>
                  <a:cubicBezTo>
                    <a:pt x="10331" y="24445"/>
                    <a:pt x="10162" y="24478"/>
                    <a:pt x="9995" y="24478"/>
                  </a:cubicBezTo>
                  <a:cubicBezTo>
                    <a:pt x="9951" y="24478"/>
                    <a:pt x="9907" y="24476"/>
                    <a:pt x="9865" y="24472"/>
                  </a:cubicBezTo>
                  <a:cubicBezTo>
                    <a:pt x="9584" y="24449"/>
                    <a:pt x="9300" y="24438"/>
                    <a:pt x="9017" y="24438"/>
                  </a:cubicBezTo>
                  <a:cubicBezTo>
                    <a:pt x="8845" y="24438"/>
                    <a:pt x="8673" y="24442"/>
                    <a:pt x="8502" y="24450"/>
                  </a:cubicBezTo>
                  <a:cubicBezTo>
                    <a:pt x="8378" y="24456"/>
                    <a:pt x="8248" y="24465"/>
                    <a:pt x="8138" y="24525"/>
                  </a:cubicBezTo>
                  <a:cubicBezTo>
                    <a:pt x="8029" y="24584"/>
                    <a:pt x="7943" y="24707"/>
                    <a:pt x="7968" y="24829"/>
                  </a:cubicBezTo>
                  <a:cubicBezTo>
                    <a:pt x="8005" y="25025"/>
                    <a:pt x="8256" y="25076"/>
                    <a:pt x="8455" y="25084"/>
                  </a:cubicBezTo>
                  <a:cubicBezTo>
                    <a:pt x="9052" y="25110"/>
                    <a:pt x="9650" y="25135"/>
                    <a:pt x="10247" y="25161"/>
                  </a:cubicBezTo>
                  <a:cubicBezTo>
                    <a:pt x="10039" y="25460"/>
                    <a:pt x="9640" y="25537"/>
                    <a:pt x="9287" y="25621"/>
                  </a:cubicBezTo>
                  <a:cubicBezTo>
                    <a:pt x="8933" y="25704"/>
                    <a:pt x="8535" y="25867"/>
                    <a:pt x="8436" y="26217"/>
                  </a:cubicBezTo>
                  <a:cubicBezTo>
                    <a:pt x="9771" y="26181"/>
                    <a:pt x="11108" y="26124"/>
                    <a:pt x="12440" y="26044"/>
                  </a:cubicBezTo>
                  <a:cubicBezTo>
                    <a:pt x="12510" y="25144"/>
                    <a:pt x="12743" y="24256"/>
                    <a:pt x="13126" y="23437"/>
                  </a:cubicBezTo>
                  <a:cubicBezTo>
                    <a:pt x="12787" y="23259"/>
                    <a:pt x="12557" y="22914"/>
                    <a:pt x="12390" y="22563"/>
                  </a:cubicBezTo>
                  <a:cubicBezTo>
                    <a:pt x="12209" y="22185"/>
                    <a:pt x="12076" y="21777"/>
                    <a:pt x="11823" y="21439"/>
                  </a:cubicBezTo>
                  <a:cubicBezTo>
                    <a:pt x="11759" y="21353"/>
                    <a:pt x="11654" y="21268"/>
                    <a:pt x="11557" y="21268"/>
                  </a:cubicBezTo>
                  <a:close/>
                </a:path>
              </a:pathLst>
            </a:custGeom>
            <a:solidFill>
              <a:srgbClr val="FBB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5"/>
            <p:cNvSpPr/>
            <p:nvPr/>
          </p:nvSpPr>
          <p:spPr>
            <a:xfrm>
              <a:off x="5477347" y="1648778"/>
              <a:ext cx="1344192" cy="1308635"/>
            </a:xfrm>
            <a:custGeom>
              <a:rect b="b" l="l" r="r" t="t"/>
              <a:pathLst>
                <a:path extrusionOk="0" h="22082" w="22682">
                  <a:moveTo>
                    <a:pt x="11871" y="0"/>
                  </a:moveTo>
                  <a:cubicBezTo>
                    <a:pt x="10739" y="0"/>
                    <a:pt x="9608" y="156"/>
                    <a:pt x="8521" y="476"/>
                  </a:cubicBezTo>
                  <a:cubicBezTo>
                    <a:pt x="8008" y="626"/>
                    <a:pt x="7508" y="813"/>
                    <a:pt x="7022" y="1036"/>
                  </a:cubicBezTo>
                  <a:cubicBezTo>
                    <a:pt x="4649" y="2117"/>
                    <a:pt x="2641" y="4008"/>
                    <a:pt x="1510" y="6358"/>
                  </a:cubicBezTo>
                  <a:cubicBezTo>
                    <a:pt x="0" y="9494"/>
                    <a:pt x="354" y="13264"/>
                    <a:pt x="1814" y="16380"/>
                  </a:cubicBezTo>
                  <a:cubicBezTo>
                    <a:pt x="2191" y="17184"/>
                    <a:pt x="2647" y="17960"/>
                    <a:pt x="3248" y="18614"/>
                  </a:cubicBezTo>
                  <a:cubicBezTo>
                    <a:pt x="3905" y="19329"/>
                    <a:pt x="4720" y="19882"/>
                    <a:pt x="5570" y="20351"/>
                  </a:cubicBezTo>
                  <a:cubicBezTo>
                    <a:pt x="7521" y="21426"/>
                    <a:pt x="9748" y="22081"/>
                    <a:pt x="11961" y="22081"/>
                  </a:cubicBezTo>
                  <a:cubicBezTo>
                    <a:pt x="12836" y="22081"/>
                    <a:pt x="13708" y="21979"/>
                    <a:pt x="14560" y="21760"/>
                  </a:cubicBezTo>
                  <a:cubicBezTo>
                    <a:pt x="15085" y="21624"/>
                    <a:pt x="15598" y="21447"/>
                    <a:pt x="16096" y="21236"/>
                  </a:cubicBezTo>
                  <a:cubicBezTo>
                    <a:pt x="16876" y="20904"/>
                    <a:pt x="17623" y="20489"/>
                    <a:pt x="18328" y="20020"/>
                  </a:cubicBezTo>
                  <a:cubicBezTo>
                    <a:pt x="19091" y="19515"/>
                    <a:pt x="19819" y="18939"/>
                    <a:pt x="20396" y="18229"/>
                  </a:cubicBezTo>
                  <a:cubicBezTo>
                    <a:pt x="20639" y="17931"/>
                    <a:pt x="20853" y="17612"/>
                    <a:pt x="21043" y="17278"/>
                  </a:cubicBezTo>
                  <a:cubicBezTo>
                    <a:pt x="21453" y="16556"/>
                    <a:pt x="21748" y="15765"/>
                    <a:pt x="21975" y="14963"/>
                  </a:cubicBezTo>
                  <a:cubicBezTo>
                    <a:pt x="22503" y="13096"/>
                    <a:pt x="22681" y="11132"/>
                    <a:pt x="22505" y="9201"/>
                  </a:cubicBezTo>
                  <a:lnTo>
                    <a:pt x="22505" y="9201"/>
                  </a:lnTo>
                  <a:cubicBezTo>
                    <a:pt x="22365" y="9214"/>
                    <a:pt x="22224" y="9226"/>
                    <a:pt x="22084" y="9235"/>
                  </a:cubicBezTo>
                  <a:cubicBezTo>
                    <a:pt x="21695" y="9262"/>
                    <a:pt x="21306" y="9275"/>
                    <a:pt x="20916" y="9275"/>
                  </a:cubicBezTo>
                  <a:cubicBezTo>
                    <a:pt x="18947" y="9275"/>
                    <a:pt x="16978" y="8941"/>
                    <a:pt x="15119" y="8291"/>
                  </a:cubicBezTo>
                  <a:cubicBezTo>
                    <a:pt x="14721" y="8152"/>
                    <a:pt x="14328" y="7999"/>
                    <a:pt x="13942" y="7832"/>
                  </a:cubicBezTo>
                  <a:cubicBezTo>
                    <a:pt x="13944" y="7663"/>
                    <a:pt x="13951" y="7494"/>
                    <a:pt x="13963" y="7326"/>
                  </a:cubicBezTo>
                  <a:lnTo>
                    <a:pt x="13963" y="7326"/>
                  </a:lnTo>
                  <a:cubicBezTo>
                    <a:pt x="12629" y="7406"/>
                    <a:pt x="11294" y="7463"/>
                    <a:pt x="9959" y="7499"/>
                  </a:cubicBezTo>
                  <a:cubicBezTo>
                    <a:pt x="10058" y="7149"/>
                    <a:pt x="10456" y="6986"/>
                    <a:pt x="10810" y="6903"/>
                  </a:cubicBezTo>
                  <a:cubicBezTo>
                    <a:pt x="11163" y="6819"/>
                    <a:pt x="11562" y="6742"/>
                    <a:pt x="11770" y="6443"/>
                  </a:cubicBezTo>
                  <a:cubicBezTo>
                    <a:pt x="11173" y="6417"/>
                    <a:pt x="10575" y="6392"/>
                    <a:pt x="9978" y="6366"/>
                  </a:cubicBezTo>
                  <a:cubicBezTo>
                    <a:pt x="9779" y="6358"/>
                    <a:pt x="9528" y="6307"/>
                    <a:pt x="9490" y="6111"/>
                  </a:cubicBezTo>
                  <a:cubicBezTo>
                    <a:pt x="9466" y="5989"/>
                    <a:pt x="9552" y="5866"/>
                    <a:pt x="9661" y="5807"/>
                  </a:cubicBezTo>
                  <a:cubicBezTo>
                    <a:pt x="9771" y="5747"/>
                    <a:pt x="9900" y="5738"/>
                    <a:pt x="10024" y="5732"/>
                  </a:cubicBezTo>
                  <a:cubicBezTo>
                    <a:pt x="10196" y="5724"/>
                    <a:pt x="10368" y="5720"/>
                    <a:pt x="10539" y="5720"/>
                  </a:cubicBezTo>
                  <a:cubicBezTo>
                    <a:pt x="10823" y="5720"/>
                    <a:pt x="11107" y="5731"/>
                    <a:pt x="11388" y="5754"/>
                  </a:cubicBezTo>
                  <a:cubicBezTo>
                    <a:pt x="11430" y="5758"/>
                    <a:pt x="11474" y="5760"/>
                    <a:pt x="11518" y="5760"/>
                  </a:cubicBezTo>
                  <a:cubicBezTo>
                    <a:pt x="11684" y="5760"/>
                    <a:pt x="11854" y="5727"/>
                    <a:pt x="11922" y="5586"/>
                  </a:cubicBezTo>
                  <a:cubicBezTo>
                    <a:pt x="11233" y="5373"/>
                    <a:pt x="10574" y="5061"/>
                    <a:pt x="9973" y="4662"/>
                  </a:cubicBezTo>
                  <a:cubicBezTo>
                    <a:pt x="9890" y="4607"/>
                    <a:pt x="9797" y="4534"/>
                    <a:pt x="9793" y="4433"/>
                  </a:cubicBezTo>
                  <a:cubicBezTo>
                    <a:pt x="9788" y="4278"/>
                    <a:pt x="9984" y="4202"/>
                    <a:pt x="10140" y="4196"/>
                  </a:cubicBezTo>
                  <a:cubicBezTo>
                    <a:pt x="10165" y="4194"/>
                    <a:pt x="10189" y="4194"/>
                    <a:pt x="10214" y="4194"/>
                  </a:cubicBezTo>
                  <a:cubicBezTo>
                    <a:pt x="10997" y="4194"/>
                    <a:pt x="11706" y="4703"/>
                    <a:pt x="12488" y="4821"/>
                  </a:cubicBezTo>
                  <a:cubicBezTo>
                    <a:pt x="12008" y="4323"/>
                    <a:pt x="11529" y="3827"/>
                    <a:pt x="11050" y="3328"/>
                  </a:cubicBezTo>
                  <a:cubicBezTo>
                    <a:pt x="10982" y="3259"/>
                    <a:pt x="10913" y="3182"/>
                    <a:pt x="10909" y="3087"/>
                  </a:cubicBezTo>
                  <a:cubicBezTo>
                    <a:pt x="10905" y="2949"/>
                    <a:pt x="11051" y="2851"/>
                    <a:pt x="11191" y="2851"/>
                  </a:cubicBezTo>
                  <a:cubicBezTo>
                    <a:pt x="11205" y="2851"/>
                    <a:pt x="11220" y="2852"/>
                    <a:pt x="11234" y="2855"/>
                  </a:cubicBezTo>
                  <a:cubicBezTo>
                    <a:pt x="11384" y="2878"/>
                    <a:pt x="11507" y="2983"/>
                    <a:pt x="11619" y="3084"/>
                  </a:cubicBezTo>
                  <a:cubicBezTo>
                    <a:pt x="12039" y="3458"/>
                    <a:pt x="12471" y="3819"/>
                    <a:pt x="12912" y="4168"/>
                  </a:cubicBezTo>
                  <a:cubicBezTo>
                    <a:pt x="12968" y="4211"/>
                    <a:pt x="13042" y="4253"/>
                    <a:pt x="13107" y="4253"/>
                  </a:cubicBezTo>
                  <a:cubicBezTo>
                    <a:pt x="13138" y="4253"/>
                    <a:pt x="13168" y="4243"/>
                    <a:pt x="13191" y="4218"/>
                  </a:cubicBezTo>
                  <a:cubicBezTo>
                    <a:pt x="13231" y="4175"/>
                    <a:pt x="13229" y="4107"/>
                    <a:pt x="13220" y="4049"/>
                  </a:cubicBezTo>
                  <a:cubicBezTo>
                    <a:pt x="13153" y="3611"/>
                    <a:pt x="12866" y="3207"/>
                    <a:pt x="12909" y="2765"/>
                  </a:cubicBezTo>
                  <a:cubicBezTo>
                    <a:pt x="12915" y="2697"/>
                    <a:pt x="12933" y="2624"/>
                    <a:pt x="12988" y="2582"/>
                  </a:cubicBezTo>
                  <a:cubicBezTo>
                    <a:pt x="13016" y="2560"/>
                    <a:pt x="13048" y="2550"/>
                    <a:pt x="13080" y="2550"/>
                  </a:cubicBezTo>
                  <a:cubicBezTo>
                    <a:pt x="13177" y="2550"/>
                    <a:pt x="13282" y="2635"/>
                    <a:pt x="13346" y="2721"/>
                  </a:cubicBezTo>
                  <a:cubicBezTo>
                    <a:pt x="13599" y="3059"/>
                    <a:pt x="13732" y="3467"/>
                    <a:pt x="13913" y="3845"/>
                  </a:cubicBezTo>
                  <a:cubicBezTo>
                    <a:pt x="14080" y="4196"/>
                    <a:pt x="14310" y="4541"/>
                    <a:pt x="14649" y="4719"/>
                  </a:cubicBezTo>
                  <a:cubicBezTo>
                    <a:pt x="14680" y="4653"/>
                    <a:pt x="14713" y="4586"/>
                    <a:pt x="14745" y="4521"/>
                  </a:cubicBezTo>
                  <a:cubicBezTo>
                    <a:pt x="15139" y="4615"/>
                    <a:pt x="15537" y="4699"/>
                    <a:pt x="15936" y="4771"/>
                  </a:cubicBezTo>
                  <a:cubicBezTo>
                    <a:pt x="17356" y="5031"/>
                    <a:pt x="18800" y="5163"/>
                    <a:pt x="20243" y="5163"/>
                  </a:cubicBezTo>
                  <a:cubicBezTo>
                    <a:pt x="20662" y="5163"/>
                    <a:pt x="21082" y="5151"/>
                    <a:pt x="21500" y="5129"/>
                  </a:cubicBezTo>
                  <a:cubicBezTo>
                    <a:pt x="21367" y="4847"/>
                    <a:pt x="21216" y="4572"/>
                    <a:pt x="21047" y="4309"/>
                  </a:cubicBezTo>
                  <a:cubicBezTo>
                    <a:pt x="20240" y="3062"/>
                    <a:pt x="19024" y="2122"/>
                    <a:pt x="17708" y="1433"/>
                  </a:cubicBezTo>
                  <a:cubicBezTo>
                    <a:pt x="17695" y="1427"/>
                    <a:pt x="17682" y="1419"/>
                    <a:pt x="17668" y="1413"/>
                  </a:cubicBezTo>
                  <a:cubicBezTo>
                    <a:pt x="17164" y="1151"/>
                    <a:pt x="16640" y="925"/>
                    <a:pt x="16103" y="733"/>
                  </a:cubicBezTo>
                  <a:lnTo>
                    <a:pt x="16105" y="733"/>
                  </a:lnTo>
                  <a:cubicBezTo>
                    <a:pt x="15621" y="561"/>
                    <a:pt x="15127" y="419"/>
                    <a:pt x="14627" y="307"/>
                  </a:cubicBezTo>
                  <a:cubicBezTo>
                    <a:pt x="14415" y="260"/>
                    <a:pt x="14201" y="217"/>
                    <a:pt x="13988" y="181"/>
                  </a:cubicBezTo>
                  <a:cubicBezTo>
                    <a:pt x="13288" y="61"/>
                    <a:pt x="12579" y="0"/>
                    <a:pt x="118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55"/>
            <p:cNvSpPr/>
            <p:nvPr/>
          </p:nvSpPr>
          <p:spPr>
            <a:xfrm>
              <a:off x="6431237" y="2672716"/>
              <a:ext cx="1404699" cy="1308990"/>
            </a:xfrm>
            <a:custGeom>
              <a:rect b="b" l="l" r="r" t="t"/>
              <a:pathLst>
                <a:path extrusionOk="0" h="22088" w="23703">
                  <a:moveTo>
                    <a:pt x="4947" y="0"/>
                  </a:moveTo>
                  <a:cubicBezTo>
                    <a:pt x="4757" y="334"/>
                    <a:pt x="4543" y="653"/>
                    <a:pt x="4300" y="953"/>
                  </a:cubicBezTo>
                  <a:cubicBezTo>
                    <a:pt x="3723" y="1662"/>
                    <a:pt x="2995" y="2237"/>
                    <a:pt x="2233" y="2743"/>
                  </a:cubicBezTo>
                  <a:cubicBezTo>
                    <a:pt x="1527" y="3211"/>
                    <a:pt x="780" y="3626"/>
                    <a:pt x="0" y="3958"/>
                  </a:cubicBezTo>
                  <a:cubicBezTo>
                    <a:pt x="1786" y="7486"/>
                    <a:pt x="3808" y="10909"/>
                    <a:pt x="6309" y="13970"/>
                  </a:cubicBezTo>
                  <a:cubicBezTo>
                    <a:pt x="8985" y="17248"/>
                    <a:pt x="12231" y="20113"/>
                    <a:pt x="16100" y="22086"/>
                  </a:cubicBezTo>
                  <a:cubicBezTo>
                    <a:pt x="16100" y="22086"/>
                    <a:pt x="16101" y="22086"/>
                    <a:pt x="16102" y="22087"/>
                  </a:cubicBezTo>
                  <a:cubicBezTo>
                    <a:pt x="16697" y="21639"/>
                    <a:pt x="17202" y="21071"/>
                    <a:pt x="17578" y="20428"/>
                  </a:cubicBezTo>
                  <a:cubicBezTo>
                    <a:pt x="17578" y="20426"/>
                    <a:pt x="17578" y="20426"/>
                    <a:pt x="17578" y="20425"/>
                  </a:cubicBezTo>
                  <a:cubicBezTo>
                    <a:pt x="14094" y="17394"/>
                    <a:pt x="11628" y="13215"/>
                    <a:pt x="10633" y="8706"/>
                  </a:cubicBezTo>
                  <a:lnTo>
                    <a:pt x="10633" y="8706"/>
                  </a:lnTo>
                  <a:cubicBezTo>
                    <a:pt x="10922" y="8852"/>
                    <a:pt x="11218" y="8986"/>
                    <a:pt x="11518" y="9110"/>
                  </a:cubicBezTo>
                  <a:cubicBezTo>
                    <a:pt x="12307" y="9434"/>
                    <a:pt x="13131" y="9680"/>
                    <a:pt x="13973" y="9811"/>
                  </a:cubicBezTo>
                  <a:cubicBezTo>
                    <a:pt x="14439" y="9883"/>
                    <a:pt x="14910" y="9918"/>
                    <a:pt x="15382" y="9918"/>
                  </a:cubicBezTo>
                  <a:cubicBezTo>
                    <a:pt x="16855" y="9918"/>
                    <a:pt x="18329" y="9571"/>
                    <a:pt x="19641" y="8901"/>
                  </a:cubicBezTo>
                  <a:cubicBezTo>
                    <a:pt x="21372" y="8019"/>
                    <a:pt x="22814" y="6582"/>
                    <a:pt x="23702" y="4853"/>
                  </a:cubicBezTo>
                  <a:cubicBezTo>
                    <a:pt x="23682" y="4849"/>
                    <a:pt x="23662" y="4844"/>
                    <a:pt x="23642" y="4837"/>
                  </a:cubicBezTo>
                  <a:cubicBezTo>
                    <a:pt x="23360" y="4132"/>
                    <a:pt x="22788" y="3587"/>
                    <a:pt x="22230" y="3068"/>
                  </a:cubicBezTo>
                  <a:cubicBezTo>
                    <a:pt x="22224" y="3064"/>
                    <a:pt x="22220" y="3058"/>
                    <a:pt x="22214" y="3053"/>
                  </a:cubicBezTo>
                  <a:cubicBezTo>
                    <a:pt x="21758" y="3463"/>
                    <a:pt x="21147" y="3729"/>
                    <a:pt x="20514" y="3852"/>
                  </a:cubicBezTo>
                  <a:cubicBezTo>
                    <a:pt x="20213" y="3910"/>
                    <a:pt x="19908" y="3936"/>
                    <a:pt x="19602" y="3936"/>
                  </a:cubicBezTo>
                  <a:cubicBezTo>
                    <a:pt x="19263" y="3936"/>
                    <a:pt x="18922" y="3904"/>
                    <a:pt x="18587" y="3848"/>
                  </a:cubicBezTo>
                  <a:cubicBezTo>
                    <a:pt x="17405" y="3652"/>
                    <a:pt x="16274" y="3152"/>
                    <a:pt x="15331" y="2412"/>
                  </a:cubicBezTo>
                  <a:cubicBezTo>
                    <a:pt x="15029" y="2713"/>
                    <a:pt x="14705" y="2993"/>
                    <a:pt x="14363" y="3246"/>
                  </a:cubicBezTo>
                  <a:cubicBezTo>
                    <a:pt x="13189" y="4114"/>
                    <a:pt x="11815" y="4694"/>
                    <a:pt x="10396" y="5041"/>
                  </a:cubicBezTo>
                  <a:cubicBezTo>
                    <a:pt x="10304" y="5063"/>
                    <a:pt x="10209" y="5085"/>
                    <a:pt x="10114" y="5085"/>
                  </a:cubicBezTo>
                  <a:cubicBezTo>
                    <a:pt x="10078" y="5085"/>
                    <a:pt x="10042" y="5081"/>
                    <a:pt x="10006" y="5074"/>
                  </a:cubicBezTo>
                  <a:cubicBezTo>
                    <a:pt x="9888" y="5049"/>
                    <a:pt x="9784" y="4980"/>
                    <a:pt x="9686" y="4910"/>
                  </a:cubicBezTo>
                  <a:cubicBezTo>
                    <a:pt x="7810" y="3598"/>
                    <a:pt x="6192" y="1921"/>
                    <a:pt x="49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5"/>
            <p:cNvSpPr/>
            <p:nvPr/>
          </p:nvSpPr>
          <p:spPr>
            <a:xfrm>
              <a:off x="7371258" y="2797819"/>
              <a:ext cx="578106" cy="1338858"/>
            </a:xfrm>
            <a:custGeom>
              <a:rect b="b" l="l" r="r" t="t"/>
              <a:pathLst>
                <a:path extrusionOk="0" h="22592" w="9755">
                  <a:moveTo>
                    <a:pt x="7319" y="1"/>
                  </a:moveTo>
                  <a:cubicBezTo>
                    <a:pt x="7171" y="1"/>
                    <a:pt x="7028" y="104"/>
                    <a:pt x="6917" y="211"/>
                  </a:cubicBezTo>
                  <a:cubicBezTo>
                    <a:pt x="6693" y="426"/>
                    <a:pt x="6507" y="679"/>
                    <a:pt x="6367" y="957"/>
                  </a:cubicBezTo>
                  <a:cubicBezTo>
                    <a:pt x="6925" y="1475"/>
                    <a:pt x="7497" y="2021"/>
                    <a:pt x="7780" y="2726"/>
                  </a:cubicBezTo>
                  <a:cubicBezTo>
                    <a:pt x="7800" y="2733"/>
                    <a:pt x="7819" y="2738"/>
                    <a:pt x="7840" y="2742"/>
                  </a:cubicBezTo>
                  <a:cubicBezTo>
                    <a:pt x="8285" y="2864"/>
                    <a:pt x="8747" y="2925"/>
                    <a:pt x="9208" y="2925"/>
                  </a:cubicBezTo>
                  <a:cubicBezTo>
                    <a:pt x="9328" y="2925"/>
                    <a:pt x="9449" y="2921"/>
                    <a:pt x="9568" y="2913"/>
                  </a:cubicBezTo>
                  <a:cubicBezTo>
                    <a:pt x="9609" y="2909"/>
                    <a:pt x="9653" y="2906"/>
                    <a:pt x="9687" y="2880"/>
                  </a:cubicBezTo>
                  <a:cubicBezTo>
                    <a:pt x="9754" y="2830"/>
                    <a:pt x="9744" y="2727"/>
                    <a:pt x="9720" y="2647"/>
                  </a:cubicBezTo>
                  <a:cubicBezTo>
                    <a:pt x="9624" y="2329"/>
                    <a:pt x="9413" y="2060"/>
                    <a:pt x="9197" y="1807"/>
                  </a:cubicBezTo>
                  <a:cubicBezTo>
                    <a:pt x="8714" y="1239"/>
                    <a:pt x="8189" y="707"/>
                    <a:pt x="7653" y="185"/>
                  </a:cubicBezTo>
                  <a:cubicBezTo>
                    <a:pt x="7578" y="112"/>
                    <a:pt x="7497" y="34"/>
                    <a:pt x="7394" y="10"/>
                  </a:cubicBezTo>
                  <a:cubicBezTo>
                    <a:pt x="7369" y="3"/>
                    <a:pt x="7344" y="1"/>
                    <a:pt x="7319" y="1"/>
                  </a:cubicBezTo>
                  <a:close/>
                  <a:moveTo>
                    <a:pt x="1716" y="18317"/>
                  </a:moveTo>
                  <a:cubicBezTo>
                    <a:pt x="1340" y="18960"/>
                    <a:pt x="835" y="19528"/>
                    <a:pt x="240" y="19976"/>
                  </a:cubicBezTo>
                  <a:cubicBezTo>
                    <a:pt x="239" y="19975"/>
                    <a:pt x="238" y="19975"/>
                    <a:pt x="238" y="19974"/>
                  </a:cubicBezTo>
                  <a:cubicBezTo>
                    <a:pt x="72" y="20752"/>
                    <a:pt x="0" y="21550"/>
                    <a:pt x="23" y="22345"/>
                  </a:cubicBezTo>
                  <a:cubicBezTo>
                    <a:pt x="26" y="22413"/>
                    <a:pt x="30" y="22489"/>
                    <a:pt x="77" y="22540"/>
                  </a:cubicBezTo>
                  <a:cubicBezTo>
                    <a:pt x="110" y="22577"/>
                    <a:pt x="155" y="22592"/>
                    <a:pt x="204" y="22592"/>
                  </a:cubicBezTo>
                  <a:cubicBezTo>
                    <a:pt x="277" y="22592"/>
                    <a:pt x="359" y="22559"/>
                    <a:pt x="422" y="22518"/>
                  </a:cubicBezTo>
                  <a:cubicBezTo>
                    <a:pt x="636" y="22382"/>
                    <a:pt x="809" y="22194"/>
                    <a:pt x="977" y="22005"/>
                  </a:cubicBezTo>
                  <a:cubicBezTo>
                    <a:pt x="1367" y="21568"/>
                    <a:pt x="1746" y="21121"/>
                    <a:pt x="2112" y="20665"/>
                  </a:cubicBezTo>
                  <a:cubicBezTo>
                    <a:pt x="2357" y="20360"/>
                    <a:pt x="2598" y="20050"/>
                    <a:pt x="2770" y="19699"/>
                  </a:cubicBezTo>
                  <a:cubicBezTo>
                    <a:pt x="2799" y="19641"/>
                    <a:pt x="2826" y="19580"/>
                    <a:pt x="2824" y="19514"/>
                  </a:cubicBezTo>
                  <a:cubicBezTo>
                    <a:pt x="2820" y="19430"/>
                    <a:pt x="2766" y="19357"/>
                    <a:pt x="2713" y="19291"/>
                  </a:cubicBezTo>
                  <a:cubicBezTo>
                    <a:pt x="2420" y="18928"/>
                    <a:pt x="2085" y="18601"/>
                    <a:pt x="1716" y="1831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5"/>
            <p:cNvSpPr/>
            <p:nvPr/>
          </p:nvSpPr>
          <p:spPr>
            <a:xfrm>
              <a:off x="6371796" y="713498"/>
              <a:ext cx="584802" cy="533185"/>
            </a:xfrm>
            <a:custGeom>
              <a:rect b="b" l="l" r="r" t="t"/>
              <a:pathLst>
                <a:path extrusionOk="0" h="8997" w="9868">
                  <a:moveTo>
                    <a:pt x="2909" y="1"/>
                  </a:moveTo>
                  <a:cubicBezTo>
                    <a:pt x="2715" y="1"/>
                    <a:pt x="2518" y="33"/>
                    <a:pt x="2332" y="83"/>
                  </a:cubicBezTo>
                  <a:cubicBezTo>
                    <a:pt x="1435" y="323"/>
                    <a:pt x="646" y="983"/>
                    <a:pt x="313" y="1849"/>
                  </a:cubicBezTo>
                  <a:cubicBezTo>
                    <a:pt x="0" y="2666"/>
                    <a:pt x="127" y="3648"/>
                    <a:pt x="667" y="4331"/>
                  </a:cubicBezTo>
                  <a:cubicBezTo>
                    <a:pt x="722" y="4193"/>
                    <a:pt x="768" y="4054"/>
                    <a:pt x="803" y="3914"/>
                  </a:cubicBezTo>
                  <a:cubicBezTo>
                    <a:pt x="908" y="3524"/>
                    <a:pt x="1085" y="3131"/>
                    <a:pt x="1408" y="2891"/>
                  </a:cubicBezTo>
                  <a:cubicBezTo>
                    <a:pt x="1576" y="2765"/>
                    <a:pt x="1790" y="2694"/>
                    <a:pt x="1999" y="2694"/>
                  </a:cubicBezTo>
                  <a:cubicBezTo>
                    <a:pt x="2193" y="2694"/>
                    <a:pt x="2381" y="2756"/>
                    <a:pt x="2521" y="2892"/>
                  </a:cubicBezTo>
                  <a:cubicBezTo>
                    <a:pt x="2604" y="2974"/>
                    <a:pt x="2667" y="3077"/>
                    <a:pt x="2754" y="3156"/>
                  </a:cubicBezTo>
                  <a:cubicBezTo>
                    <a:pt x="2919" y="3302"/>
                    <a:pt x="3141" y="3336"/>
                    <a:pt x="3368" y="3336"/>
                  </a:cubicBezTo>
                  <a:cubicBezTo>
                    <a:pt x="3465" y="3336"/>
                    <a:pt x="3564" y="3330"/>
                    <a:pt x="3658" y="3323"/>
                  </a:cubicBezTo>
                  <a:cubicBezTo>
                    <a:pt x="3754" y="3317"/>
                    <a:pt x="3852" y="3313"/>
                    <a:pt x="3950" y="3313"/>
                  </a:cubicBezTo>
                  <a:cubicBezTo>
                    <a:pt x="4413" y="3313"/>
                    <a:pt x="4889" y="3402"/>
                    <a:pt x="5159" y="3761"/>
                  </a:cubicBezTo>
                  <a:cubicBezTo>
                    <a:pt x="5315" y="3966"/>
                    <a:pt x="5372" y="4230"/>
                    <a:pt x="5402" y="4487"/>
                  </a:cubicBezTo>
                  <a:cubicBezTo>
                    <a:pt x="5445" y="4864"/>
                    <a:pt x="5438" y="5245"/>
                    <a:pt x="5380" y="5619"/>
                  </a:cubicBezTo>
                  <a:cubicBezTo>
                    <a:pt x="5336" y="5902"/>
                    <a:pt x="5263" y="6183"/>
                    <a:pt x="5268" y="6468"/>
                  </a:cubicBezTo>
                  <a:cubicBezTo>
                    <a:pt x="5272" y="6696"/>
                    <a:pt x="5321" y="6949"/>
                    <a:pt x="5190" y="7137"/>
                  </a:cubicBezTo>
                  <a:cubicBezTo>
                    <a:pt x="5114" y="7244"/>
                    <a:pt x="4978" y="7359"/>
                    <a:pt x="5039" y="7476"/>
                  </a:cubicBezTo>
                  <a:cubicBezTo>
                    <a:pt x="5053" y="7478"/>
                    <a:pt x="5066" y="7478"/>
                    <a:pt x="5080" y="7478"/>
                  </a:cubicBezTo>
                  <a:cubicBezTo>
                    <a:pt x="5242" y="7478"/>
                    <a:pt x="5388" y="7364"/>
                    <a:pt x="5535" y="7286"/>
                  </a:cubicBezTo>
                  <a:cubicBezTo>
                    <a:pt x="5688" y="7204"/>
                    <a:pt x="5861" y="7165"/>
                    <a:pt x="6034" y="7165"/>
                  </a:cubicBezTo>
                  <a:cubicBezTo>
                    <a:pt x="6348" y="7165"/>
                    <a:pt x="6663" y="7295"/>
                    <a:pt x="6863" y="7536"/>
                  </a:cubicBezTo>
                  <a:cubicBezTo>
                    <a:pt x="7174" y="7913"/>
                    <a:pt x="7159" y="8524"/>
                    <a:pt x="6817" y="8871"/>
                  </a:cubicBezTo>
                  <a:cubicBezTo>
                    <a:pt x="6771" y="8919"/>
                    <a:pt x="6719" y="8961"/>
                    <a:pt x="6665" y="8997"/>
                  </a:cubicBezTo>
                  <a:cubicBezTo>
                    <a:pt x="7391" y="8979"/>
                    <a:pt x="8113" y="8712"/>
                    <a:pt x="8672" y="8247"/>
                  </a:cubicBezTo>
                  <a:cubicBezTo>
                    <a:pt x="9306" y="7718"/>
                    <a:pt x="9726" y="6939"/>
                    <a:pt x="9819" y="6118"/>
                  </a:cubicBezTo>
                  <a:cubicBezTo>
                    <a:pt x="9867" y="5685"/>
                    <a:pt x="9829" y="5244"/>
                    <a:pt x="9731" y="4821"/>
                  </a:cubicBezTo>
                  <a:cubicBezTo>
                    <a:pt x="9632" y="4390"/>
                    <a:pt x="9471" y="3971"/>
                    <a:pt x="9211" y="3615"/>
                  </a:cubicBezTo>
                  <a:cubicBezTo>
                    <a:pt x="8360" y="2446"/>
                    <a:pt x="6632" y="2159"/>
                    <a:pt x="5838" y="951"/>
                  </a:cubicBezTo>
                  <a:cubicBezTo>
                    <a:pt x="5710" y="756"/>
                    <a:pt x="5596" y="529"/>
                    <a:pt x="5382" y="435"/>
                  </a:cubicBezTo>
                  <a:cubicBezTo>
                    <a:pt x="5307" y="402"/>
                    <a:pt x="5230" y="389"/>
                    <a:pt x="5151" y="389"/>
                  </a:cubicBezTo>
                  <a:cubicBezTo>
                    <a:pt x="4885" y="389"/>
                    <a:pt x="4601" y="535"/>
                    <a:pt x="4327" y="535"/>
                  </a:cubicBezTo>
                  <a:cubicBezTo>
                    <a:pt x="4277" y="535"/>
                    <a:pt x="4227" y="530"/>
                    <a:pt x="4178" y="519"/>
                  </a:cubicBezTo>
                  <a:cubicBezTo>
                    <a:pt x="3950" y="465"/>
                    <a:pt x="3779" y="281"/>
                    <a:pt x="3576" y="165"/>
                  </a:cubicBezTo>
                  <a:cubicBezTo>
                    <a:pt x="3374" y="47"/>
                    <a:pt x="3143" y="1"/>
                    <a:pt x="29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5"/>
            <p:cNvSpPr/>
            <p:nvPr/>
          </p:nvSpPr>
          <p:spPr>
            <a:xfrm>
              <a:off x="6344061" y="1526046"/>
              <a:ext cx="139148" cy="166231"/>
            </a:xfrm>
            <a:custGeom>
              <a:rect b="b" l="l" r="r" t="t"/>
              <a:pathLst>
                <a:path extrusionOk="0" h="2805" w="2348">
                  <a:moveTo>
                    <a:pt x="1774" y="1"/>
                  </a:moveTo>
                  <a:cubicBezTo>
                    <a:pt x="1401" y="82"/>
                    <a:pt x="1028" y="175"/>
                    <a:pt x="659" y="276"/>
                  </a:cubicBezTo>
                  <a:lnTo>
                    <a:pt x="661" y="277"/>
                  </a:lnTo>
                  <a:cubicBezTo>
                    <a:pt x="723" y="542"/>
                    <a:pt x="786" y="808"/>
                    <a:pt x="849" y="1074"/>
                  </a:cubicBezTo>
                  <a:cubicBezTo>
                    <a:pt x="859" y="1115"/>
                    <a:pt x="869" y="1161"/>
                    <a:pt x="860" y="1203"/>
                  </a:cubicBezTo>
                  <a:cubicBezTo>
                    <a:pt x="852" y="1245"/>
                    <a:pt x="828" y="1282"/>
                    <a:pt x="803" y="1317"/>
                  </a:cubicBezTo>
                  <a:cubicBezTo>
                    <a:pt x="550" y="1682"/>
                    <a:pt x="284" y="2036"/>
                    <a:pt x="1" y="2378"/>
                  </a:cubicBezTo>
                  <a:cubicBezTo>
                    <a:pt x="502" y="2490"/>
                    <a:pt x="996" y="2632"/>
                    <a:pt x="1478" y="2804"/>
                  </a:cubicBezTo>
                  <a:cubicBezTo>
                    <a:pt x="1466" y="2354"/>
                    <a:pt x="1485" y="1904"/>
                    <a:pt x="1538" y="1457"/>
                  </a:cubicBezTo>
                  <a:cubicBezTo>
                    <a:pt x="1541" y="1433"/>
                    <a:pt x="1543" y="1408"/>
                    <a:pt x="1556" y="1386"/>
                  </a:cubicBezTo>
                  <a:cubicBezTo>
                    <a:pt x="1572" y="1357"/>
                    <a:pt x="1604" y="1338"/>
                    <a:pt x="1631" y="1321"/>
                  </a:cubicBezTo>
                  <a:cubicBezTo>
                    <a:pt x="1870" y="1184"/>
                    <a:pt x="2108" y="1045"/>
                    <a:pt x="2347" y="907"/>
                  </a:cubicBezTo>
                  <a:lnTo>
                    <a:pt x="2346" y="907"/>
                  </a:lnTo>
                  <a:cubicBezTo>
                    <a:pt x="2185" y="588"/>
                    <a:pt x="1992" y="284"/>
                    <a:pt x="17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5"/>
            <p:cNvSpPr/>
            <p:nvPr/>
          </p:nvSpPr>
          <p:spPr>
            <a:xfrm>
              <a:off x="6306252" y="1393594"/>
              <a:ext cx="346863" cy="340107"/>
            </a:xfrm>
            <a:custGeom>
              <a:rect b="b" l="l" r="r" t="t"/>
              <a:pathLst>
                <a:path extrusionOk="0" h="5739" w="5853">
                  <a:moveTo>
                    <a:pt x="1635" y="0"/>
                  </a:moveTo>
                  <a:cubicBezTo>
                    <a:pt x="1123" y="874"/>
                    <a:pt x="713" y="1806"/>
                    <a:pt x="412" y="2773"/>
                  </a:cubicBezTo>
                  <a:cubicBezTo>
                    <a:pt x="237" y="3334"/>
                    <a:pt x="99" y="3908"/>
                    <a:pt x="1" y="4488"/>
                  </a:cubicBezTo>
                  <a:cubicBezTo>
                    <a:pt x="214" y="4524"/>
                    <a:pt x="428" y="4566"/>
                    <a:pt x="640" y="4615"/>
                  </a:cubicBezTo>
                  <a:cubicBezTo>
                    <a:pt x="922" y="4271"/>
                    <a:pt x="1188" y="3917"/>
                    <a:pt x="1441" y="3552"/>
                  </a:cubicBezTo>
                  <a:cubicBezTo>
                    <a:pt x="1466" y="3517"/>
                    <a:pt x="1491" y="3481"/>
                    <a:pt x="1498" y="3438"/>
                  </a:cubicBezTo>
                  <a:cubicBezTo>
                    <a:pt x="1507" y="3396"/>
                    <a:pt x="1497" y="3351"/>
                    <a:pt x="1487" y="3309"/>
                  </a:cubicBezTo>
                  <a:cubicBezTo>
                    <a:pt x="1424" y="3043"/>
                    <a:pt x="1361" y="2777"/>
                    <a:pt x="1299" y="2512"/>
                  </a:cubicBezTo>
                  <a:lnTo>
                    <a:pt x="1299" y="2511"/>
                  </a:lnTo>
                  <a:cubicBezTo>
                    <a:pt x="1667" y="2410"/>
                    <a:pt x="2039" y="2317"/>
                    <a:pt x="2413" y="2236"/>
                  </a:cubicBezTo>
                  <a:cubicBezTo>
                    <a:pt x="2631" y="2519"/>
                    <a:pt x="2823" y="2823"/>
                    <a:pt x="2985" y="3142"/>
                  </a:cubicBezTo>
                  <a:cubicBezTo>
                    <a:pt x="2746" y="3280"/>
                    <a:pt x="2508" y="3419"/>
                    <a:pt x="2269" y="3556"/>
                  </a:cubicBezTo>
                  <a:cubicBezTo>
                    <a:pt x="2242" y="3573"/>
                    <a:pt x="2210" y="3592"/>
                    <a:pt x="2194" y="3621"/>
                  </a:cubicBezTo>
                  <a:cubicBezTo>
                    <a:pt x="2181" y="3643"/>
                    <a:pt x="2179" y="3668"/>
                    <a:pt x="2176" y="3692"/>
                  </a:cubicBezTo>
                  <a:cubicBezTo>
                    <a:pt x="2123" y="4139"/>
                    <a:pt x="2104" y="4589"/>
                    <a:pt x="2116" y="5039"/>
                  </a:cubicBezTo>
                  <a:cubicBezTo>
                    <a:pt x="2653" y="5231"/>
                    <a:pt x="3177" y="5457"/>
                    <a:pt x="3681" y="5719"/>
                  </a:cubicBezTo>
                  <a:cubicBezTo>
                    <a:pt x="3695" y="5725"/>
                    <a:pt x="3708" y="5732"/>
                    <a:pt x="3721" y="5739"/>
                  </a:cubicBezTo>
                  <a:cubicBezTo>
                    <a:pt x="4103" y="4865"/>
                    <a:pt x="4493" y="3994"/>
                    <a:pt x="4892" y="3128"/>
                  </a:cubicBezTo>
                  <a:cubicBezTo>
                    <a:pt x="5206" y="2439"/>
                    <a:pt x="5528" y="1753"/>
                    <a:pt x="5852" y="1069"/>
                  </a:cubicBezTo>
                  <a:lnTo>
                    <a:pt x="5852" y="1069"/>
                  </a:lnTo>
                  <a:cubicBezTo>
                    <a:pt x="4810" y="1686"/>
                    <a:pt x="3636" y="2080"/>
                    <a:pt x="2433" y="2215"/>
                  </a:cubicBezTo>
                  <a:cubicBezTo>
                    <a:pt x="2033" y="1535"/>
                    <a:pt x="1760" y="780"/>
                    <a:pt x="16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5"/>
            <p:cNvSpPr/>
            <p:nvPr/>
          </p:nvSpPr>
          <p:spPr>
            <a:xfrm>
              <a:off x="5568197" y="784139"/>
              <a:ext cx="1955425" cy="2189927"/>
            </a:xfrm>
            <a:custGeom>
              <a:rect b="b" l="l" r="r" t="t"/>
              <a:pathLst>
                <a:path extrusionOk="0" h="36953" w="32996">
                  <a:moveTo>
                    <a:pt x="418" y="1"/>
                  </a:moveTo>
                  <a:cubicBezTo>
                    <a:pt x="288" y="301"/>
                    <a:pt x="208" y="618"/>
                    <a:pt x="157" y="941"/>
                  </a:cubicBezTo>
                  <a:cubicBezTo>
                    <a:pt x="95" y="1330"/>
                    <a:pt x="77" y="1728"/>
                    <a:pt x="71" y="2121"/>
                  </a:cubicBezTo>
                  <a:cubicBezTo>
                    <a:pt x="1" y="7111"/>
                    <a:pt x="1889" y="12188"/>
                    <a:pt x="5491" y="15626"/>
                  </a:cubicBezTo>
                  <a:cubicBezTo>
                    <a:pt x="5975" y="15404"/>
                    <a:pt x="6476" y="15216"/>
                    <a:pt x="6988" y="15066"/>
                  </a:cubicBezTo>
                  <a:cubicBezTo>
                    <a:pt x="8074" y="14746"/>
                    <a:pt x="9203" y="14591"/>
                    <a:pt x="10334" y="14591"/>
                  </a:cubicBezTo>
                  <a:cubicBezTo>
                    <a:pt x="11044" y="14591"/>
                    <a:pt x="11754" y="14652"/>
                    <a:pt x="12455" y="14772"/>
                  </a:cubicBezTo>
                  <a:cubicBezTo>
                    <a:pt x="12553" y="14192"/>
                    <a:pt x="12691" y="13618"/>
                    <a:pt x="12866" y="13057"/>
                  </a:cubicBezTo>
                  <a:cubicBezTo>
                    <a:pt x="13167" y="12090"/>
                    <a:pt x="13577" y="11158"/>
                    <a:pt x="14089" y="10284"/>
                  </a:cubicBezTo>
                  <a:cubicBezTo>
                    <a:pt x="14083" y="10252"/>
                    <a:pt x="14079" y="10218"/>
                    <a:pt x="14073" y="10186"/>
                  </a:cubicBezTo>
                  <a:cubicBezTo>
                    <a:pt x="14012" y="10186"/>
                    <a:pt x="13952" y="10182"/>
                    <a:pt x="13893" y="10178"/>
                  </a:cubicBezTo>
                  <a:cubicBezTo>
                    <a:pt x="12182" y="10042"/>
                    <a:pt x="10439" y="9783"/>
                    <a:pt x="8924" y="8978"/>
                  </a:cubicBezTo>
                  <a:cubicBezTo>
                    <a:pt x="7552" y="8251"/>
                    <a:pt x="6441" y="7114"/>
                    <a:pt x="5479" y="5895"/>
                  </a:cubicBezTo>
                  <a:cubicBezTo>
                    <a:pt x="4956" y="5230"/>
                    <a:pt x="4466" y="4530"/>
                    <a:pt x="4104" y="3765"/>
                  </a:cubicBezTo>
                  <a:cubicBezTo>
                    <a:pt x="3739" y="2997"/>
                    <a:pt x="3507" y="2165"/>
                    <a:pt x="3418" y="1319"/>
                  </a:cubicBezTo>
                  <a:cubicBezTo>
                    <a:pt x="3383" y="990"/>
                    <a:pt x="3370" y="657"/>
                    <a:pt x="3378" y="325"/>
                  </a:cubicBezTo>
                  <a:cubicBezTo>
                    <a:pt x="3217" y="314"/>
                    <a:pt x="3055" y="300"/>
                    <a:pt x="2893" y="286"/>
                  </a:cubicBezTo>
                  <a:cubicBezTo>
                    <a:pt x="2185" y="223"/>
                    <a:pt x="1478" y="144"/>
                    <a:pt x="773" y="49"/>
                  </a:cubicBezTo>
                  <a:cubicBezTo>
                    <a:pt x="655" y="33"/>
                    <a:pt x="537" y="17"/>
                    <a:pt x="418" y="1"/>
                  </a:cubicBezTo>
                  <a:close/>
                  <a:moveTo>
                    <a:pt x="18533" y="10881"/>
                  </a:moveTo>
                  <a:cubicBezTo>
                    <a:pt x="18457" y="11037"/>
                    <a:pt x="18382" y="11195"/>
                    <a:pt x="18306" y="11353"/>
                  </a:cubicBezTo>
                  <a:cubicBezTo>
                    <a:pt x="17982" y="12037"/>
                    <a:pt x="17660" y="12723"/>
                    <a:pt x="17346" y="13412"/>
                  </a:cubicBezTo>
                  <a:cubicBezTo>
                    <a:pt x="16947" y="14279"/>
                    <a:pt x="16557" y="15149"/>
                    <a:pt x="16175" y="16023"/>
                  </a:cubicBezTo>
                  <a:cubicBezTo>
                    <a:pt x="17491" y="16712"/>
                    <a:pt x="18707" y="17652"/>
                    <a:pt x="19514" y="18899"/>
                  </a:cubicBezTo>
                  <a:cubicBezTo>
                    <a:pt x="19684" y="19162"/>
                    <a:pt x="19835" y="19437"/>
                    <a:pt x="19969" y="19720"/>
                  </a:cubicBezTo>
                  <a:cubicBezTo>
                    <a:pt x="19552" y="19742"/>
                    <a:pt x="19136" y="19753"/>
                    <a:pt x="18719" y="19753"/>
                  </a:cubicBezTo>
                  <a:cubicBezTo>
                    <a:pt x="17273" y="19753"/>
                    <a:pt x="15826" y="19622"/>
                    <a:pt x="14403" y="19361"/>
                  </a:cubicBezTo>
                  <a:cubicBezTo>
                    <a:pt x="14004" y="19289"/>
                    <a:pt x="13608" y="19205"/>
                    <a:pt x="13212" y="19111"/>
                  </a:cubicBezTo>
                  <a:cubicBezTo>
                    <a:pt x="13180" y="19178"/>
                    <a:pt x="13147" y="19244"/>
                    <a:pt x="13116" y="19310"/>
                  </a:cubicBezTo>
                  <a:cubicBezTo>
                    <a:pt x="12733" y="20128"/>
                    <a:pt x="12500" y="21016"/>
                    <a:pt x="12431" y="21917"/>
                  </a:cubicBezTo>
                  <a:cubicBezTo>
                    <a:pt x="12418" y="22084"/>
                    <a:pt x="12411" y="22254"/>
                    <a:pt x="12409" y="22422"/>
                  </a:cubicBezTo>
                  <a:cubicBezTo>
                    <a:pt x="12796" y="22589"/>
                    <a:pt x="13188" y="22743"/>
                    <a:pt x="13586" y="22881"/>
                  </a:cubicBezTo>
                  <a:cubicBezTo>
                    <a:pt x="15444" y="23531"/>
                    <a:pt x="17412" y="23865"/>
                    <a:pt x="19380" y="23865"/>
                  </a:cubicBezTo>
                  <a:cubicBezTo>
                    <a:pt x="19771" y="23865"/>
                    <a:pt x="20162" y="23852"/>
                    <a:pt x="20552" y="23825"/>
                  </a:cubicBezTo>
                  <a:cubicBezTo>
                    <a:pt x="20691" y="23816"/>
                    <a:pt x="20833" y="23804"/>
                    <a:pt x="20972" y="23791"/>
                  </a:cubicBezTo>
                  <a:lnTo>
                    <a:pt x="20972" y="23791"/>
                  </a:lnTo>
                  <a:cubicBezTo>
                    <a:pt x="21149" y="25722"/>
                    <a:pt x="20970" y="27687"/>
                    <a:pt x="20442" y="29553"/>
                  </a:cubicBezTo>
                  <a:cubicBezTo>
                    <a:pt x="20216" y="30355"/>
                    <a:pt x="19920" y="31147"/>
                    <a:pt x="19510" y="31868"/>
                  </a:cubicBezTo>
                  <a:cubicBezTo>
                    <a:pt x="20755" y="33788"/>
                    <a:pt x="22373" y="35466"/>
                    <a:pt x="24249" y="36778"/>
                  </a:cubicBezTo>
                  <a:cubicBezTo>
                    <a:pt x="24347" y="36848"/>
                    <a:pt x="24451" y="36917"/>
                    <a:pt x="24569" y="36942"/>
                  </a:cubicBezTo>
                  <a:cubicBezTo>
                    <a:pt x="24605" y="36949"/>
                    <a:pt x="24641" y="36953"/>
                    <a:pt x="24677" y="36953"/>
                  </a:cubicBezTo>
                  <a:cubicBezTo>
                    <a:pt x="24772" y="36953"/>
                    <a:pt x="24867" y="36931"/>
                    <a:pt x="24960" y="36909"/>
                  </a:cubicBezTo>
                  <a:cubicBezTo>
                    <a:pt x="26378" y="36562"/>
                    <a:pt x="27752" y="35982"/>
                    <a:pt x="28926" y="35114"/>
                  </a:cubicBezTo>
                  <a:cubicBezTo>
                    <a:pt x="29268" y="34861"/>
                    <a:pt x="29592" y="34581"/>
                    <a:pt x="29894" y="34280"/>
                  </a:cubicBezTo>
                  <a:cubicBezTo>
                    <a:pt x="30628" y="33547"/>
                    <a:pt x="31224" y="32679"/>
                    <a:pt x="31605" y="31717"/>
                  </a:cubicBezTo>
                  <a:cubicBezTo>
                    <a:pt x="32478" y="29500"/>
                    <a:pt x="32162" y="26958"/>
                    <a:pt x="32996" y="24725"/>
                  </a:cubicBezTo>
                  <a:lnTo>
                    <a:pt x="32996" y="24725"/>
                  </a:lnTo>
                  <a:cubicBezTo>
                    <a:pt x="31736" y="25035"/>
                    <a:pt x="30440" y="25190"/>
                    <a:pt x="29144" y="25190"/>
                  </a:cubicBezTo>
                  <a:cubicBezTo>
                    <a:pt x="28593" y="25190"/>
                    <a:pt x="28042" y="25162"/>
                    <a:pt x="27494" y="25106"/>
                  </a:cubicBezTo>
                  <a:cubicBezTo>
                    <a:pt x="26668" y="25021"/>
                    <a:pt x="25840" y="24869"/>
                    <a:pt x="25083" y="24532"/>
                  </a:cubicBezTo>
                  <a:cubicBezTo>
                    <a:pt x="24422" y="24236"/>
                    <a:pt x="23813" y="23787"/>
                    <a:pt x="23401" y="23196"/>
                  </a:cubicBezTo>
                  <a:cubicBezTo>
                    <a:pt x="24142" y="22852"/>
                    <a:pt x="24807" y="22327"/>
                    <a:pt x="25221" y="21626"/>
                  </a:cubicBezTo>
                  <a:cubicBezTo>
                    <a:pt x="25592" y="21000"/>
                    <a:pt x="25745" y="20269"/>
                    <a:pt x="25809" y="19545"/>
                  </a:cubicBezTo>
                  <a:cubicBezTo>
                    <a:pt x="25863" y="18935"/>
                    <a:pt x="25860" y="18311"/>
                    <a:pt x="25694" y="17722"/>
                  </a:cubicBezTo>
                  <a:cubicBezTo>
                    <a:pt x="25518" y="17089"/>
                    <a:pt x="25164" y="16519"/>
                    <a:pt x="24776" y="15988"/>
                  </a:cubicBezTo>
                  <a:cubicBezTo>
                    <a:pt x="23502" y="14239"/>
                    <a:pt x="21809" y="12795"/>
                    <a:pt x="19880" y="11811"/>
                  </a:cubicBezTo>
                  <a:cubicBezTo>
                    <a:pt x="19392" y="11562"/>
                    <a:pt x="18853" y="11305"/>
                    <a:pt x="18533" y="1088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5"/>
            <p:cNvSpPr/>
            <p:nvPr/>
          </p:nvSpPr>
          <p:spPr>
            <a:xfrm>
              <a:off x="6444748" y="1175864"/>
              <a:ext cx="315691" cy="154023"/>
            </a:xfrm>
            <a:custGeom>
              <a:rect b="b" l="l" r="r" t="t"/>
              <a:pathLst>
                <a:path extrusionOk="0" h="2599" w="5327">
                  <a:moveTo>
                    <a:pt x="4815" y="0"/>
                  </a:moveTo>
                  <a:cubicBezTo>
                    <a:pt x="4756" y="0"/>
                    <a:pt x="4698" y="7"/>
                    <a:pt x="4641" y="20"/>
                  </a:cubicBezTo>
                  <a:cubicBezTo>
                    <a:pt x="4406" y="69"/>
                    <a:pt x="4181" y="218"/>
                    <a:pt x="4099" y="443"/>
                  </a:cubicBezTo>
                  <a:cubicBezTo>
                    <a:pt x="4112" y="467"/>
                    <a:pt x="4116" y="540"/>
                    <a:pt x="4157" y="569"/>
                  </a:cubicBezTo>
                  <a:cubicBezTo>
                    <a:pt x="4176" y="582"/>
                    <a:pt x="4198" y="588"/>
                    <a:pt x="4220" y="588"/>
                  </a:cubicBezTo>
                  <a:cubicBezTo>
                    <a:pt x="4247" y="588"/>
                    <a:pt x="4275" y="580"/>
                    <a:pt x="4300" y="567"/>
                  </a:cubicBezTo>
                  <a:cubicBezTo>
                    <a:pt x="4344" y="544"/>
                    <a:pt x="4378" y="507"/>
                    <a:pt x="4418" y="477"/>
                  </a:cubicBezTo>
                  <a:cubicBezTo>
                    <a:pt x="4504" y="410"/>
                    <a:pt x="4613" y="376"/>
                    <a:pt x="4722" y="376"/>
                  </a:cubicBezTo>
                  <a:cubicBezTo>
                    <a:pt x="4833" y="376"/>
                    <a:pt x="4943" y="411"/>
                    <a:pt x="5030" y="479"/>
                  </a:cubicBezTo>
                  <a:cubicBezTo>
                    <a:pt x="5080" y="518"/>
                    <a:pt x="5131" y="570"/>
                    <a:pt x="5192" y="570"/>
                  </a:cubicBezTo>
                  <a:cubicBezTo>
                    <a:pt x="5196" y="570"/>
                    <a:pt x="5199" y="570"/>
                    <a:pt x="5203" y="569"/>
                  </a:cubicBezTo>
                  <a:cubicBezTo>
                    <a:pt x="5287" y="560"/>
                    <a:pt x="5326" y="457"/>
                    <a:pt x="5317" y="374"/>
                  </a:cubicBezTo>
                  <a:cubicBezTo>
                    <a:pt x="5302" y="232"/>
                    <a:pt x="5194" y="109"/>
                    <a:pt x="5063" y="50"/>
                  </a:cubicBezTo>
                  <a:cubicBezTo>
                    <a:pt x="4986" y="15"/>
                    <a:pt x="4901" y="0"/>
                    <a:pt x="4815" y="0"/>
                  </a:cubicBezTo>
                  <a:close/>
                  <a:moveTo>
                    <a:pt x="2949" y="1574"/>
                  </a:moveTo>
                  <a:cubicBezTo>
                    <a:pt x="2463" y="1919"/>
                    <a:pt x="1871" y="2083"/>
                    <a:pt x="1273" y="2083"/>
                  </a:cubicBezTo>
                  <a:cubicBezTo>
                    <a:pt x="923" y="2083"/>
                    <a:pt x="572" y="2027"/>
                    <a:pt x="239" y="1918"/>
                  </a:cubicBezTo>
                  <a:cubicBezTo>
                    <a:pt x="160" y="2140"/>
                    <a:pt x="80" y="2360"/>
                    <a:pt x="1" y="2582"/>
                  </a:cubicBezTo>
                  <a:cubicBezTo>
                    <a:pt x="158" y="2593"/>
                    <a:pt x="307" y="2599"/>
                    <a:pt x="449" y="2599"/>
                  </a:cubicBezTo>
                  <a:cubicBezTo>
                    <a:pt x="2365" y="2599"/>
                    <a:pt x="2932" y="1605"/>
                    <a:pt x="2949" y="1574"/>
                  </a:cubicBezTo>
                  <a:close/>
                </a:path>
              </a:pathLst>
            </a:custGeom>
            <a:solidFill>
              <a:srgbClr val="ED6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5"/>
            <p:cNvSpPr/>
            <p:nvPr/>
          </p:nvSpPr>
          <p:spPr>
            <a:xfrm>
              <a:off x="6368181" y="1034997"/>
              <a:ext cx="287601" cy="126525"/>
            </a:xfrm>
            <a:custGeom>
              <a:rect b="b" l="l" r="r" t="t"/>
              <a:pathLst>
                <a:path extrusionOk="0" h="2135" w="4853">
                  <a:moveTo>
                    <a:pt x="595" y="0"/>
                  </a:moveTo>
                  <a:cubicBezTo>
                    <a:pt x="417" y="0"/>
                    <a:pt x="236" y="73"/>
                    <a:pt x="160" y="230"/>
                  </a:cubicBezTo>
                  <a:cubicBezTo>
                    <a:pt x="85" y="383"/>
                    <a:pt x="1" y="638"/>
                    <a:pt x="91" y="871"/>
                  </a:cubicBezTo>
                  <a:cubicBezTo>
                    <a:pt x="173" y="1085"/>
                    <a:pt x="389" y="1248"/>
                    <a:pt x="616" y="1248"/>
                  </a:cubicBezTo>
                  <a:cubicBezTo>
                    <a:pt x="636" y="1248"/>
                    <a:pt x="657" y="1246"/>
                    <a:pt x="677" y="1244"/>
                  </a:cubicBezTo>
                  <a:cubicBezTo>
                    <a:pt x="769" y="1232"/>
                    <a:pt x="857" y="1194"/>
                    <a:pt x="932" y="1140"/>
                  </a:cubicBezTo>
                  <a:cubicBezTo>
                    <a:pt x="1096" y="1027"/>
                    <a:pt x="1207" y="839"/>
                    <a:pt x="1219" y="639"/>
                  </a:cubicBezTo>
                  <a:cubicBezTo>
                    <a:pt x="1230" y="441"/>
                    <a:pt x="1140" y="238"/>
                    <a:pt x="979" y="121"/>
                  </a:cubicBezTo>
                  <a:cubicBezTo>
                    <a:pt x="902" y="66"/>
                    <a:pt x="814" y="31"/>
                    <a:pt x="722" y="13"/>
                  </a:cubicBezTo>
                  <a:cubicBezTo>
                    <a:pt x="681" y="5"/>
                    <a:pt x="638" y="0"/>
                    <a:pt x="595" y="0"/>
                  </a:cubicBezTo>
                  <a:close/>
                  <a:moveTo>
                    <a:pt x="4004" y="783"/>
                  </a:moveTo>
                  <a:cubicBezTo>
                    <a:pt x="3859" y="783"/>
                    <a:pt x="3718" y="821"/>
                    <a:pt x="3608" y="913"/>
                  </a:cubicBezTo>
                  <a:cubicBezTo>
                    <a:pt x="3474" y="1024"/>
                    <a:pt x="3274" y="1227"/>
                    <a:pt x="3290" y="1477"/>
                  </a:cubicBezTo>
                  <a:cubicBezTo>
                    <a:pt x="3298" y="1597"/>
                    <a:pt x="3356" y="1711"/>
                    <a:pt x="3433" y="1805"/>
                  </a:cubicBezTo>
                  <a:cubicBezTo>
                    <a:pt x="3591" y="2002"/>
                    <a:pt x="3837" y="2133"/>
                    <a:pt x="4089" y="2134"/>
                  </a:cubicBezTo>
                  <a:cubicBezTo>
                    <a:pt x="4092" y="2134"/>
                    <a:pt x="4094" y="2134"/>
                    <a:pt x="4096" y="2134"/>
                  </a:cubicBezTo>
                  <a:cubicBezTo>
                    <a:pt x="4348" y="2134"/>
                    <a:pt x="4599" y="2001"/>
                    <a:pt x="4725" y="1785"/>
                  </a:cubicBezTo>
                  <a:cubicBezTo>
                    <a:pt x="4853" y="1566"/>
                    <a:pt x="4839" y="1268"/>
                    <a:pt x="4678" y="1073"/>
                  </a:cubicBezTo>
                  <a:cubicBezTo>
                    <a:pt x="4588" y="965"/>
                    <a:pt x="4464" y="893"/>
                    <a:pt x="4333" y="845"/>
                  </a:cubicBezTo>
                  <a:cubicBezTo>
                    <a:pt x="4229" y="806"/>
                    <a:pt x="4115" y="783"/>
                    <a:pt x="4004" y="783"/>
                  </a:cubicBezTo>
                  <a:close/>
                </a:path>
              </a:pathLst>
            </a:custGeom>
            <a:solidFill>
              <a:srgbClr val="F8A3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5"/>
            <p:cNvSpPr/>
            <p:nvPr/>
          </p:nvSpPr>
          <p:spPr>
            <a:xfrm>
              <a:off x="6858993" y="2431636"/>
              <a:ext cx="292283" cy="266444"/>
            </a:xfrm>
            <a:custGeom>
              <a:rect b="b" l="l" r="r" t="t"/>
              <a:pathLst>
                <a:path extrusionOk="0" h="4496" w="4932">
                  <a:moveTo>
                    <a:pt x="3479" y="0"/>
                  </a:moveTo>
                  <a:cubicBezTo>
                    <a:pt x="2375" y="1040"/>
                    <a:pt x="1213" y="2018"/>
                    <a:pt x="1" y="2928"/>
                  </a:cubicBezTo>
                  <a:cubicBezTo>
                    <a:pt x="367" y="3656"/>
                    <a:pt x="1050" y="4250"/>
                    <a:pt x="1829" y="4431"/>
                  </a:cubicBezTo>
                  <a:cubicBezTo>
                    <a:pt x="2015" y="4475"/>
                    <a:pt x="2204" y="4495"/>
                    <a:pt x="2394" y="4495"/>
                  </a:cubicBezTo>
                  <a:cubicBezTo>
                    <a:pt x="2999" y="4495"/>
                    <a:pt x="3606" y="4285"/>
                    <a:pt x="4094" y="3923"/>
                  </a:cubicBezTo>
                  <a:cubicBezTo>
                    <a:pt x="4484" y="3634"/>
                    <a:pt x="4815" y="3225"/>
                    <a:pt x="4879" y="2745"/>
                  </a:cubicBezTo>
                  <a:cubicBezTo>
                    <a:pt x="4931" y="2349"/>
                    <a:pt x="4799" y="1951"/>
                    <a:pt x="4627" y="1591"/>
                  </a:cubicBezTo>
                  <a:cubicBezTo>
                    <a:pt x="4346" y="997"/>
                    <a:pt x="3955" y="454"/>
                    <a:pt x="34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5"/>
            <p:cNvSpPr/>
            <p:nvPr/>
          </p:nvSpPr>
          <p:spPr>
            <a:xfrm>
              <a:off x="6433785" y="935080"/>
              <a:ext cx="208308" cy="117873"/>
            </a:xfrm>
            <a:custGeom>
              <a:rect b="b" l="l" r="r" t="t"/>
              <a:pathLst>
                <a:path extrusionOk="0" h="1989" w="3515">
                  <a:moveTo>
                    <a:pt x="448" y="1"/>
                  </a:moveTo>
                  <a:cubicBezTo>
                    <a:pt x="285" y="1"/>
                    <a:pt x="115" y="63"/>
                    <a:pt x="32" y="200"/>
                  </a:cubicBezTo>
                  <a:cubicBezTo>
                    <a:pt x="14" y="229"/>
                    <a:pt x="0" y="266"/>
                    <a:pt x="17" y="297"/>
                  </a:cubicBezTo>
                  <a:cubicBezTo>
                    <a:pt x="29" y="324"/>
                    <a:pt x="62" y="336"/>
                    <a:pt x="92" y="336"/>
                  </a:cubicBezTo>
                  <a:cubicBezTo>
                    <a:pt x="122" y="336"/>
                    <a:pt x="151" y="326"/>
                    <a:pt x="180" y="316"/>
                  </a:cubicBezTo>
                  <a:cubicBezTo>
                    <a:pt x="238" y="300"/>
                    <a:pt x="298" y="291"/>
                    <a:pt x="358" y="291"/>
                  </a:cubicBezTo>
                  <a:cubicBezTo>
                    <a:pt x="452" y="291"/>
                    <a:pt x="546" y="312"/>
                    <a:pt x="631" y="352"/>
                  </a:cubicBezTo>
                  <a:cubicBezTo>
                    <a:pt x="632" y="352"/>
                    <a:pt x="632" y="352"/>
                    <a:pt x="632" y="352"/>
                  </a:cubicBezTo>
                  <a:cubicBezTo>
                    <a:pt x="650" y="352"/>
                    <a:pt x="693" y="406"/>
                    <a:pt x="742" y="451"/>
                  </a:cubicBezTo>
                  <a:cubicBezTo>
                    <a:pt x="781" y="488"/>
                    <a:pt x="833" y="521"/>
                    <a:pt x="886" y="521"/>
                  </a:cubicBezTo>
                  <a:cubicBezTo>
                    <a:pt x="897" y="521"/>
                    <a:pt x="907" y="520"/>
                    <a:pt x="918" y="517"/>
                  </a:cubicBezTo>
                  <a:cubicBezTo>
                    <a:pt x="976" y="500"/>
                    <a:pt x="1012" y="435"/>
                    <a:pt x="1011" y="373"/>
                  </a:cubicBezTo>
                  <a:cubicBezTo>
                    <a:pt x="1008" y="312"/>
                    <a:pt x="976" y="255"/>
                    <a:pt x="936" y="208"/>
                  </a:cubicBezTo>
                  <a:cubicBezTo>
                    <a:pt x="827" y="80"/>
                    <a:pt x="658" y="11"/>
                    <a:pt x="490" y="1"/>
                  </a:cubicBezTo>
                  <a:lnTo>
                    <a:pt x="490" y="2"/>
                  </a:lnTo>
                  <a:cubicBezTo>
                    <a:pt x="476" y="1"/>
                    <a:pt x="462" y="1"/>
                    <a:pt x="448" y="1"/>
                  </a:cubicBezTo>
                  <a:close/>
                  <a:moveTo>
                    <a:pt x="2867" y="775"/>
                  </a:moveTo>
                  <a:cubicBezTo>
                    <a:pt x="2781" y="775"/>
                    <a:pt x="2694" y="787"/>
                    <a:pt x="2609" y="808"/>
                  </a:cubicBezTo>
                  <a:cubicBezTo>
                    <a:pt x="2551" y="823"/>
                    <a:pt x="2437" y="852"/>
                    <a:pt x="2386" y="950"/>
                  </a:cubicBezTo>
                  <a:cubicBezTo>
                    <a:pt x="2379" y="964"/>
                    <a:pt x="2372" y="979"/>
                    <a:pt x="2374" y="994"/>
                  </a:cubicBezTo>
                  <a:cubicBezTo>
                    <a:pt x="2377" y="1044"/>
                    <a:pt x="2443" y="1059"/>
                    <a:pt x="2493" y="1060"/>
                  </a:cubicBezTo>
                  <a:cubicBezTo>
                    <a:pt x="2760" y="1067"/>
                    <a:pt x="3042" y="1082"/>
                    <a:pt x="3262" y="1231"/>
                  </a:cubicBezTo>
                  <a:cubicBezTo>
                    <a:pt x="3307" y="1263"/>
                    <a:pt x="3360" y="1301"/>
                    <a:pt x="3412" y="1301"/>
                  </a:cubicBezTo>
                  <a:cubicBezTo>
                    <a:pt x="3425" y="1301"/>
                    <a:pt x="3438" y="1299"/>
                    <a:pt x="3451" y="1293"/>
                  </a:cubicBezTo>
                  <a:cubicBezTo>
                    <a:pt x="3493" y="1274"/>
                    <a:pt x="3515" y="1226"/>
                    <a:pt x="3513" y="1179"/>
                  </a:cubicBezTo>
                  <a:cubicBezTo>
                    <a:pt x="3510" y="1134"/>
                    <a:pt x="3488" y="1092"/>
                    <a:pt x="3462" y="1055"/>
                  </a:cubicBezTo>
                  <a:lnTo>
                    <a:pt x="3462" y="1054"/>
                  </a:lnTo>
                  <a:cubicBezTo>
                    <a:pt x="3371" y="925"/>
                    <a:pt x="3228" y="838"/>
                    <a:pt x="3076" y="800"/>
                  </a:cubicBezTo>
                  <a:cubicBezTo>
                    <a:pt x="3008" y="783"/>
                    <a:pt x="2938" y="775"/>
                    <a:pt x="2867" y="775"/>
                  </a:cubicBezTo>
                  <a:close/>
                  <a:moveTo>
                    <a:pt x="485" y="941"/>
                  </a:moveTo>
                  <a:cubicBezTo>
                    <a:pt x="396" y="941"/>
                    <a:pt x="304" y="1054"/>
                    <a:pt x="272" y="1207"/>
                  </a:cubicBezTo>
                  <a:cubicBezTo>
                    <a:pt x="236" y="1373"/>
                    <a:pt x="283" y="1524"/>
                    <a:pt x="378" y="1545"/>
                  </a:cubicBezTo>
                  <a:cubicBezTo>
                    <a:pt x="385" y="1546"/>
                    <a:pt x="393" y="1547"/>
                    <a:pt x="400" y="1547"/>
                  </a:cubicBezTo>
                  <a:cubicBezTo>
                    <a:pt x="489" y="1547"/>
                    <a:pt x="582" y="1435"/>
                    <a:pt x="615" y="1280"/>
                  </a:cubicBezTo>
                  <a:cubicBezTo>
                    <a:pt x="650" y="1114"/>
                    <a:pt x="602" y="964"/>
                    <a:pt x="507" y="944"/>
                  </a:cubicBezTo>
                  <a:cubicBezTo>
                    <a:pt x="500" y="942"/>
                    <a:pt x="493" y="941"/>
                    <a:pt x="485" y="941"/>
                  </a:cubicBezTo>
                  <a:close/>
                  <a:moveTo>
                    <a:pt x="2554" y="1384"/>
                  </a:moveTo>
                  <a:cubicBezTo>
                    <a:pt x="2465" y="1384"/>
                    <a:pt x="2372" y="1495"/>
                    <a:pt x="2339" y="1649"/>
                  </a:cubicBezTo>
                  <a:cubicBezTo>
                    <a:pt x="2304" y="1815"/>
                    <a:pt x="2351" y="1967"/>
                    <a:pt x="2447" y="1987"/>
                  </a:cubicBezTo>
                  <a:cubicBezTo>
                    <a:pt x="2454" y="1988"/>
                    <a:pt x="2461" y="1989"/>
                    <a:pt x="2469" y="1989"/>
                  </a:cubicBezTo>
                  <a:cubicBezTo>
                    <a:pt x="2558" y="1989"/>
                    <a:pt x="2650" y="1876"/>
                    <a:pt x="2682" y="1723"/>
                  </a:cubicBezTo>
                  <a:cubicBezTo>
                    <a:pt x="2718" y="1557"/>
                    <a:pt x="2670" y="1405"/>
                    <a:pt x="2575" y="1386"/>
                  </a:cubicBezTo>
                  <a:cubicBezTo>
                    <a:pt x="2568" y="1384"/>
                    <a:pt x="2561" y="1384"/>
                    <a:pt x="2554" y="138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5"/>
            <p:cNvSpPr/>
            <p:nvPr/>
          </p:nvSpPr>
          <p:spPr>
            <a:xfrm>
              <a:off x="5568137" y="784139"/>
              <a:ext cx="1904815" cy="3122126"/>
            </a:xfrm>
            <a:custGeom>
              <a:rect b="b" l="l" r="r" t="t"/>
              <a:pathLst>
                <a:path extrusionOk="0" h="52683" w="32142">
                  <a:moveTo>
                    <a:pt x="13754" y="12795"/>
                  </a:moveTo>
                  <a:cubicBezTo>
                    <a:pt x="13456" y="12876"/>
                    <a:pt x="13161" y="12963"/>
                    <a:pt x="12867" y="13057"/>
                  </a:cubicBezTo>
                  <a:cubicBezTo>
                    <a:pt x="12843" y="13136"/>
                    <a:pt x="12821" y="13213"/>
                    <a:pt x="12799" y="13292"/>
                  </a:cubicBezTo>
                  <a:lnTo>
                    <a:pt x="13817" y="13062"/>
                  </a:lnTo>
                  <a:cubicBezTo>
                    <a:pt x="13795" y="12973"/>
                    <a:pt x="13775" y="12885"/>
                    <a:pt x="13754" y="12796"/>
                  </a:cubicBezTo>
                  <a:lnTo>
                    <a:pt x="13754" y="12795"/>
                  </a:lnTo>
                  <a:close/>
                  <a:moveTo>
                    <a:pt x="17347" y="13412"/>
                  </a:moveTo>
                  <a:cubicBezTo>
                    <a:pt x="16780" y="13564"/>
                    <a:pt x="16225" y="13753"/>
                    <a:pt x="15684" y="13978"/>
                  </a:cubicBezTo>
                  <a:cubicBezTo>
                    <a:pt x="15612" y="13790"/>
                    <a:pt x="15531" y="13605"/>
                    <a:pt x="15440" y="13426"/>
                  </a:cubicBezTo>
                  <a:cubicBezTo>
                    <a:pt x="15365" y="13470"/>
                    <a:pt x="15291" y="13513"/>
                    <a:pt x="15216" y="13555"/>
                  </a:cubicBezTo>
                  <a:cubicBezTo>
                    <a:pt x="15306" y="13845"/>
                    <a:pt x="15516" y="14467"/>
                    <a:pt x="15634" y="14467"/>
                  </a:cubicBezTo>
                  <a:cubicBezTo>
                    <a:pt x="15639" y="14467"/>
                    <a:pt x="15644" y="14466"/>
                    <a:pt x="15649" y="14464"/>
                  </a:cubicBezTo>
                  <a:cubicBezTo>
                    <a:pt x="15757" y="14410"/>
                    <a:pt x="16724" y="13913"/>
                    <a:pt x="17239" y="13648"/>
                  </a:cubicBezTo>
                  <a:cubicBezTo>
                    <a:pt x="17275" y="13569"/>
                    <a:pt x="17310" y="13490"/>
                    <a:pt x="17347" y="13412"/>
                  </a:cubicBezTo>
                  <a:close/>
                  <a:moveTo>
                    <a:pt x="12863" y="10385"/>
                  </a:moveTo>
                  <a:lnTo>
                    <a:pt x="12863" y="10385"/>
                  </a:lnTo>
                  <a:cubicBezTo>
                    <a:pt x="12414" y="11085"/>
                    <a:pt x="11825" y="11694"/>
                    <a:pt x="11141" y="12166"/>
                  </a:cubicBezTo>
                  <a:cubicBezTo>
                    <a:pt x="11318" y="12507"/>
                    <a:pt x="11557" y="12815"/>
                    <a:pt x="11846" y="13068"/>
                  </a:cubicBezTo>
                  <a:cubicBezTo>
                    <a:pt x="11505" y="13149"/>
                    <a:pt x="11159" y="13205"/>
                    <a:pt x="10810" y="13235"/>
                  </a:cubicBezTo>
                  <a:cubicBezTo>
                    <a:pt x="10825" y="13690"/>
                    <a:pt x="10826" y="14146"/>
                    <a:pt x="10817" y="14602"/>
                  </a:cubicBezTo>
                  <a:cubicBezTo>
                    <a:pt x="10881" y="14604"/>
                    <a:pt x="10943" y="14606"/>
                    <a:pt x="11007" y="14610"/>
                  </a:cubicBezTo>
                  <a:cubicBezTo>
                    <a:pt x="11041" y="14314"/>
                    <a:pt x="11075" y="14019"/>
                    <a:pt x="11110" y="13724"/>
                  </a:cubicBezTo>
                  <a:cubicBezTo>
                    <a:pt x="11116" y="13664"/>
                    <a:pt x="11124" y="13603"/>
                    <a:pt x="11157" y="13552"/>
                  </a:cubicBezTo>
                  <a:cubicBezTo>
                    <a:pt x="11201" y="13485"/>
                    <a:pt x="11280" y="13451"/>
                    <a:pt x="11354" y="13422"/>
                  </a:cubicBezTo>
                  <a:cubicBezTo>
                    <a:pt x="11658" y="13304"/>
                    <a:pt x="11966" y="13200"/>
                    <a:pt x="12281" y="13112"/>
                  </a:cubicBezTo>
                  <a:cubicBezTo>
                    <a:pt x="12018" y="12863"/>
                    <a:pt x="11763" y="12608"/>
                    <a:pt x="11515" y="12346"/>
                  </a:cubicBezTo>
                  <a:cubicBezTo>
                    <a:pt x="12165" y="11856"/>
                    <a:pt x="12642" y="11144"/>
                    <a:pt x="12863" y="10385"/>
                  </a:cubicBezTo>
                  <a:close/>
                  <a:moveTo>
                    <a:pt x="419" y="1"/>
                  </a:moveTo>
                  <a:cubicBezTo>
                    <a:pt x="289" y="301"/>
                    <a:pt x="208" y="618"/>
                    <a:pt x="158" y="941"/>
                  </a:cubicBezTo>
                  <a:cubicBezTo>
                    <a:pt x="96" y="1330"/>
                    <a:pt x="78" y="1728"/>
                    <a:pt x="72" y="2121"/>
                  </a:cubicBezTo>
                  <a:cubicBezTo>
                    <a:pt x="0" y="7111"/>
                    <a:pt x="1890" y="12188"/>
                    <a:pt x="5490" y="15626"/>
                  </a:cubicBezTo>
                  <a:cubicBezTo>
                    <a:pt x="5976" y="15404"/>
                    <a:pt x="6477" y="15216"/>
                    <a:pt x="6989" y="15066"/>
                  </a:cubicBezTo>
                  <a:cubicBezTo>
                    <a:pt x="7044" y="15049"/>
                    <a:pt x="7100" y="15033"/>
                    <a:pt x="7156" y="15018"/>
                  </a:cubicBezTo>
                  <a:cubicBezTo>
                    <a:pt x="1359" y="11317"/>
                    <a:pt x="954" y="4152"/>
                    <a:pt x="1058" y="1163"/>
                  </a:cubicBezTo>
                  <a:cubicBezTo>
                    <a:pt x="1075" y="694"/>
                    <a:pt x="1104" y="329"/>
                    <a:pt x="1127" y="95"/>
                  </a:cubicBezTo>
                  <a:cubicBezTo>
                    <a:pt x="1008" y="81"/>
                    <a:pt x="891" y="64"/>
                    <a:pt x="774" y="49"/>
                  </a:cubicBezTo>
                  <a:cubicBezTo>
                    <a:pt x="656" y="33"/>
                    <a:pt x="538" y="17"/>
                    <a:pt x="419" y="1"/>
                  </a:cubicBezTo>
                  <a:close/>
                  <a:moveTo>
                    <a:pt x="19342" y="11913"/>
                  </a:moveTo>
                  <a:cubicBezTo>
                    <a:pt x="18954" y="12601"/>
                    <a:pt x="18778" y="13441"/>
                    <a:pt x="18882" y="14247"/>
                  </a:cubicBezTo>
                  <a:cubicBezTo>
                    <a:pt x="18780" y="14248"/>
                    <a:pt x="18678" y="14249"/>
                    <a:pt x="18576" y="14249"/>
                  </a:cubicBezTo>
                  <a:cubicBezTo>
                    <a:pt x="18317" y="14249"/>
                    <a:pt x="18057" y="14244"/>
                    <a:pt x="17798" y="14234"/>
                  </a:cubicBezTo>
                  <a:lnTo>
                    <a:pt x="17798" y="14234"/>
                  </a:lnTo>
                  <a:cubicBezTo>
                    <a:pt x="17955" y="14520"/>
                    <a:pt x="18096" y="14814"/>
                    <a:pt x="18224" y="15114"/>
                  </a:cubicBezTo>
                  <a:cubicBezTo>
                    <a:pt x="18255" y="15187"/>
                    <a:pt x="18287" y="15269"/>
                    <a:pt x="18268" y="15346"/>
                  </a:cubicBezTo>
                  <a:cubicBezTo>
                    <a:pt x="18255" y="15404"/>
                    <a:pt x="18216" y="15453"/>
                    <a:pt x="18179" y="15499"/>
                  </a:cubicBezTo>
                  <a:cubicBezTo>
                    <a:pt x="17866" y="15885"/>
                    <a:pt x="17552" y="16270"/>
                    <a:pt x="17240" y="16656"/>
                  </a:cubicBezTo>
                  <a:cubicBezTo>
                    <a:pt x="17280" y="16681"/>
                    <a:pt x="17319" y="16708"/>
                    <a:pt x="17357" y="16735"/>
                  </a:cubicBezTo>
                  <a:cubicBezTo>
                    <a:pt x="17801" y="16264"/>
                    <a:pt x="18260" y="15808"/>
                    <a:pt x="18738" y="15372"/>
                  </a:cubicBezTo>
                  <a:cubicBezTo>
                    <a:pt x="18515" y="15102"/>
                    <a:pt x="18313" y="14815"/>
                    <a:pt x="18133" y="14516"/>
                  </a:cubicBezTo>
                  <a:lnTo>
                    <a:pt x="18133" y="14516"/>
                  </a:lnTo>
                  <a:cubicBezTo>
                    <a:pt x="18210" y="14522"/>
                    <a:pt x="18287" y="14525"/>
                    <a:pt x="18363" y="14525"/>
                  </a:cubicBezTo>
                  <a:cubicBezTo>
                    <a:pt x="18670" y="14525"/>
                    <a:pt x="18977" y="14478"/>
                    <a:pt x="19270" y="14388"/>
                  </a:cubicBezTo>
                  <a:cubicBezTo>
                    <a:pt x="19132" y="13569"/>
                    <a:pt x="19157" y="12723"/>
                    <a:pt x="19342" y="11913"/>
                  </a:cubicBezTo>
                  <a:close/>
                  <a:moveTo>
                    <a:pt x="16395" y="16141"/>
                  </a:moveTo>
                  <a:lnTo>
                    <a:pt x="14458" y="19370"/>
                  </a:lnTo>
                  <a:cubicBezTo>
                    <a:pt x="14533" y="19384"/>
                    <a:pt x="14608" y="19397"/>
                    <a:pt x="14685" y="19410"/>
                  </a:cubicBezTo>
                  <a:lnTo>
                    <a:pt x="16583" y="16246"/>
                  </a:lnTo>
                  <a:cubicBezTo>
                    <a:pt x="16520" y="16210"/>
                    <a:pt x="16457" y="16176"/>
                    <a:pt x="16395" y="16141"/>
                  </a:cubicBezTo>
                  <a:close/>
                  <a:moveTo>
                    <a:pt x="12784" y="22577"/>
                  </a:moveTo>
                  <a:cubicBezTo>
                    <a:pt x="13048" y="22685"/>
                    <a:pt x="13316" y="22787"/>
                    <a:pt x="13587" y="22881"/>
                  </a:cubicBezTo>
                  <a:cubicBezTo>
                    <a:pt x="15444" y="23531"/>
                    <a:pt x="17412" y="23864"/>
                    <a:pt x="19380" y="23864"/>
                  </a:cubicBezTo>
                  <a:cubicBezTo>
                    <a:pt x="19599" y="23864"/>
                    <a:pt x="19817" y="23860"/>
                    <a:pt x="20035" y="23852"/>
                  </a:cubicBezTo>
                  <a:lnTo>
                    <a:pt x="20035" y="23852"/>
                  </a:lnTo>
                  <a:cubicBezTo>
                    <a:pt x="20039" y="25256"/>
                    <a:pt x="19836" y="31410"/>
                    <a:pt x="16035" y="33658"/>
                  </a:cubicBezTo>
                  <a:cubicBezTo>
                    <a:pt x="13085" y="35404"/>
                    <a:pt x="10602" y="35976"/>
                    <a:pt x="8545" y="35976"/>
                  </a:cubicBezTo>
                  <a:cubicBezTo>
                    <a:pt x="7214" y="35976"/>
                    <a:pt x="6061" y="35736"/>
                    <a:pt x="5077" y="35421"/>
                  </a:cubicBezTo>
                  <a:lnTo>
                    <a:pt x="12784" y="22577"/>
                  </a:lnTo>
                  <a:close/>
                  <a:moveTo>
                    <a:pt x="25589" y="20770"/>
                  </a:moveTo>
                  <a:cubicBezTo>
                    <a:pt x="24678" y="21641"/>
                    <a:pt x="23144" y="22494"/>
                    <a:pt x="20831" y="22675"/>
                  </a:cubicBezTo>
                  <a:cubicBezTo>
                    <a:pt x="20608" y="22693"/>
                    <a:pt x="20377" y="22705"/>
                    <a:pt x="20139" y="22708"/>
                  </a:cubicBezTo>
                  <a:cubicBezTo>
                    <a:pt x="20009" y="22711"/>
                    <a:pt x="19880" y="22712"/>
                    <a:pt x="19752" y="22712"/>
                  </a:cubicBezTo>
                  <a:cubicBezTo>
                    <a:pt x="17093" y="22712"/>
                    <a:pt x="14952" y="22208"/>
                    <a:pt x="13633" y="21790"/>
                  </a:cubicBezTo>
                  <a:cubicBezTo>
                    <a:pt x="13126" y="21630"/>
                    <a:pt x="12740" y="21481"/>
                    <a:pt x="12493" y="21379"/>
                  </a:cubicBezTo>
                  <a:cubicBezTo>
                    <a:pt x="12466" y="21557"/>
                    <a:pt x="12445" y="21736"/>
                    <a:pt x="12431" y="21916"/>
                  </a:cubicBezTo>
                  <a:cubicBezTo>
                    <a:pt x="12419" y="22084"/>
                    <a:pt x="12412" y="22253"/>
                    <a:pt x="12410" y="22422"/>
                  </a:cubicBezTo>
                  <a:cubicBezTo>
                    <a:pt x="12467" y="22446"/>
                    <a:pt x="12525" y="22471"/>
                    <a:pt x="12583" y="22495"/>
                  </a:cubicBezTo>
                  <a:lnTo>
                    <a:pt x="12582" y="22495"/>
                  </a:lnTo>
                  <a:lnTo>
                    <a:pt x="4867" y="35351"/>
                  </a:lnTo>
                  <a:cubicBezTo>
                    <a:pt x="4835" y="35341"/>
                    <a:pt x="4803" y="35329"/>
                    <a:pt x="4771" y="35319"/>
                  </a:cubicBezTo>
                  <a:lnTo>
                    <a:pt x="4771" y="35319"/>
                  </a:lnTo>
                  <a:cubicBezTo>
                    <a:pt x="4801" y="35333"/>
                    <a:pt x="4832" y="35347"/>
                    <a:pt x="4862" y="35361"/>
                  </a:cubicBezTo>
                  <a:cubicBezTo>
                    <a:pt x="4870" y="35364"/>
                    <a:pt x="4877" y="35368"/>
                    <a:pt x="4884" y="35371"/>
                  </a:cubicBezTo>
                  <a:cubicBezTo>
                    <a:pt x="4941" y="35398"/>
                    <a:pt x="4996" y="35425"/>
                    <a:pt x="5053" y="35450"/>
                  </a:cubicBezTo>
                  <a:cubicBezTo>
                    <a:pt x="5055" y="35451"/>
                    <a:pt x="5057" y="35451"/>
                    <a:pt x="5058" y="35452"/>
                  </a:cubicBezTo>
                  <a:cubicBezTo>
                    <a:pt x="6747" y="36220"/>
                    <a:pt x="8593" y="36672"/>
                    <a:pt x="10430" y="36672"/>
                  </a:cubicBezTo>
                  <a:cubicBezTo>
                    <a:pt x="11304" y="36672"/>
                    <a:pt x="12176" y="36569"/>
                    <a:pt x="13028" y="36350"/>
                  </a:cubicBezTo>
                  <a:cubicBezTo>
                    <a:pt x="13553" y="36214"/>
                    <a:pt x="14066" y="36037"/>
                    <a:pt x="14564" y="35826"/>
                  </a:cubicBezTo>
                  <a:cubicBezTo>
                    <a:pt x="15344" y="35494"/>
                    <a:pt x="16091" y="35079"/>
                    <a:pt x="16797" y="34610"/>
                  </a:cubicBezTo>
                  <a:cubicBezTo>
                    <a:pt x="17560" y="34105"/>
                    <a:pt x="18287" y="33529"/>
                    <a:pt x="18864" y="32821"/>
                  </a:cubicBezTo>
                  <a:cubicBezTo>
                    <a:pt x="19108" y="32521"/>
                    <a:pt x="19322" y="32202"/>
                    <a:pt x="19511" y="31868"/>
                  </a:cubicBezTo>
                  <a:cubicBezTo>
                    <a:pt x="21692" y="30034"/>
                    <a:pt x="21938" y="24991"/>
                    <a:pt x="23165" y="24772"/>
                  </a:cubicBezTo>
                  <a:cubicBezTo>
                    <a:pt x="23778" y="24662"/>
                    <a:pt x="24279" y="24464"/>
                    <a:pt x="24624" y="24295"/>
                  </a:cubicBezTo>
                  <a:cubicBezTo>
                    <a:pt x="24145" y="24014"/>
                    <a:pt x="23716" y="23647"/>
                    <a:pt x="23402" y="23196"/>
                  </a:cubicBezTo>
                  <a:cubicBezTo>
                    <a:pt x="24143" y="22852"/>
                    <a:pt x="24808" y="22327"/>
                    <a:pt x="25222" y="21626"/>
                  </a:cubicBezTo>
                  <a:cubicBezTo>
                    <a:pt x="25382" y="21357"/>
                    <a:pt x="25500" y="21068"/>
                    <a:pt x="25589" y="20770"/>
                  </a:cubicBezTo>
                  <a:close/>
                  <a:moveTo>
                    <a:pt x="29895" y="34279"/>
                  </a:moveTo>
                  <a:cubicBezTo>
                    <a:pt x="29593" y="34581"/>
                    <a:pt x="29269" y="34861"/>
                    <a:pt x="28927" y="35114"/>
                  </a:cubicBezTo>
                  <a:cubicBezTo>
                    <a:pt x="27753" y="35982"/>
                    <a:pt x="26379" y="36562"/>
                    <a:pt x="24960" y="36909"/>
                  </a:cubicBezTo>
                  <a:cubicBezTo>
                    <a:pt x="24868" y="36931"/>
                    <a:pt x="24773" y="36953"/>
                    <a:pt x="24678" y="36953"/>
                  </a:cubicBezTo>
                  <a:cubicBezTo>
                    <a:pt x="24642" y="36953"/>
                    <a:pt x="24606" y="36949"/>
                    <a:pt x="24570" y="36942"/>
                  </a:cubicBezTo>
                  <a:cubicBezTo>
                    <a:pt x="24452" y="36917"/>
                    <a:pt x="24348" y="36848"/>
                    <a:pt x="24250" y="36778"/>
                  </a:cubicBezTo>
                  <a:cubicBezTo>
                    <a:pt x="23346" y="36146"/>
                    <a:pt x="22502" y="35428"/>
                    <a:pt x="21730" y="34639"/>
                  </a:cubicBezTo>
                  <a:lnTo>
                    <a:pt x="21730" y="34639"/>
                  </a:lnTo>
                  <a:cubicBezTo>
                    <a:pt x="22630" y="35802"/>
                    <a:pt x="23924" y="37168"/>
                    <a:pt x="25164" y="37388"/>
                  </a:cubicBezTo>
                  <a:cubicBezTo>
                    <a:pt x="25299" y="37412"/>
                    <a:pt x="25441" y="37424"/>
                    <a:pt x="25588" y="37424"/>
                  </a:cubicBezTo>
                  <a:cubicBezTo>
                    <a:pt x="27434" y="37424"/>
                    <a:pt x="30077" y="35629"/>
                    <a:pt x="30974" y="34979"/>
                  </a:cubicBezTo>
                  <a:cubicBezTo>
                    <a:pt x="30594" y="34777"/>
                    <a:pt x="30233" y="34544"/>
                    <a:pt x="29895" y="34279"/>
                  </a:cubicBezTo>
                  <a:close/>
                  <a:moveTo>
                    <a:pt x="20030" y="35854"/>
                  </a:moveTo>
                  <a:cubicBezTo>
                    <a:pt x="20062" y="35994"/>
                    <a:pt x="22156" y="44956"/>
                    <a:pt x="31892" y="52683"/>
                  </a:cubicBezTo>
                  <a:cubicBezTo>
                    <a:pt x="31981" y="52557"/>
                    <a:pt x="32064" y="52428"/>
                    <a:pt x="32142" y="52296"/>
                  </a:cubicBezTo>
                  <a:cubicBezTo>
                    <a:pt x="32142" y="52294"/>
                    <a:pt x="32142" y="52294"/>
                    <a:pt x="32142" y="52293"/>
                  </a:cubicBezTo>
                  <a:cubicBezTo>
                    <a:pt x="28657" y="49260"/>
                    <a:pt x="26191" y="45082"/>
                    <a:pt x="25196" y="40572"/>
                  </a:cubicBezTo>
                  <a:cubicBezTo>
                    <a:pt x="23090" y="39509"/>
                    <a:pt x="21281" y="37856"/>
                    <a:pt x="20030" y="35854"/>
                  </a:cubicBezTo>
                  <a:close/>
                </a:path>
              </a:pathLst>
            </a:custGeom>
            <a:solidFill>
              <a:srgbClr val="FFFCF2">
                <a:alpha val="4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5"/>
            <p:cNvSpPr/>
            <p:nvPr/>
          </p:nvSpPr>
          <p:spPr>
            <a:xfrm>
              <a:off x="6015214" y="1330302"/>
              <a:ext cx="956615" cy="507228"/>
            </a:xfrm>
            <a:custGeom>
              <a:rect b="b" l="l" r="r" t="t"/>
              <a:pathLst>
                <a:path extrusionOk="0" h="8559" w="16142">
                  <a:moveTo>
                    <a:pt x="6565" y="1"/>
                  </a:moveTo>
                  <a:cubicBezTo>
                    <a:pt x="6089" y="1"/>
                    <a:pt x="5560" y="120"/>
                    <a:pt x="4981" y="359"/>
                  </a:cubicBezTo>
                  <a:cubicBezTo>
                    <a:pt x="3618" y="921"/>
                    <a:pt x="2405" y="1887"/>
                    <a:pt x="1546" y="3087"/>
                  </a:cubicBezTo>
                  <a:cubicBezTo>
                    <a:pt x="1482" y="3055"/>
                    <a:pt x="1415" y="3031"/>
                    <a:pt x="1345" y="3016"/>
                  </a:cubicBezTo>
                  <a:cubicBezTo>
                    <a:pt x="1272" y="2999"/>
                    <a:pt x="1198" y="2991"/>
                    <a:pt x="1124" y="2991"/>
                  </a:cubicBezTo>
                  <a:cubicBezTo>
                    <a:pt x="803" y="2991"/>
                    <a:pt x="481" y="3143"/>
                    <a:pt x="284" y="3399"/>
                  </a:cubicBezTo>
                  <a:cubicBezTo>
                    <a:pt x="41" y="3714"/>
                    <a:pt x="1" y="4169"/>
                    <a:pt x="177" y="4525"/>
                  </a:cubicBezTo>
                  <a:cubicBezTo>
                    <a:pt x="238" y="4648"/>
                    <a:pt x="323" y="4759"/>
                    <a:pt x="431" y="4843"/>
                  </a:cubicBezTo>
                  <a:cubicBezTo>
                    <a:pt x="595" y="4970"/>
                    <a:pt x="806" y="5028"/>
                    <a:pt x="1014" y="5028"/>
                  </a:cubicBezTo>
                  <a:cubicBezTo>
                    <a:pt x="1034" y="5028"/>
                    <a:pt x="1053" y="5027"/>
                    <a:pt x="1072" y="5026"/>
                  </a:cubicBezTo>
                  <a:cubicBezTo>
                    <a:pt x="1280" y="5017"/>
                    <a:pt x="1489" y="4952"/>
                    <a:pt x="1651" y="4821"/>
                  </a:cubicBezTo>
                  <a:cubicBezTo>
                    <a:pt x="1955" y="4574"/>
                    <a:pt x="2192" y="4221"/>
                    <a:pt x="2122" y="3830"/>
                  </a:cubicBezTo>
                  <a:cubicBezTo>
                    <a:pt x="2081" y="3604"/>
                    <a:pt x="1957" y="3396"/>
                    <a:pt x="1785" y="3244"/>
                  </a:cubicBezTo>
                  <a:cubicBezTo>
                    <a:pt x="2613" y="2093"/>
                    <a:pt x="3780" y="1165"/>
                    <a:pt x="5090" y="624"/>
                  </a:cubicBezTo>
                  <a:cubicBezTo>
                    <a:pt x="5634" y="400"/>
                    <a:pt x="6127" y="288"/>
                    <a:pt x="6565" y="288"/>
                  </a:cubicBezTo>
                  <a:cubicBezTo>
                    <a:pt x="6759" y="288"/>
                    <a:pt x="6942" y="310"/>
                    <a:pt x="7114" y="354"/>
                  </a:cubicBezTo>
                  <a:cubicBezTo>
                    <a:pt x="7146" y="263"/>
                    <a:pt x="7178" y="173"/>
                    <a:pt x="7211" y="83"/>
                  </a:cubicBezTo>
                  <a:cubicBezTo>
                    <a:pt x="7008" y="28"/>
                    <a:pt x="6793" y="1"/>
                    <a:pt x="6565" y="1"/>
                  </a:cubicBezTo>
                  <a:close/>
                  <a:moveTo>
                    <a:pt x="10754" y="185"/>
                  </a:moveTo>
                  <a:cubicBezTo>
                    <a:pt x="10750" y="211"/>
                    <a:pt x="10744" y="238"/>
                    <a:pt x="10740" y="265"/>
                  </a:cubicBezTo>
                  <a:cubicBezTo>
                    <a:pt x="10730" y="333"/>
                    <a:pt x="10721" y="403"/>
                    <a:pt x="10715" y="472"/>
                  </a:cubicBezTo>
                  <a:cubicBezTo>
                    <a:pt x="11245" y="630"/>
                    <a:pt x="11749" y="993"/>
                    <a:pt x="12160" y="1518"/>
                  </a:cubicBezTo>
                  <a:cubicBezTo>
                    <a:pt x="12623" y="2109"/>
                    <a:pt x="12915" y="2825"/>
                    <a:pt x="13154" y="3447"/>
                  </a:cubicBezTo>
                  <a:cubicBezTo>
                    <a:pt x="13195" y="3553"/>
                    <a:pt x="13234" y="3657"/>
                    <a:pt x="13274" y="3763"/>
                  </a:cubicBezTo>
                  <a:cubicBezTo>
                    <a:pt x="13487" y="4330"/>
                    <a:pt x="13708" y="4916"/>
                    <a:pt x="14015" y="5456"/>
                  </a:cubicBezTo>
                  <a:cubicBezTo>
                    <a:pt x="13966" y="5503"/>
                    <a:pt x="13925" y="5558"/>
                    <a:pt x="13891" y="5618"/>
                  </a:cubicBezTo>
                  <a:cubicBezTo>
                    <a:pt x="13692" y="5951"/>
                    <a:pt x="13621" y="6359"/>
                    <a:pt x="13697" y="6740"/>
                  </a:cubicBezTo>
                  <a:cubicBezTo>
                    <a:pt x="13699" y="6751"/>
                    <a:pt x="13705" y="6764"/>
                    <a:pt x="13712" y="6775"/>
                  </a:cubicBezTo>
                  <a:cubicBezTo>
                    <a:pt x="13758" y="7178"/>
                    <a:pt x="13847" y="7577"/>
                    <a:pt x="13974" y="7961"/>
                  </a:cubicBezTo>
                  <a:cubicBezTo>
                    <a:pt x="14011" y="8074"/>
                    <a:pt x="14054" y="8193"/>
                    <a:pt x="14133" y="8296"/>
                  </a:cubicBezTo>
                  <a:cubicBezTo>
                    <a:pt x="14264" y="8468"/>
                    <a:pt x="14482" y="8558"/>
                    <a:pt x="14710" y="8558"/>
                  </a:cubicBezTo>
                  <a:cubicBezTo>
                    <a:pt x="14858" y="8558"/>
                    <a:pt x="15010" y="8519"/>
                    <a:pt x="15146" y="8437"/>
                  </a:cubicBezTo>
                  <a:lnTo>
                    <a:pt x="15071" y="8314"/>
                  </a:lnTo>
                  <a:cubicBezTo>
                    <a:pt x="14966" y="8378"/>
                    <a:pt x="14835" y="8413"/>
                    <a:pt x="14705" y="8413"/>
                  </a:cubicBezTo>
                  <a:cubicBezTo>
                    <a:pt x="14529" y="8413"/>
                    <a:pt x="14355" y="8350"/>
                    <a:pt x="14247" y="8209"/>
                  </a:cubicBezTo>
                  <a:cubicBezTo>
                    <a:pt x="14182" y="8123"/>
                    <a:pt x="14143" y="8018"/>
                    <a:pt x="14110" y="7915"/>
                  </a:cubicBezTo>
                  <a:cubicBezTo>
                    <a:pt x="13992" y="7561"/>
                    <a:pt x="13910" y="7193"/>
                    <a:pt x="13863" y="6822"/>
                  </a:cubicBezTo>
                  <a:cubicBezTo>
                    <a:pt x="13917" y="6779"/>
                    <a:pt x="13920" y="6687"/>
                    <a:pt x="13914" y="6613"/>
                  </a:cubicBezTo>
                  <a:cubicBezTo>
                    <a:pt x="13896" y="6365"/>
                    <a:pt x="13922" y="6115"/>
                    <a:pt x="13988" y="5876"/>
                  </a:cubicBezTo>
                  <a:cubicBezTo>
                    <a:pt x="14012" y="5790"/>
                    <a:pt x="14043" y="5702"/>
                    <a:pt x="14105" y="5637"/>
                  </a:cubicBezTo>
                  <a:cubicBezTo>
                    <a:pt x="14174" y="5567"/>
                    <a:pt x="14271" y="5535"/>
                    <a:pt x="14370" y="5535"/>
                  </a:cubicBezTo>
                  <a:cubicBezTo>
                    <a:pt x="14427" y="5535"/>
                    <a:pt x="14485" y="5546"/>
                    <a:pt x="14539" y="5565"/>
                  </a:cubicBezTo>
                  <a:cubicBezTo>
                    <a:pt x="14684" y="5619"/>
                    <a:pt x="14802" y="5727"/>
                    <a:pt x="14911" y="5837"/>
                  </a:cubicBezTo>
                  <a:cubicBezTo>
                    <a:pt x="15020" y="5947"/>
                    <a:pt x="15127" y="6063"/>
                    <a:pt x="15262" y="6140"/>
                  </a:cubicBezTo>
                  <a:cubicBezTo>
                    <a:pt x="15264" y="6141"/>
                    <a:pt x="15267" y="6142"/>
                    <a:pt x="15271" y="6144"/>
                  </a:cubicBezTo>
                  <a:cubicBezTo>
                    <a:pt x="15517" y="6498"/>
                    <a:pt x="15727" y="6877"/>
                    <a:pt x="15895" y="7275"/>
                  </a:cubicBezTo>
                  <a:cubicBezTo>
                    <a:pt x="15931" y="7363"/>
                    <a:pt x="15968" y="7456"/>
                    <a:pt x="15976" y="7549"/>
                  </a:cubicBezTo>
                  <a:cubicBezTo>
                    <a:pt x="15994" y="7760"/>
                    <a:pt x="15840" y="7977"/>
                    <a:pt x="15635" y="8031"/>
                  </a:cubicBezTo>
                  <a:lnTo>
                    <a:pt x="15672" y="8171"/>
                  </a:lnTo>
                  <a:cubicBezTo>
                    <a:pt x="15946" y="8098"/>
                    <a:pt x="16142" y="7819"/>
                    <a:pt x="16119" y="7537"/>
                  </a:cubicBezTo>
                  <a:lnTo>
                    <a:pt x="16119" y="7536"/>
                  </a:lnTo>
                  <a:cubicBezTo>
                    <a:pt x="16110" y="7422"/>
                    <a:pt x="16068" y="7318"/>
                    <a:pt x="16027" y="7220"/>
                  </a:cubicBezTo>
                  <a:cubicBezTo>
                    <a:pt x="15854" y="6811"/>
                    <a:pt x="15639" y="6421"/>
                    <a:pt x="15386" y="6057"/>
                  </a:cubicBezTo>
                  <a:lnTo>
                    <a:pt x="15386" y="6056"/>
                  </a:lnTo>
                  <a:cubicBezTo>
                    <a:pt x="15366" y="5954"/>
                    <a:pt x="15298" y="5867"/>
                    <a:pt x="15226" y="5792"/>
                  </a:cubicBezTo>
                  <a:cubicBezTo>
                    <a:pt x="15078" y="5640"/>
                    <a:pt x="14903" y="5517"/>
                    <a:pt x="14711" y="5429"/>
                  </a:cubicBezTo>
                  <a:cubicBezTo>
                    <a:pt x="14594" y="5375"/>
                    <a:pt x="14461" y="5338"/>
                    <a:pt x="14334" y="5338"/>
                  </a:cubicBezTo>
                  <a:cubicBezTo>
                    <a:pt x="14316" y="5338"/>
                    <a:pt x="14297" y="5339"/>
                    <a:pt x="14279" y="5340"/>
                  </a:cubicBezTo>
                  <a:cubicBezTo>
                    <a:pt x="13976" y="4813"/>
                    <a:pt x="13756" y="4228"/>
                    <a:pt x="13543" y="3661"/>
                  </a:cubicBezTo>
                  <a:cubicBezTo>
                    <a:pt x="13502" y="3555"/>
                    <a:pt x="13463" y="3450"/>
                    <a:pt x="13422" y="3345"/>
                  </a:cubicBezTo>
                  <a:cubicBezTo>
                    <a:pt x="13176" y="2702"/>
                    <a:pt x="12873" y="1964"/>
                    <a:pt x="12386" y="1342"/>
                  </a:cubicBezTo>
                  <a:cubicBezTo>
                    <a:pt x="11928" y="755"/>
                    <a:pt x="11357" y="353"/>
                    <a:pt x="10754" y="18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5"/>
            <p:cNvSpPr/>
            <p:nvPr/>
          </p:nvSpPr>
          <p:spPr>
            <a:xfrm>
              <a:off x="6043897" y="1534757"/>
              <a:ext cx="70996" cy="69693"/>
            </a:xfrm>
            <a:custGeom>
              <a:rect b="b" l="l" r="r" t="t"/>
              <a:pathLst>
                <a:path extrusionOk="0" h="1176" w="1198">
                  <a:moveTo>
                    <a:pt x="653" y="1"/>
                  </a:moveTo>
                  <a:cubicBezTo>
                    <a:pt x="650" y="1"/>
                    <a:pt x="646" y="1"/>
                    <a:pt x="643" y="1"/>
                  </a:cubicBezTo>
                  <a:cubicBezTo>
                    <a:pt x="518" y="3"/>
                    <a:pt x="396" y="58"/>
                    <a:pt x="296" y="134"/>
                  </a:cubicBezTo>
                  <a:cubicBezTo>
                    <a:pt x="117" y="272"/>
                    <a:pt x="0" y="497"/>
                    <a:pt x="23" y="722"/>
                  </a:cubicBezTo>
                  <a:cubicBezTo>
                    <a:pt x="47" y="946"/>
                    <a:pt x="229" y="1154"/>
                    <a:pt x="454" y="1174"/>
                  </a:cubicBezTo>
                  <a:cubicBezTo>
                    <a:pt x="467" y="1175"/>
                    <a:pt x="481" y="1175"/>
                    <a:pt x="494" y="1175"/>
                  </a:cubicBezTo>
                  <a:cubicBezTo>
                    <a:pt x="649" y="1175"/>
                    <a:pt x="795" y="1099"/>
                    <a:pt x="932" y="1023"/>
                  </a:cubicBezTo>
                  <a:cubicBezTo>
                    <a:pt x="1108" y="927"/>
                    <a:pt x="1197" y="648"/>
                    <a:pt x="1147" y="416"/>
                  </a:cubicBezTo>
                  <a:cubicBezTo>
                    <a:pt x="1098" y="189"/>
                    <a:pt x="886" y="1"/>
                    <a:pt x="6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5"/>
            <p:cNvSpPr/>
            <p:nvPr/>
          </p:nvSpPr>
          <p:spPr>
            <a:xfrm>
              <a:off x="6822428" y="1646645"/>
              <a:ext cx="122318" cy="183595"/>
            </a:xfrm>
            <a:custGeom>
              <a:rect b="b" l="l" r="r" t="t"/>
              <a:pathLst>
                <a:path extrusionOk="0" h="3098" w="2064">
                  <a:moveTo>
                    <a:pt x="713" y="0"/>
                  </a:moveTo>
                  <a:cubicBezTo>
                    <a:pt x="695" y="0"/>
                    <a:pt x="676" y="1"/>
                    <a:pt x="658" y="2"/>
                  </a:cubicBezTo>
                  <a:cubicBezTo>
                    <a:pt x="658" y="2"/>
                    <a:pt x="658" y="2"/>
                    <a:pt x="657" y="2"/>
                  </a:cubicBezTo>
                  <a:cubicBezTo>
                    <a:pt x="644" y="2"/>
                    <a:pt x="551" y="6"/>
                    <a:pt x="394" y="118"/>
                  </a:cubicBezTo>
                  <a:cubicBezTo>
                    <a:pt x="345" y="165"/>
                    <a:pt x="304" y="220"/>
                    <a:pt x="270" y="278"/>
                  </a:cubicBezTo>
                  <a:cubicBezTo>
                    <a:pt x="71" y="613"/>
                    <a:pt x="0" y="1021"/>
                    <a:pt x="76" y="1402"/>
                  </a:cubicBezTo>
                  <a:cubicBezTo>
                    <a:pt x="78" y="1413"/>
                    <a:pt x="84" y="1424"/>
                    <a:pt x="91" y="1436"/>
                  </a:cubicBezTo>
                  <a:cubicBezTo>
                    <a:pt x="91" y="1436"/>
                    <a:pt x="112" y="1493"/>
                    <a:pt x="186" y="1493"/>
                  </a:cubicBezTo>
                  <a:cubicBezTo>
                    <a:pt x="202" y="1493"/>
                    <a:pt x="220" y="1490"/>
                    <a:pt x="242" y="1484"/>
                  </a:cubicBezTo>
                  <a:cubicBezTo>
                    <a:pt x="296" y="1441"/>
                    <a:pt x="299" y="1348"/>
                    <a:pt x="293" y="1274"/>
                  </a:cubicBezTo>
                  <a:cubicBezTo>
                    <a:pt x="275" y="1027"/>
                    <a:pt x="301" y="777"/>
                    <a:pt x="367" y="538"/>
                  </a:cubicBezTo>
                  <a:cubicBezTo>
                    <a:pt x="391" y="452"/>
                    <a:pt x="422" y="364"/>
                    <a:pt x="484" y="299"/>
                  </a:cubicBezTo>
                  <a:cubicBezTo>
                    <a:pt x="553" y="229"/>
                    <a:pt x="650" y="197"/>
                    <a:pt x="749" y="197"/>
                  </a:cubicBezTo>
                  <a:cubicBezTo>
                    <a:pt x="806" y="197"/>
                    <a:pt x="864" y="208"/>
                    <a:pt x="918" y="227"/>
                  </a:cubicBezTo>
                  <a:cubicBezTo>
                    <a:pt x="1063" y="281"/>
                    <a:pt x="1181" y="389"/>
                    <a:pt x="1290" y="499"/>
                  </a:cubicBezTo>
                  <a:cubicBezTo>
                    <a:pt x="1399" y="609"/>
                    <a:pt x="1506" y="725"/>
                    <a:pt x="1641" y="802"/>
                  </a:cubicBezTo>
                  <a:cubicBezTo>
                    <a:pt x="1641" y="802"/>
                    <a:pt x="1643" y="802"/>
                    <a:pt x="1646" y="802"/>
                  </a:cubicBezTo>
                  <a:cubicBezTo>
                    <a:pt x="1670" y="802"/>
                    <a:pt x="1759" y="797"/>
                    <a:pt x="1765" y="718"/>
                  </a:cubicBezTo>
                  <a:cubicBezTo>
                    <a:pt x="1745" y="616"/>
                    <a:pt x="1678" y="529"/>
                    <a:pt x="1605" y="454"/>
                  </a:cubicBezTo>
                  <a:cubicBezTo>
                    <a:pt x="1457" y="303"/>
                    <a:pt x="1282" y="179"/>
                    <a:pt x="1090" y="91"/>
                  </a:cubicBezTo>
                  <a:cubicBezTo>
                    <a:pt x="973" y="37"/>
                    <a:pt x="840" y="0"/>
                    <a:pt x="713" y="0"/>
                  </a:cubicBezTo>
                  <a:close/>
                  <a:moveTo>
                    <a:pt x="1996" y="2677"/>
                  </a:moveTo>
                  <a:cubicBezTo>
                    <a:pt x="1984" y="2677"/>
                    <a:pt x="1974" y="2683"/>
                    <a:pt x="1963" y="2689"/>
                  </a:cubicBezTo>
                  <a:cubicBezTo>
                    <a:pt x="1909" y="2721"/>
                    <a:pt x="1864" y="2770"/>
                    <a:pt x="1837" y="2828"/>
                  </a:cubicBezTo>
                  <a:cubicBezTo>
                    <a:pt x="1832" y="2838"/>
                    <a:pt x="1827" y="2850"/>
                    <a:pt x="1831" y="2862"/>
                  </a:cubicBezTo>
                  <a:cubicBezTo>
                    <a:pt x="1834" y="2874"/>
                    <a:pt x="1846" y="2884"/>
                    <a:pt x="1859" y="2887"/>
                  </a:cubicBezTo>
                  <a:cubicBezTo>
                    <a:pt x="1865" y="2889"/>
                    <a:pt x="1871" y="2889"/>
                    <a:pt x="1877" y="2889"/>
                  </a:cubicBezTo>
                  <a:cubicBezTo>
                    <a:pt x="1884" y="2889"/>
                    <a:pt x="1892" y="2888"/>
                    <a:pt x="1899" y="2887"/>
                  </a:cubicBezTo>
                  <a:cubicBezTo>
                    <a:pt x="1929" y="2884"/>
                    <a:pt x="1958" y="2879"/>
                    <a:pt x="1989" y="2873"/>
                  </a:cubicBezTo>
                  <a:cubicBezTo>
                    <a:pt x="2018" y="2869"/>
                    <a:pt x="2052" y="2858"/>
                    <a:pt x="2059" y="2829"/>
                  </a:cubicBezTo>
                  <a:cubicBezTo>
                    <a:pt x="2064" y="2813"/>
                    <a:pt x="2057" y="2794"/>
                    <a:pt x="2050" y="2778"/>
                  </a:cubicBezTo>
                  <a:cubicBezTo>
                    <a:pt x="2037" y="2747"/>
                    <a:pt x="2025" y="2715"/>
                    <a:pt x="2011" y="2684"/>
                  </a:cubicBezTo>
                  <a:cubicBezTo>
                    <a:pt x="2019" y="2684"/>
                    <a:pt x="2007" y="2677"/>
                    <a:pt x="1996" y="2677"/>
                  </a:cubicBezTo>
                  <a:close/>
                  <a:moveTo>
                    <a:pt x="1633" y="2894"/>
                  </a:moveTo>
                  <a:cubicBezTo>
                    <a:pt x="1562" y="2896"/>
                    <a:pt x="1493" y="2918"/>
                    <a:pt x="1436" y="2958"/>
                  </a:cubicBezTo>
                  <a:cubicBezTo>
                    <a:pt x="1450" y="3000"/>
                    <a:pt x="1471" y="3040"/>
                    <a:pt x="1497" y="3076"/>
                  </a:cubicBezTo>
                  <a:cubicBezTo>
                    <a:pt x="1504" y="3086"/>
                    <a:pt x="1512" y="3096"/>
                    <a:pt x="1523" y="3097"/>
                  </a:cubicBezTo>
                  <a:cubicBezTo>
                    <a:pt x="1525" y="3098"/>
                    <a:pt x="1526" y="3098"/>
                    <a:pt x="1528" y="3098"/>
                  </a:cubicBezTo>
                  <a:cubicBezTo>
                    <a:pt x="1535" y="3098"/>
                    <a:pt x="1542" y="3094"/>
                    <a:pt x="1549" y="3090"/>
                  </a:cubicBezTo>
                  <a:cubicBezTo>
                    <a:pt x="1592" y="3067"/>
                    <a:pt x="1626" y="3030"/>
                    <a:pt x="1657" y="2993"/>
                  </a:cubicBezTo>
                  <a:cubicBezTo>
                    <a:pt x="1667" y="2980"/>
                    <a:pt x="1679" y="2966"/>
                    <a:pt x="1684" y="2950"/>
                  </a:cubicBezTo>
                  <a:cubicBezTo>
                    <a:pt x="1688" y="2935"/>
                    <a:pt x="1686" y="2915"/>
                    <a:pt x="1672" y="2903"/>
                  </a:cubicBezTo>
                  <a:cubicBezTo>
                    <a:pt x="1662" y="2895"/>
                    <a:pt x="1646" y="2894"/>
                    <a:pt x="1633" y="289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55"/>
            <p:cNvSpPr/>
            <p:nvPr/>
          </p:nvSpPr>
          <p:spPr>
            <a:xfrm>
              <a:off x="5575071" y="837771"/>
              <a:ext cx="2272598" cy="2894084"/>
            </a:xfrm>
            <a:custGeom>
              <a:rect b="b" l="l" r="r" t="t"/>
              <a:pathLst>
                <a:path extrusionOk="0" h="48835" w="38348">
                  <a:moveTo>
                    <a:pt x="41" y="1"/>
                  </a:moveTo>
                  <a:cubicBezTo>
                    <a:pt x="29" y="1"/>
                    <a:pt x="16" y="8"/>
                    <a:pt x="10" y="20"/>
                  </a:cubicBezTo>
                  <a:cubicBezTo>
                    <a:pt x="1" y="37"/>
                    <a:pt x="6" y="58"/>
                    <a:pt x="24" y="68"/>
                  </a:cubicBezTo>
                  <a:cubicBezTo>
                    <a:pt x="206" y="165"/>
                    <a:pt x="421" y="210"/>
                    <a:pt x="627" y="244"/>
                  </a:cubicBezTo>
                  <a:cubicBezTo>
                    <a:pt x="1445" y="382"/>
                    <a:pt x="2280" y="452"/>
                    <a:pt x="3112" y="452"/>
                  </a:cubicBezTo>
                  <a:cubicBezTo>
                    <a:pt x="3175" y="452"/>
                    <a:pt x="3239" y="452"/>
                    <a:pt x="3302" y="450"/>
                  </a:cubicBezTo>
                  <a:cubicBezTo>
                    <a:pt x="3321" y="450"/>
                    <a:pt x="3338" y="434"/>
                    <a:pt x="3338" y="414"/>
                  </a:cubicBezTo>
                  <a:cubicBezTo>
                    <a:pt x="3337" y="396"/>
                    <a:pt x="3322" y="378"/>
                    <a:pt x="3304" y="378"/>
                  </a:cubicBezTo>
                  <a:cubicBezTo>
                    <a:pt x="3303" y="378"/>
                    <a:pt x="3302" y="378"/>
                    <a:pt x="3301" y="378"/>
                  </a:cubicBezTo>
                  <a:lnTo>
                    <a:pt x="3302" y="378"/>
                  </a:lnTo>
                  <a:cubicBezTo>
                    <a:pt x="3233" y="379"/>
                    <a:pt x="3165" y="380"/>
                    <a:pt x="3097" y="380"/>
                  </a:cubicBezTo>
                  <a:cubicBezTo>
                    <a:pt x="2274" y="380"/>
                    <a:pt x="1448" y="309"/>
                    <a:pt x="639" y="173"/>
                  </a:cubicBezTo>
                  <a:cubicBezTo>
                    <a:pt x="439" y="140"/>
                    <a:pt x="230" y="97"/>
                    <a:pt x="57" y="5"/>
                  </a:cubicBezTo>
                  <a:cubicBezTo>
                    <a:pt x="52" y="2"/>
                    <a:pt x="47" y="1"/>
                    <a:pt x="41" y="1"/>
                  </a:cubicBezTo>
                  <a:close/>
                  <a:moveTo>
                    <a:pt x="15340" y="3573"/>
                  </a:moveTo>
                  <a:cubicBezTo>
                    <a:pt x="15329" y="3573"/>
                    <a:pt x="15318" y="3578"/>
                    <a:pt x="15310" y="3589"/>
                  </a:cubicBezTo>
                  <a:cubicBezTo>
                    <a:pt x="15198" y="3762"/>
                    <a:pt x="15032" y="3905"/>
                    <a:pt x="14844" y="3990"/>
                  </a:cubicBezTo>
                  <a:cubicBezTo>
                    <a:pt x="14805" y="4008"/>
                    <a:pt x="14723" y="4045"/>
                    <a:pt x="14725" y="4123"/>
                  </a:cubicBezTo>
                  <a:cubicBezTo>
                    <a:pt x="14725" y="4156"/>
                    <a:pt x="14742" y="4183"/>
                    <a:pt x="14758" y="4205"/>
                  </a:cubicBezTo>
                  <a:cubicBezTo>
                    <a:pt x="14816" y="4286"/>
                    <a:pt x="14886" y="4358"/>
                    <a:pt x="14964" y="4420"/>
                  </a:cubicBezTo>
                  <a:cubicBezTo>
                    <a:pt x="14971" y="4424"/>
                    <a:pt x="14977" y="4428"/>
                    <a:pt x="14986" y="4428"/>
                  </a:cubicBezTo>
                  <a:cubicBezTo>
                    <a:pt x="14996" y="4428"/>
                    <a:pt x="15006" y="4423"/>
                    <a:pt x="15013" y="4414"/>
                  </a:cubicBezTo>
                  <a:cubicBezTo>
                    <a:pt x="15026" y="4398"/>
                    <a:pt x="15024" y="4376"/>
                    <a:pt x="15008" y="4363"/>
                  </a:cubicBezTo>
                  <a:cubicBezTo>
                    <a:pt x="14936" y="4306"/>
                    <a:pt x="14871" y="4239"/>
                    <a:pt x="14817" y="4163"/>
                  </a:cubicBezTo>
                  <a:cubicBezTo>
                    <a:pt x="14807" y="4149"/>
                    <a:pt x="14797" y="4134"/>
                    <a:pt x="14797" y="4122"/>
                  </a:cubicBezTo>
                  <a:cubicBezTo>
                    <a:pt x="14797" y="4095"/>
                    <a:pt x="14837" y="4072"/>
                    <a:pt x="14873" y="4055"/>
                  </a:cubicBezTo>
                  <a:cubicBezTo>
                    <a:pt x="15074" y="3964"/>
                    <a:pt x="15250" y="3813"/>
                    <a:pt x="15371" y="3629"/>
                  </a:cubicBezTo>
                  <a:cubicBezTo>
                    <a:pt x="15382" y="3612"/>
                    <a:pt x="15378" y="3589"/>
                    <a:pt x="15360" y="3579"/>
                  </a:cubicBezTo>
                  <a:cubicBezTo>
                    <a:pt x="15354" y="3575"/>
                    <a:pt x="15347" y="3573"/>
                    <a:pt x="15340" y="3573"/>
                  </a:cubicBezTo>
                  <a:close/>
                  <a:moveTo>
                    <a:pt x="16275" y="5188"/>
                  </a:moveTo>
                  <a:cubicBezTo>
                    <a:pt x="16264" y="5188"/>
                    <a:pt x="16253" y="5194"/>
                    <a:pt x="16245" y="5204"/>
                  </a:cubicBezTo>
                  <a:cubicBezTo>
                    <a:pt x="16079" y="5439"/>
                    <a:pt x="15798" y="5595"/>
                    <a:pt x="15510" y="5610"/>
                  </a:cubicBezTo>
                  <a:cubicBezTo>
                    <a:pt x="15494" y="5611"/>
                    <a:pt x="15479" y="5611"/>
                    <a:pt x="15463" y="5611"/>
                  </a:cubicBezTo>
                  <a:cubicBezTo>
                    <a:pt x="15190" y="5611"/>
                    <a:pt x="14915" y="5487"/>
                    <a:pt x="14735" y="5281"/>
                  </a:cubicBezTo>
                  <a:cubicBezTo>
                    <a:pt x="14728" y="5273"/>
                    <a:pt x="14718" y="5269"/>
                    <a:pt x="14708" y="5269"/>
                  </a:cubicBezTo>
                  <a:cubicBezTo>
                    <a:pt x="14700" y="5269"/>
                    <a:pt x="14692" y="5272"/>
                    <a:pt x="14685" y="5278"/>
                  </a:cubicBezTo>
                  <a:cubicBezTo>
                    <a:pt x="14670" y="5291"/>
                    <a:pt x="14669" y="5313"/>
                    <a:pt x="14682" y="5328"/>
                  </a:cubicBezTo>
                  <a:cubicBezTo>
                    <a:pt x="14874" y="5549"/>
                    <a:pt x="15170" y="5683"/>
                    <a:pt x="15463" y="5683"/>
                  </a:cubicBezTo>
                  <a:cubicBezTo>
                    <a:pt x="15481" y="5683"/>
                    <a:pt x="15497" y="5683"/>
                    <a:pt x="15513" y="5682"/>
                  </a:cubicBezTo>
                  <a:cubicBezTo>
                    <a:pt x="15823" y="5665"/>
                    <a:pt x="16126" y="5498"/>
                    <a:pt x="16304" y="5244"/>
                  </a:cubicBezTo>
                  <a:cubicBezTo>
                    <a:pt x="16316" y="5228"/>
                    <a:pt x="16311" y="5206"/>
                    <a:pt x="16295" y="5194"/>
                  </a:cubicBezTo>
                  <a:cubicBezTo>
                    <a:pt x="16289" y="5190"/>
                    <a:pt x="16282" y="5188"/>
                    <a:pt x="16275" y="5188"/>
                  </a:cubicBezTo>
                  <a:close/>
                  <a:moveTo>
                    <a:pt x="13116" y="18248"/>
                  </a:moveTo>
                  <a:cubicBezTo>
                    <a:pt x="13499" y="18339"/>
                    <a:pt x="13873" y="18416"/>
                    <a:pt x="14234" y="18483"/>
                  </a:cubicBezTo>
                  <a:cubicBezTo>
                    <a:pt x="13673" y="19540"/>
                    <a:pt x="13395" y="20728"/>
                    <a:pt x="13432" y="21925"/>
                  </a:cubicBezTo>
                  <a:cubicBezTo>
                    <a:pt x="13064" y="21795"/>
                    <a:pt x="12692" y="21650"/>
                    <a:pt x="12329" y="21494"/>
                  </a:cubicBezTo>
                  <a:cubicBezTo>
                    <a:pt x="12331" y="21334"/>
                    <a:pt x="12339" y="21172"/>
                    <a:pt x="12350" y="21015"/>
                  </a:cubicBezTo>
                  <a:cubicBezTo>
                    <a:pt x="12420" y="20111"/>
                    <a:pt x="12650" y="19238"/>
                    <a:pt x="13032" y="18419"/>
                  </a:cubicBezTo>
                  <a:cubicBezTo>
                    <a:pt x="13059" y="18362"/>
                    <a:pt x="13087" y="18305"/>
                    <a:pt x="13116" y="18248"/>
                  </a:cubicBezTo>
                  <a:close/>
                  <a:moveTo>
                    <a:pt x="20520" y="16153"/>
                  </a:moveTo>
                  <a:cubicBezTo>
                    <a:pt x="20502" y="16153"/>
                    <a:pt x="20486" y="16166"/>
                    <a:pt x="20484" y="16185"/>
                  </a:cubicBezTo>
                  <a:cubicBezTo>
                    <a:pt x="20379" y="17063"/>
                    <a:pt x="20188" y="17934"/>
                    <a:pt x="19918" y="18775"/>
                  </a:cubicBezTo>
                  <a:cubicBezTo>
                    <a:pt x="19894" y="18776"/>
                    <a:pt x="19872" y="18778"/>
                    <a:pt x="19850" y="18779"/>
                  </a:cubicBezTo>
                  <a:cubicBezTo>
                    <a:pt x="19434" y="18801"/>
                    <a:pt x="19018" y="18812"/>
                    <a:pt x="18602" y="18812"/>
                  </a:cubicBezTo>
                  <a:cubicBezTo>
                    <a:pt x="17157" y="18812"/>
                    <a:pt x="15713" y="18681"/>
                    <a:pt x="14294" y="18421"/>
                  </a:cubicBezTo>
                  <a:cubicBezTo>
                    <a:pt x="13913" y="18353"/>
                    <a:pt x="13513" y="18268"/>
                    <a:pt x="13104" y="18172"/>
                  </a:cubicBezTo>
                  <a:cubicBezTo>
                    <a:pt x="13102" y="18171"/>
                    <a:pt x="13099" y="18171"/>
                    <a:pt x="13097" y="18171"/>
                  </a:cubicBezTo>
                  <a:cubicBezTo>
                    <a:pt x="13083" y="18171"/>
                    <a:pt x="13071" y="18178"/>
                    <a:pt x="13065" y="18190"/>
                  </a:cubicBezTo>
                  <a:cubicBezTo>
                    <a:pt x="13031" y="18256"/>
                    <a:pt x="12999" y="18322"/>
                    <a:pt x="12967" y="18389"/>
                  </a:cubicBezTo>
                  <a:cubicBezTo>
                    <a:pt x="12580" y="19216"/>
                    <a:pt x="12349" y="20097"/>
                    <a:pt x="12280" y="21009"/>
                  </a:cubicBezTo>
                  <a:cubicBezTo>
                    <a:pt x="12266" y="21177"/>
                    <a:pt x="12259" y="21348"/>
                    <a:pt x="12257" y="21517"/>
                  </a:cubicBezTo>
                  <a:cubicBezTo>
                    <a:pt x="12257" y="21531"/>
                    <a:pt x="12266" y="21545"/>
                    <a:pt x="12280" y="21550"/>
                  </a:cubicBezTo>
                  <a:cubicBezTo>
                    <a:pt x="12667" y="21719"/>
                    <a:pt x="13064" y="21873"/>
                    <a:pt x="13458" y="22010"/>
                  </a:cubicBezTo>
                  <a:cubicBezTo>
                    <a:pt x="15319" y="22661"/>
                    <a:pt x="17310" y="22996"/>
                    <a:pt x="19281" y="22996"/>
                  </a:cubicBezTo>
                  <a:cubicBezTo>
                    <a:pt x="19668" y="22996"/>
                    <a:pt x="20054" y="22983"/>
                    <a:pt x="20438" y="22956"/>
                  </a:cubicBezTo>
                  <a:cubicBezTo>
                    <a:pt x="20586" y="22947"/>
                    <a:pt x="20727" y="22935"/>
                    <a:pt x="20859" y="22922"/>
                  </a:cubicBezTo>
                  <a:cubicBezTo>
                    <a:pt x="21743" y="22837"/>
                    <a:pt x="22446" y="22678"/>
                    <a:pt x="23073" y="22423"/>
                  </a:cubicBezTo>
                  <a:cubicBezTo>
                    <a:pt x="23149" y="22393"/>
                    <a:pt x="23226" y="22359"/>
                    <a:pt x="23300" y="22323"/>
                  </a:cubicBezTo>
                  <a:cubicBezTo>
                    <a:pt x="23318" y="22315"/>
                    <a:pt x="23325" y="22294"/>
                    <a:pt x="23317" y="22275"/>
                  </a:cubicBezTo>
                  <a:cubicBezTo>
                    <a:pt x="23311" y="22263"/>
                    <a:pt x="23298" y="22255"/>
                    <a:pt x="23284" y="22255"/>
                  </a:cubicBezTo>
                  <a:cubicBezTo>
                    <a:pt x="23279" y="22255"/>
                    <a:pt x="23274" y="22256"/>
                    <a:pt x="23270" y="22258"/>
                  </a:cubicBezTo>
                  <a:cubicBezTo>
                    <a:pt x="23196" y="22293"/>
                    <a:pt x="23120" y="22326"/>
                    <a:pt x="23045" y="22357"/>
                  </a:cubicBezTo>
                  <a:cubicBezTo>
                    <a:pt x="22425" y="22609"/>
                    <a:pt x="21728" y="22766"/>
                    <a:pt x="20852" y="22850"/>
                  </a:cubicBezTo>
                  <a:cubicBezTo>
                    <a:pt x="20720" y="22864"/>
                    <a:pt x="20580" y="22875"/>
                    <a:pt x="20433" y="22886"/>
                  </a:cubicBezTo>
                  <a:cubicBezTo>
                    <a:pt x="20052" y="22911"/>
                    <a:pt x="19669" y="22924"/>
                    <a:pt x="19285" y="22924"/>
                  </a:cubicBezTo>
                  <a:cubicBezTo>
                    <a:pt x="17330" y="22924"/>
                    <a:pt x="15353" y="22593"/>
                    <a:pt x="13504" y="21951"/>
                  </a:cubicBezTo>
                  <a:cubicBezTo>
                    <a:pt x="13463" y="20749"/>
                    <a:pt x="13740" y="19555"/>
                    <a:pt x="14307" y="18496"/>
                  </a:cubicBezTo>
                  <a:cubicBezTo>
                    <a:pt x="15720" y="18754"/>
                    <a:pt x="17156" y="18884"/>
                    <a:pt x="18592" y="18884"/>
                  </a:cubicBezTo>
                  <a:cubicBezTo>
                    <a:pt x="19013" y="18884"/>
                    <a:pt x="19433" y="18873"/>
                    <a:pt x="19854" y="18850"/>
                  </a:cubicBezTo>
                  <a:cubicBezTo>
                    <a:pt x="19885" y="18849"/>
                    <a:pt x="19916" y="18847"/>
                    <a:pt x="19945" y="18844"/>
                  </a:cubicBezTo>
                  <a:cubicBezTo>
                    <a:pt x="20295" y="18826"/>
                    <a:pt x="20651" y="18798"/>
                    <a:pt x="21006" y="18762"/>
                  </a:cubicBezTo>
                  <a:cubicBezTo>
                    <a:pt x="21025" y="18760"/>
                    <a:pt x="21039" y="18742"/>
                    <a:pt x="21038" y="18723"/>
                  </a:cubicBezTo>
                  <a:cubicBezTo>
                    <a:pt x="21036" y="18704"/>
                    <a:pt x="21020" y="18690"/>
                    <a:pt x="21002" y="18690"/>
                  </a:cubicBezTo>
                  <a:cubicBezTo>
                    <a:pt x="21001" y="18690"/>
                    <a:pt x="21000" y="18690"/>
                    <a:pt x="20999" y="18690"/>
                  </a:cubicBezTo>
                  <a:cubicBezTo>
                    <a:pt x="20662" y="18725"/>
                    <a:pt x="20325" y="18750"/>
                    <a:pt x="19994" y="18770"/>
                  </a:cubicBezTo>
                  <a:cubicBezTo>
                    <a:pt x="20262" y="17933"/>
                    <a:pt x="20451" y="17066"/>
                    <a:pt x="20556" y="16193"/>
                  </a:cubicBezTo>
                  <a:cubicBezTo>
                    <a:pt x="20558" y="16173"/>
                    <a:pt x="20544" y="16156"/>
                    <a:pt x="20524" y="16153"/>
                  </a:cubicBezTo>
                  <a:cubicBezTo>
                    <a:pt x="20523" y="16153"/>
                    <a:pt x="20521" y="16153"/>
                    <a:pt x="20520" y="16153"/>
                  </a:cubicBezTo>
                  <a:close/>
                  <a:moveTo>
                    <a:pt x="38307" y="37597"/>
                  </a:moveTo>
                  <a:cubicBezTo>
                    <a:pt x="38298" y="37597"/>
                    <a:pt x="38290" y="37600"/>
                    <a:pt x="38284" y="37606"/>
                  </a:cubicBezTo>
                  <a:lnTo>
                    <a:pt x="37676" y="38140"/>
                  </a:lnTo>
                  <a:cubicBezTo>
                    <a:pt x="37661" y="38152"/>
                    <a:pt x="37660" y="38176"/>
                    <a:pt x="37672" y="38190"/>
                  </a:cubicBezTo>
                  <a:cubicBezTo>
                    <a:pt x="37681" y="38198"/>
                    <a:pt x="37690" y="38202"/>
                    <a:pt x="37700" y="38202"/>
                  </a:cubicBezTo>
                  <a:cubicBezTo>
                    <a:pt x="37708" y="38202"/>
                    <a:pt x="37717" y="38199"/>
                    <a:pt x="37723" y="38193"/>
                  </a:cubicBezTo>
                  <a:lnTo>
                    <a:pt x="38331" y="37661"/>
                  </a:lnTo>
                  <a:cubicBezTo>
                    <a:pt x="38345" y="37647"/>
                    <a:pt x="38348" y="37625"/>
                    <a:pt x="38334" y="37610"/>
                  </a:cubicBezTo>
                  <a:cubicBezTo>
                    <a:pt x="38327" y="37601"/>
                    <a:pt x="38317" y="37597"/>
                    <a:pt x="38307" y="37597"/>
                  </a:cubicBezTo>
                  <a:close/>
                  <a:moveTo>
                    <a:pt x="36891" y="39048"/>
                  </a:moveTo>
                  <a:cubicBezTo>
                    <a:pt x="36881" y="39048"/>
                    <a:pt x="36871" y="39052"/>
                    <a:pt x="36864" y="39059"/>
                  </a:cubicBezTo>
                  <a:cubicBezTo>
                    <a:pt x="35941" y="40062"/>
                    <a:pt x="34766" y="40805"/>
                    <a:pt x="33465" y="41211"/>
                  </a:cubicBezTo>
                  <a:cubicBezTo>
                    <a:pt x="33446" y="41217"/>
                    <a:pt x="33435" y="41238"/>
                    <a:pt x="33441" y="41256"/>
                  </a:cubicBezTo>
                  <a:cubicBezTo>
                    <a:pt x="33447" y="41271"/>
                    <a:pt x="33461" y="41282"/>
                    <a:pt x="33476" y="41282"/>
                  </a:cubicBezTo>
                  <a:cubicBezTo>
                    <a:pt x="33479" y="41282"/>
                    <a:pt x="33483" y="41281"/>
                    <a:pt x="33486" y="41280"/>
                  </a:cubicBezTo>
                  <a:cubicBezTo>
                    <a:pt x="34799" y="40870"/>
                    <a:pt x="35985" y="40120"/>
                    <a:pt x="36917" y="39108"/>
                  </a:cubicBezTo>
                  <a:cubicBezTo>
                    <a:pt x="36931" y="39094"/>
                    <a:pt x="36930" y="39071"/>
                    <a:pt x="36915" y="39058"/>
                  </a:cubicBezTo>
                  <a:cubicBezTo>
                    <a:pt x="36908" y="39052"/>
                    <a:pt x="36900" y="39048"/>
                    <a:pt x="36891" y="39048"/>
                  </a:cubicBezTo>
                  <a:close/>
                  <a:moveTo>
                    <a:pt x="27922" y="44467"/>
                  </a:moveTo>
                  <a:cubicBezTo>
                    <a:pt x="27917" y="44467"/>
                    <a:pt x="27913" y="44468"/>
                    <a:pt x="27908" y="44469"/>
                  </a:cubicBezTo>
                  <a:cubicBezTo>
                    <a:pt x="27890" y="44476"/>
                    <a:pt x="27880" y="44497"/>
                    <a:pt x="27887" y="44516"/>
                  </a:cubicBezTo>
                  <a:cubicBezTo>
                    <a:pt x="28530" y="46150"/>
                    <a:pt x="29554" y="47639"/>
                    <a:pt x="30849" y="48825"/>
                  </a:cubicBezTo>
                  <a:cubicBezTo>
                    <a:pt x="30856" y="48831"/>
                    <a:pt x="30865" y="48834"/>
                    <a:pt x="30873" y="48834"/>
                  </a:cubicBezTo>
                  <a:cubicBezTo>
                    <a:pt x="30883" y="48834"/>
                    <a:pt x="30893" y="48829"/>
                    <a:pt x="30900" y="48823"/>
                  </a:cubicBezTo>
                  <a:cubicBezTo>
                    <a:pt x="30914" y="48807"/>
                    <a:pt x="30912" y="48785"/>
                    <a:pt x="30897" y="48771"/>
                  </a:cubicBezTo>
                  <a:cubicBezTo>
                    <a:pt x="29610" y="47594"/>
                    <a:pt x="28593" y="46113"/>
                    <a:pt x="27955" y="44490"/>
                  </a:cubicBezTo>
                  <a:lnTo>
                    <a:pt x="27955" y="44489"/>
                  </a:lnTo>
                  <a:cubicBezTo>
                    <a:pt x="27949" y="44475"/>
                    <a:pt x="27936" y="44467"/>
                    <a:pt x="27922" y="4446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1" name="Google Shape;1291;p55"/>
          <p:cNvGrpSpPr/>
          <p:nvPr/>
        </p:nvGrpSpPr>
        <p:grpSpPr>
          <a:xfrm rot="-5712340">
            <a:off x="8331137" y="1919770"/>
            <a:ext cx="199303" cy="251690"/>
            <a:chOff x="3311031" y="3025663"/>
            <a:chExt cx="308584" cy="389695"/>
          </a:xfrm>
        </p:grpSpPr>
        <p:sp>
          <p:nvSpPr>
            <p:cNvPr id="1292" name="Google Shape;1292;p55"/>
            <p:cNvSpPr/>
            <p:nvPr/>
          </p:nvSpPr>
          <p:spPr>
            <a:xfrm flipH="1">
              <a:off x="3311031" y="3025663"/>
              <a:ext cx="308584" cy="389695"/>
            </a:xfrm>
            <a:custGeom>
              <a:rect b="b" l="l" r="r" t="t"/>
              <a:pathLst>
                <a:path extrusionOk="0" h="19458" w="15408">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5"/>
            <p:cNvSpPr/>
            <p:nvPr/>
          </p:nvSpPr>
          <p:spPr>
            <a:xfrm flipH="1">
              <a:off x="3311033" y="3038519"/>
              <a:ext cx="285712" cy="376837"/>
            </a:xfrm>
            <a:custGeom>
              <a:rect b="b" l="l" r="r" t="t"/>
              <a:pathLst>
                <a:path extrusionOk="0" h="18816" w="14266">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5"/>
            <p:cNvSpPr/>
            <p:nvPr/>
          </p:nvSpPr>
          <p:spPr>
            <a:xfrm flipH="1">
              <a:off x="3397429" y="3183403"/>
              <a:ext cx="222185" cy="231938"/>
            </a:xfrm>
            <a:custGeom>
              <a:rect b="b" l="l" r="r" t="t"/>
              <a:pathLst>
                <a:path extrusionOk="0" h="11581" w="11094">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5"/>
            <p:cNvSpPr/>
            <p:nvPr/>
          </p:nvSpPr>
          <p:spPr>
            <a:xfrm flipH="1">
              <a:off x="3397432" y="3259740"/>
              <a:ext cx="199314" cy="155594"/>
            </a:xfrm>
            <a:custGeom>
              <a:rect b="b" l="l" r="r" t="t"/>
              <a:pathLst>
                <a:path extrusionOk="0" h="7769" w="9952">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6" name="Google Shape;1296;p55"/>
          <p:cNvGrpSpPr/>
          <p:nvPr/>
        </p:nvGrpSpPr>
        <p:grpSpPr>
          <a:xfrm rot="-2700000">
            <a:off x="8288583" y="747730"/>
            <a:ext cx="533277" cy="463182"/>
            <a:chOff x="3338300" y="3103725"/>
            <a:chExt cx="374500" cy="325275"/>
          </a:xfrm>
        </p:grpSpPr>
        <p:sp>
          <p:nvSpPr>
            <p:cNvPr id="1297" name="Google Shape;1297;p55"/>
            <p:cNvSpPr/>
            <p:nvPr/>
          </p:nvSpPr>
          <p:spPr>
            <a:xfrm>
              <a:off x="3507800" y="3108800"/>
              <a:ext cx="146900" cy="106250"/>
            </a:xfrm>
            <a:custGeom>
              <a:rect b="b" l="l" r="r" t="t"/>
              <a:pathLst>
                <a:path extrusionOk="0" h="4250" w="5876">
                  <a:moveTo>
                    <a:pt x="1754" y="0"/>
                  </a:moveTo>
                  <a:cubicBezTo>
                    <a:pt x="1700" y="0"/>
                    <a:pt x="1646" y="3"/>
                    <a:pt x="1591" y="10"/>
                  </a:cubicBezTo>
                  <a:cubicBezTo>
                    <a:pt x="1202" y="54"/>
                    <a:pt x="826" y="271"/>
                    <a:pt x="531" y="621"/>
                  </a:cubicBezTo>
                  <a:cubicBezTo>
                    <a:pt x="295" y="901"/>
                    <a:pt x="139" y="1223"/>
                    <a:pt x="1" y="1507"/>
                  </a:cubicBezTo>
                  <a:lnTo>
                    <a:pt x="779" y="1884"/>
                  </a:lnTo>
                  <a:cubicBezTo>
                    <a:pt x="899" y="1634"/>
                    <a:pt x="1025" y="1374"/>
                    <a:pt x="1191" y="1179"/>
                  </a:cubicBezTo>
                  <a:cubicBezTo>
                    <a:pt x="1341" y="1000"/>
                    <a:pt x="1523" y="887"/>
                    <a:pt x="1689" y="868"/>
                  </a:cubicBezTo>
                  <a:cubicBezTo>
                    <a:pt x="1711" y="866"/>
                    <a:pt x="1732" y="864"/>
                    <a:pt x="1755" y="864"/>
                  </a:cubicBezTo>
                  <a:cubicBezTo>
                    <a:pt x="1896" y="864"/>
                    <a:pt x="2055" y="911"/>
                    <a:pt x="2197" y="956"/>
                  </a:cubicBezTo>
                  <a:cubicBezTo>
                    <a:pt x="3091" y="1240"/>
                    <a:pt x="3918" y="1677"/>
                    <a:pt x="4656" y="2252"/>
                  </a:cubicBezTo>
                  <a:cubicBezTo>
                    <a:pt x="4761" y="2334"/>
                    <a:pt x="4877" y="2429"/>
                    <a:pt x="4920" y="2521"/>
                  </a:cubicBezTo>
                  <a:cubicBezTo>
                    <a:pt x="4975" y="2640"/>
                    <a:pt x="4942" y="2843"/>
                    <a:pt x="4828" y="3064"/>
                  </a:cubicBezTo>
                  <a:cubicBezTo>
                    <a:pt x="4782" y="3155"/>
                    <a:pt x="4726" y="3247"/>
                    <a:pt x="4667" y="3345"/>
                  </a:cubicBezTo>
                  <a:cubicBezTo>
                    <a:pt x="4552" y="3535"/>
                    <a:pt x="4433" y="3732"/>
                    <a:pt x="4351" y="3966"/>
                  </a:cubicBezTo>
                  <a:lnTo>
                    <a:pt x="5168" y="4249"/>
                  </a:lnTo>
                  <a:cubicBezTo>
                    <a:pt x="5220" y="4101"/>
                    <a:pt x="5311" y="3950"/>
                    <a:pt x="5407" y="3791"/>
                  </a:cubicBezTo>
                  <a:cubicBezTo>
                    <a:pt x="5471" y="3686"/>
                    <a:pt x="5537" y="3575"/>
                    <a:pt x="5597" y="3457"/>
                  </a:cubicBezTo>
                  <a:cubicBezTo>
                    <a:pt x="5838" y="2987"/>
                    <a:pt x="5875" y="2524"/>
                    <a:pt x="5703" y="2154"/>
                  </a:cubicBezTo>
                  <a:cubicBezTo>
                    <a:pt x="5579" y="1890"/>
                    <a:pt x="5371" y="1714"/>
                    <a:pt x="5186" y="1571"/>
                  </a:cubicBezTo>
                  <a:cubicBezTo>
                    <a:pt x="4368" y="932"/>
                    <a:pt x="3450" y="448"/>
                    <a:pt x="2460" y="134"/>
                  </a:cubicBezTo>
                  <a:cubicBezTo>
                    <a:pt x="2239" y="63"/>
                    <a:pt x="2003" y="0"/>
                    <a:pt x="17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55"/>
            <p:cNvSpPr/>
            <p:nvPr/>
          </p:nvSpPr>
          <p:spPr>
            <a:xfrm>
              <a:off x="3338300" y="3103725"/>
              <a:ext cx="374500" cy="325275"/>
            </a:xfrm>
            <a:custGeom>
              <a:rect b="b" l="l" r="r" t="t"/>
              <a:pathLst>
                <a:path extrusionOk="0" h="13011" w="14980">
                  <a:moveTo>
                    <a:pt x="4163" y="0"/>
                  </a:moveTo>
                  <a:cubicBezTo>
                    <a:pt x="4134" y="0"/>
                    <a:pt x="4105" y="2"/>
                    <a:pt x="4076" y="5"/>
                  </a:cubicBezTo>
                  <a:cubicBezTo>
                    <a:pt x="3646" y="56"/>
                    <a:pt x="3362" y="463"/>
                    <a:pt x="3141" y="834"/>
                  </a:cubicBezTo>
                  <a:cubicBezTo>
                    <a:pt x="2338" y="2176"/>
                    <a:pt x="1596" y="3554"/>
                    <a:pt x="916" y="4963"/>
                  </a:cubicBezTo>
                  <a:cubicBezTo>
                    <a:pt x="738" y="5330"/>
                    <a:pt x="459" y="5824"/>
                    <a:pt x="229" y="6343"/>
                  </a:cubicBezTo>
                  <a:cubicBezTo>
                    <a:pt x="111" y="6610"/>
                    <a:pt x="1" y="6933"/>
                    <a:pt x="160" y="7179"/>
                  </a:cubicBezTo>
                  <a:cubicBezTo>
                    <a:pt x="233" y="7293"/>
                    <a:pt x="353" y="7366"/>
                    <a:pt x="469" y="7437"/>
                  </a:cubicBezTo>
                  <a:cubicBezTo>
                    <a:pt x="1995" y="8357"/>
                    <a:pt x="3520" y="9276"/>
                    <a:pt x="5045" y="10196"/>
                  </a:cubicBezTo>
                  <a:cubicBezTo>
                    <a:pt x="5994" y="10768"/>
                    <a:pt x="6942" y="11340"/>
                    <a:pt x="7910" y="11876"/>
                  </a:cubicBezTo>
                  <a:cubicBezTo>
                    <a:pt x="8625" y="12272"/>
                    <a:pt x="9354" y="12651"/>
                    <a:pt x="10135" y="12893"/>
                  </a:cubicBezTo>
                  <a:cubicBezTo>
                    <a:pt x="10340" y="12957"/>
                    <a:pt x="10557" y="13010"/>
                    <a:pt x="10770" y="13010"/>
                  </a:cubicBezTo>
                  <a:cubicBezTo>
                    <a:pt x="10878" y="13010"/>
                    <a:pt x="10986" y="12996"/>
                    <a:pt x="11091" y="12963"/>
                  </a:cubicBezTo>
                  <a:cubicBezTo>
                    <a:pt x="11522" y="12822"/>
                    <a:pt x="11779" y="12390"/>
                    <a:pt x="11995" y="11991"/>
                  </a:cubicBezTo>
                  <a:cubicBezTo>
                    <a:pt x="12878" y="10369"/>
                    <a:pt x="13761" y="8746"/>
                    <a:pt x="14644" y="7124"/>
                  </a:cubicBezTo>
                  <a:cubicBezTo>
                    <a:pt x="14808" y="6820"/>
                    <a:pt x="14980" y="6472"/>
                    <a:pt x="14877" y="6141"/>
                  </a:cubicBezTo>
                  <a:cubicBezTo>
                    <a:pt x="14787" y="5850"/>
                    <a:pt x="14514" y="5662"/>
                    <a:pt x="14256" y="5498"/>
                  </a:cubicBezTo>
                  <a:cubicBezTo>
                    <a:pt x="11222" y="3570"/>
                    <a:pt x="8082" y="1805"/>
                    <a:pt x="4855" y="217"/>
                  </a:cubicBezTo>
                  <a:cubicBezTo>
                    <a:pt x="4637" y="110"/>
                    <a:pt x="4403" y="0"/>
                    <a:pt x="41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5"/>
            <p:cNvSpPr/>
            <p:nvPr/>
          </p:nvSpPr>
          <p:spPr>
            <a:xfrm>
              <a:off x="3436200" y="3185200"/>
              <a:ext cx="167150" cy="167150"/>
            </a:xfrm>
            <a:custGeom>
              <a:rect b="b" l="l" r="r" t="t"/>
              <a:pathLst>
                <a:path extrusionOk="0" h="6686" w="6686">
                  <a:moveTo>
                    <a:pt x="3698" y="1"/>
                  </a:moveTo>
                  <a:lnTo>
                    <a:pt x="2833" y="1559"/>
                  </a:lnTo>
                  <a:lnTo>
                    <a:pt x="1275" y="693"/>
                  </a:lnTo>
                  <a:lnTo>
                    <a:pt x="1" y="2988"/>
                  </a:lnTo>
                  <a:lnTo>
                    <a:pt x="1560" y="3853"/>
                  </a:lnTo>
                  <a:lnTo>
                    <a:pt x="693" y="5411"/>
                  </a:lnTo>
                  <a:lnTo>
                    <a:pt x="2987" y="6685"/>
                  </a:lnTo>
                  <a:lnTo>
                    <a:pt x="3853" y="5127"/>
                  </a:lnTo>
                  <a:lnTo>
                    <a:pt x="5412" y="5992"/>
                  </a:lnTo>
                  <a:lnTo>
                    <a:pt x="6685" y="3699"/>
                  </a:lnTo>
                  <a:lnTo>
                    <a:pt x="5128" y="2832"/>
                  </a:lnTo>
                  <a:lnTo>
                    <a:pt x="5993" y="1274"/>
                  </a:lnTo>
                  <a:lnTo>
                    <a:pt x="369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0" name="Google Shape;1300;p55"/>
          <p:cNvSpPr/>
          <p:nvPr/>
        </p:nvSpPr>
        <p:spPr>
          <a:xfrm rot="2912381">
            <a:off x="7500586" y="889462"/>
            <a:ext cx="186646" cy="179695"/>
          </a:xfrm>
          <a:custGeom>
            <a:rect b="b" l="l" r="r" t="t"/>
            <a:pathLst>
              <a:path extrusionOk="0" h="10858" w="11278">
                <a:moveTo>
                  <a:pt x="8421" y="0"/>
                </a:moveTo>
                <a:cubicBezTo>
                  <a:pt x="7701" y="0"/>
                  <a:pt x="6965" y="260"/>
                  <a:pt x="6410" y="724"/>
                </a:cubicBezTo>
                <a:cubicBezTo>
                  <a:pt x="5421" y="1554"/>
                  <a:pt x="4965" y="2897"/>
                  <a:pt x="4978" y="4188"/>
                </a:cubicBezTo>
                <a:cubicBezTo>
                  <a:pt x="4552" y="3936"/>
                  <a:pt x="4069" y="3820"/>
                  <a:pt x="3581" y="3820"/>
                </a:cubicBezTo>
                <a:cubicBezTo>
                  <a:pt x="2474" y="3820"/>
                  <a:pt x="1342" y="4420"/>
                  <a:pt x="793" y="5399"/>
                </a:cubicBezTo>
                <a:cubicBezTo>
                  <a:pt x="0" y="6811"/>
                  <a:pt x="434" y="8746"/>
                  <a:pt x="1669" y="9790"/>
                </a:cubicBezTo>
                <a:cubicBezTo>
                  <a:pt x="2571" y="10554"/>
                  <a:pt x="3789" y="10858"/>
                  <a:pt x="4972" y="10858"/>
                </a:cubicBezTo>
                <a:cubicBezTo>
                  <a:pt x="4999" y="10858"/>
                  <a:pt x="5025" y="10858"/>
                  <a:pt x="5052" y="10857"/>
                </a:cubicBezTo>
                <a:cubicBezTo>
                  <a:pt x="6260" y="10845"/>
                  <a:pt x="7445" y="10545"/>
                  <a:pt x="8615" y="10249"/>
                </a:cubicBezTo>
                <a:cubicBezTo>
                  <a:pt x="9988" y="8617"/>
                  <a:pt x="10721" y="6674"/>
                  <a:pt x="11042" y="4664"/>
                </a:cubicBezTo>
                <a:cubicBezTo>
                  <a:pt x="11277" y="3179"/>
                  <a:pt x="11181" y="1419"/>
                  <a:pt x="9988" y="504"/>
                </a:cubicBezTo>
                <a:cubicBezTo>
                  <a:pt x="9538" y="159"/>
                  <a:pt x="8984" y="0"/>
                  <a:pt x="84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1" name="Google Shape;1301;p55"/>
          <p:cNvGrpSpPr/>
          <p:nvPr/>
        </p:nvGrpSpPr>
        <p:grpSpPr>
          <a:xfrm>
            <a:off x="1024052" y="907549"/>
            <a:ext cx="150927" cy="143533"/>
            <a:chOff x="3716290" y="4256524"/>
            <a:chExt cx="150927" cy="143533"/>
          </a:xfrm>
        </p:grpSpPr>
        <p:sp>
          <p:nvSpPr>
            <p:cNvPr id="1302" name="Google Shape;1302;p55"/>
            <p:cNvSpPr/>
            <p:nvPr/>
          </p:nvSpPr>
          <p:spPr>
            <a:xfrm>
              <a:off x="3723063" y="4256524"/>
              <a:ext cx="144154" cy="125102"/>
            </a:xfrm>
            <a:custGeom>
              <a:rect b="b" l="l" r="r" t="t"/>
              <a:pathLst>
                <a:path extrusionOk="0" h="4636" w="5342">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55"/>
            <p:cNvSpPr/>
            <p:nvPr/>
          </p:nvSpPr>
          <p:spPr>
            <a:xfrm>
              <a:off x="3752018" y="4279812"/>
              <a:ext cx="83195" cy="76610"/>
            </a:xfrm>
            <a:custGeom>
              <a:rect b="b" l="l" r="r" t="t"/>
              <a:pathLst>
                <a:path extrusionOk="0" h="2839" w="3083">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55"/>
            <p:cNvSpPr/>
            <p:nvPr/>
          </p:nvSpPr>
          <p:spPr>
            <a:xfrm>
              <a:off x="3716290" y="4291065"/>
              <a:ext cx="138001" cy="108992"/>
            </a:xfrm>
            <a:custGeom>
              <a:rect b="b" l="l" r="r" t="t"/>
              <a:pathLst>
                <a:path extrusionOk="0" h="4039" w="5114">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55"/>
          <p:cNvGrpSpPr/>
          <p:nvPr/>
        </p:nvGrpSpPr>
        <p:grpSpPr>
          <a:xfrm>
            <a:off x="6782039" y="4040940"/>
            <a:ext cx="268728" cy="214881"/>
            <a:chOff x="2858987" y="3108507"/>
            <a:chExt cx="186655" cy="149254"/>
          </a:xfrm>
        </p:grpSpPr>
        <p:sp>
          <p:nvSpPr>
            <p:cNvPr id="1306" name="Google Shape;1306;p55"/>
            <p:cNvSpPr/>
            <p:nvPr/>
          </p:nvSpPr>
          <p:spPr>
            <a:xfrm>
              <a:off x="2870698" y="3108507"/>
              <a:ext cx="174944" cy="127045"/>
            </a:xfrm>
            <a:custGeom>
              <a:rect b="b" l="l" r="r" t="t"/>
              <a:pathLst>
                <a:path extrusionOk="0" h="4708" w="6483">
                  <a:moveTo>
                    <a:pt x="1852" y="0"/>
                  </a:moveTo>
                  <a:cubicBezTo>
                    <a:pt x="1698" y="0"/>
                    <a:pt x="1545" y="16"/>
                    <a:pt x="1393" y="51"/>
                  </a:cubicBezTo>
                  <a:cubicBezTo>
                    <a:pt x="799" y="165"/>
                    <a:pt x="251" y="644"/>
                    <a:pt x="206" y="1238"/>
                  </a:cubicBezTo>
                  <a:cubicBezTo>
                    <a:pt x="0" y="1512"/>
                    <a:pt x="137" y="2128"/>
                    <a:pt x="434" y="2584"/>
                  </a:cubicBezTo>
                  <a:cubicBezTo>
                    <a:pt x="754" y="3041"/>
                    <a:pt x="1233" y="3360"/>
                    <a:pt x="1712" y="3634"/>
                  </a:cubicBezTo>
                  <a:cubicBezTo>
                    <a:pt x="2648" y="4205"/>
                    <a:pt x="3698" y="4684"/>
                    <a:pt x="4817" y="4707"/>
                  </a:cubicBezTo>
                  <a:cubicBezTo>
                    <a:pt x="5273" y="4707"/>
                    <a:pt x="5775" y="4616"/>
                    <a:pt x="6072" y="4296"/>
                  </a:cubicBezTo>
                  <a:cubicBezTo>
                    <a:pt x="6414" y="3931"/>
                    <a:pt x="6483" y="3383"/>
                    <a:pt x="6323" y="2904"/>
                  </a:cubicBezTo>
                  <a:cubicBezTo>
                    <a:pt x="6140" y="2447"/>
                    <a:pt x="5821" y="2059"/>
                    <a:pt x="5456" y="1740"/>
                  </a:cubicBezTo>
                  <a:cubicBezTo>
                    <a:pt x="4771" y="1124"/>
                    <a:pt x="4018" y="644"/>
                    <a:pt x="3173" y="302"/>
                  </a:cubicBezTo>
                  <a:cubicBezTo>
                    <a:pt x="2749" y="132"/>
                    <a:pt x="2299" y="0"/>
                    <a:pt x="1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55"/>
            <p:cNvSpPr/>
            <p:nvPr/>
          </p:nvSpPr>
          <p:spPr>
            <a:xfrm>
              <a:off x="2858987" y="3135114"/>
              <a:ext cx="175564" cy="122647"/>
            </a:xfrm>
            <a:custGeom>
              <a:rect b="b" l="l" r="r" t="t"/>
              <a:pathLst>
                <a:path extrusionOk="0" h="4545" w="6506">
                  <a:moveTo>
                    <a:pt x="685" y="1"/>
                  </a:moveTo>
                  <a:lnTo>
                    <a:pt x="685" y="1"/>
                  </a:lnTo>
                  <a:cubicBezTo>
                    <a:pt x="1" y="754"/>
                    <a:pt x="206" y="2009"/>
                    <a:pt x="891" y="2785"/>
                  </a:cubicBezTo>
                  <a:cubicBezTo>
                    <a:pt x="1553" y="3538"/>
                    <a:pt x="2557" y="3927"/>
                    <a:pt x="3516" y="4246"/>
                  </a:cubicBezTo>
                  <a:cubicBezTo>
                    <a:pt x="3982" y="4395"/>
                    <a:pt x="4463" y="4544"/>
                    <a:pt x="4947" y="4544"/>
                  </a:cubicBezTo>
                  <a:cubicBezTo>
                    <a:pt x="5056" y="4544"/>
                    <a:pt x="5164" y="4537"/>
                    <a:pt x="5273" y="4520"/>
                  </a:cubicBezTo>
                  <a:cubicBezTo>
                    <a:pt x="5867" y="4429"/>
                    <a:pt x="6460" y="3972"/>
                    <a:pt x="6506" y="3379"/>
                  </a:cubicBezTo>
                  <a:cubicBezTo>
                    <a:pt x="6506" y="3356"/>
                    <a:pt x="6506" y="3333"/>
                    <a:pt x="6506" y="3333"/>
                  </a:cubicBezTo>
                  <a:cubicBezTo>
                    <a:pt x="6186" y="3630"/>
                    <a:pt x="5707" y="3721"/>
                    <a:pt x="5251" y="3721"/>
                  </a:cubicBezTo>
                  <a:cubicBezTo>
                    <a:pt x="4132" y="3698"/>
                    <a:pt x="3082" y="3219"/>
                    <a:pt x="2146" y="2648"/>
                  </a:cubicBezTo>
                  <a:cubicBezTo>
                    <a:pt x="1667" y="2374"/>
                    <a:pt x="1188" y="2055"/>
                    <a:pt x="868" y="1598"/>
                  </a:cubicBezTo>
                  <a:cubicBezTo>
                    <a:pt x="571" y="1142"/>
                    <a:pt x="434" y="526"/>
                    <a:pt x="640" y="252"/>
                  </a:cubicBezTo>
                  <a:cubicBezTo>
                    <a:pt x="640" y="160"/>
                    <a:pt x="663" y="92"/>
                    <a:pt x="6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55"/>
            <p:cNvSpPr/>
            <p:nvPr/>
          </p:nvSpPr>
          <p:spPr>
            <a:xfrm>
              <a:off x="2908261" y="3140052"/>
              <a:ext cx="104756" cy="65708"/>
            </a:xfrm>
            <a:custGeom>
              <a:rect b="b" l="l" r="r" t="t"/>
              <a:pathLst>
                <a:path extrusionOk="0" h="2435" w="3882">
                  <a:moveTo>
                    <a:pt x="1" y="0"/>
                  </a:moveTo>
                  <a:cubicBezTo>
                    <a:pt x="1119" y="799"/>
                    <a:pt x="2306" y="1552"/>
                    <a:pt x="3493" y="2306"/>
                  </a:cubicBezTo>
                  <a:cubicBezTo>
                    <a:pt x="3582" y="2377"/>
                    <a:pt x="3699" y="2434"/>
                    <a:pt x="3800" y="2434"/>
                  </a:cubicBezTo>
                  <a:cubicBezTo>
                    <a:pt x="3829" y="2434"/>
                    <a:pt x="3856" y="2430"/>
                    <a:pt x="3881" y="2420"/>
                  </a:cubicBezTo>
                  <a:cubicBezTo>
                    <a:pt x="3858" y="1940"/>
                    <a:pt x="3470" y="1575"/>
                    <a:pt x="3082" y="1301"/>
                  </a:cubicBezTo>
                  <a:cubicBezTo>
                    <a:pt x="2169" y="639"/>
                    <a:pt x="1119" y="183"/>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9" name="Google Shape;1309;p55"/>
          <p:cNvGrpSpPr/>
          <p:nvPr/>
        </p:nvGrpSpPr>
        <p:grpSpPr>
          <a:xfrm>
            <a:off x="8355315" y="2499986"/>
            <a:ext cx="150927" cy="143533"/>
            <a:chOff x="3716290" y="4256524"/>
            <a:chExt cx="150927" cy="143533"/>
          </a:xfrm>
        </p:grpSpPr>
        <p:sp>
          <p:nvSpPr>
            <p:cNvPr id="1310" name="Google Shape;1310;p55"/>
            <p:cNvSpPr/>
            <p:nvPr/>
          </p:nvSpPr>
          <p:spPr>
            <a:xfrm>
              <a:off x="3723063" y="4256524"/>
              <a:ext cx="144154" cy="125102"/>
            </a:xfrm>
            <a:custGeom>
              <a:rect b="b" l="l" r="r" t="t"/>
              <a:pathLst>
                <a:path extrusionOk="0" h="4636" w="5342">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5"/>
            <p:cNvSpPr/>
            <p:nvPr/>
          </p:nvSpPr>
          <p:spPr>
            <a:xfrm>
              <a:off x="3752018" y="4279812"/>
              <a:ext cx="83195" cy="76610"/>
            </a:xfrm>
            <a:custGeom>
              <a:rect b="b" l="l" r="r" t="t"/>
              <a:pathLst>
                <a:path extrusionOk="0" h="2839" w="3083">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55"/>
            <p:cNvSpPr/>
            <p:nvPr/>
          </p:nvSpPr>
          <p:spPr>
            <a:xfrm>
              <a:off x="3716290" y="4291065"/>
              <a:ext cx="138001" cy="108992"/>
            </a:xfrm>
            <a:custGeom>
              <a:rect b="b" l="l" r="r" t="t"/>
              <a:pathLst>
                <a:path extrusionOk="0" h="4039" w="5114">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13" name="Google Shape;1313;p55"/>
          <p:cNvCxnSpPr/>
          <p:nvPr/>
        </p:nvCxnSpPr>
        <p:spPr>
          <a:xfrm>
            <a:off x="780475" y="834875"/>
            <a:ext cx="7226100" cy="4200"/>
          </a:xfrm>
          <a:prstGeom prst="straightConnector1">
            <a:avLst/>
          </a:prstGeom>
          <a:noFill/>
          <a:ln cap="flat" cmpd="sng" w="9525">
            <a:solidFill>
              <a:schemeClr val="dk1"/>
            </a:solidFill>
            <a:prstDash val="solid"/>
            <a:round/>
            <a:headEnd len="med" w="med" type="none"/>
            <a:tailEnd len="med" w="med" type="none"/>
          </a:ln>
        </p:spPr>
      </p:cxnSp>
      <p:sp>
        <p:nvSpPr>
          <p:cNvPr id="1314" name="Google Shape;1314;p55"/>
          <p:cNvSpPr txBox="1"/>
          <p:nvPr/>
        </p:nvSpPr>
        <p:spPr>
          <a:xfrm>
            <a:off x="948325" y="2277050"/>
            <a:ext cx="5135700" cy="252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lang="en" sz="1250">
                <a:solidFill>
                  <a:srgbClr val="0E0E0E"/>
                </a:solidFill>
                <a:latin typeface="Comfortaa"/>
                <a:ea typeface="Comfortaa"/>
                <a:cs typeface="Comfortaa"/>
                <a:sym typeface="Comfortaa"/>
              </a:rPr>
              <a:t>-  </a:t>
            </a:r>
            <a:r>
              <a:rPr b="1" lang="en" sz="1350">
                <a:solidFill>
                  <a:srgbClr val="0E0E0E"/>
                </a:solidFill>
                <a:latin typeface="Comfortaa"/>
                <a:ea typeface="Comfortaa"/>
                <a:cs typeface="Comfortaa"/>
                <a:sym typeface="Comfortaa"/>
              </a:rPr>
              <a:t>Understanding Class Imbalance:</a:t>
            </a:r>
            <a:endParaRPr b="1" sz="1350">
              <a:solidFill>
                <a:srgbClr val="0E0E0E"/>
              </a:solidFill>
              <a:latin typeface="Comfortaa"/>
              <a:ea typeface="Comfortaa"/>
              <a:cs typeface="Comfortaa"/>
              <a:sym typeface="Comfortaa"/>
            </a:endParaRPr>
          </a:p>
          <a:p>
            <a:pPr indent="0" lvl="0" marL="0" rtl="0" algn="l">
              <a:lnSpc>
                <a:spcPct val="115000"/>
              </a:lnSpc>
              <a:spcBef>
                <a:spcPts val="0"/>
              </a:spcBef>
              <a:spcAft>
                <a:spcPts val="0"/>
              </a:spcAft>
              <a:buNone/>
            </a:pPr>
            <a:r>
              <a:rPr lang="en" sz="1050">
                <a:solidFill>
                  <a:srgbClr val="0E0E0E"/>
                </a:solidFill>
                <a:latin typeface="Comfortaa Medium"/>
                <a:ea typeface="Comfortaa Medium"/>
                <a:cs typeface="Comfortaa Medium"/>
                <a:sym typeface="Comfortaa Medium"/>
              </a:rPr>
              <a:t>The dataset’s skewed distribution necessitated a detailed exploration of both the majority and minority classes. EDA allowed us to identify potential biases in the data and assess how the imbalance might impact model performance, such as overfitting to the majority class.</a:t>
            </a:r>
            <a:endParaRPr sz="1050">
              <a:solidFill>
                <a:srgbClr val="0E0E0E"/>
              </a:solidFill>
              <a:latin typeface="Comfortaa Medium"/>
              <a:ea typeface="Comfortaa Medium"/>
              <a:cs typeface="Comfortaa Medium"/>
              <a:sym typeface="Comfortaa Medium"/>
            </a:endParaRPr>
          </a:p>
          <a:p>
            <a:pPr indent="-203200" lvl="0" marL="203200" rtl="0" algn="l">
              <a:lnSpc>
                <a:spcPct val="115000"/>
              </a:lnSpc>
              <a:spcBef>
                <a:spcPts val="900"/>
              </a:spcBef>
              <a:spcAft>
                <a:spcPts val="0"/>
              </a:spcAft>
              <a:buNone/>
            </a:pPr>
            <a:r>
              <a:rPr b="1" lang="en" sz="1250">
                <a:solidFill>
                  <a:srgbClr val="0E0E0E"/>
                </a:solidFill>
                <a:latin typeface="Comfortaa"/>
                <a:ea typeface="Comfortaa"/>
                <a:cs typeface="Comfortaa"/>
                <a:sym typeface="Comfortaa"/>
              </a:rPr>
              <a:t>-  </a:t>
            </a:r>
            <a:r>
              <a:rPr b="1" lang="en" sz="1350">
                <a:solidFill>
                  <a:srgbClr val="0E0E0E"/>
                </a:solidFill>
                <a:latin typeface="Comfortaa"/>
                <a:ea typeface="Comfortaa"/>
                <a:cs typeface="Comfortaa"/>
                <a:sym typeface="Comfortaa"/>
              </a:rPr>
              <a:t>Identifying Key Features:</a:t>
            </a:r>
            <a:endParaRPr b="1" sz="1350">
              <a:solidFill>
                <a:srgbClr val="0E0E0E"/>
              </a:solidFill>
              <a:latin typeface="Comfortaa"/>
              <a:ea typeface="Comfortaa"/>
              <a:cs typeface="Comfortaa"/>
              <a:sym typeface="Comfortaa"/>
            </a:endParaRPr>
          </a:p>
          <a:p>
            <a:pPr indent="0" lvl="0" marL="0" rtl="0" algn="l">
              <a:lnSpc>
                <a:spcPct val="115000"/>
              </a:lnSpc>
              <a:spcBef>
                <a:spcPts val="0"/>
              </a:spcBef>
              <a:spcAft>
                <a:spcPts val="0"/>
              </a:spcAft>
              <a:buNone/>
            </a:pPr>
            <a:r>
              <a:rPr lang="en" sz="1050">
                <a:solidFill>
                  <a:srgbClr val="0E0E0E"/>
                </a:solidFill>
                <a:latin typeface="Comfortaa Medium"/>
                <a:ea typeface="Comfortaa Medium"/>
                <a:cs typeface="Comfortaa Medium"/>
                <a:sym typeface="Comfortaa Medium"/>
              </a:rPr>
              <a:t>By visualizing relationships between features and the target variable (</a:t>
            </a:r>
            <a:r>
              <a:rPr b="1" i="1" lang="en" sz="1050">
                <a:solidFill>
                  <a:srgbClr val="0E0E0E"/>
                </a:solidFill>
                <a:latin typeface="Comfortaa"/>
                <a:ea typeface="Comfortaa"/>
                <a:cs typeface="Comfortaa"/>
                <a:sym typeface="Comfortaa"/>
              </a:rPr>
              <a:t>HadHeartAttack</a:t>
            </a:r>
            <a:r>
              <a:rPr lang="en" sz="1050">
                <a:solidFill>
                  <a:srgbClr val="0E0E0E"/>
                </a:solidFill>
                <a:latin typeface="Comfortaa Medium"/>
                <a:ea typeface="Comfortaa Medium"/>
                <a:cs typeface="Comfortaa Medium"/>
                <a:sym typeface="Comfortaa Medium"/>
              </a:rPr>
              <a:t>), we were able to pinpoint variables like </a:t>
            </a:r>
            <a:r>
              <a:rPr b="1" i="1" lang="en" sz="1050">
                <a:solidFill>
                  <a:srgbClr val="0E0E0E"/>
                </a:solidFill>
                <a:latin typeface="Comfortaa"/>
                <a:ea typeface="Comfortaa"/>
                <a:cs typeface="Comfortaa"/>
                <a:sym typeface="Comfortaa"/>
              </a:rPr>
              <a:t>HadAngina</a:t>
            </a:r>
            <a:r>
              <a:rPr lang="en" sz="1050">
                <a:solidFill>
                  <a:srgbClr val="0E0E0E"/>
                </a:solidFill>
                <a:latin typeface="Comfortaa Medium"/>
                <a:ea typeface="Comfortaa Medium"/>
                <a:cs typeface="Comfortaa Medium"/>
                <a:sym typeface="Comfortaa Medium"/>
              </a:rPr>
              <a:t>, </a:t>
            </a:r>
            <a:r>
              <a:rPr b="1" i="1" lang="en" sz="1050">
                <a:solidFill>
                  <a:srgbClr val="0E0E0E"/>
                </a:solidFill>
                <a:latin typeface="Comfortaa"/>
                <a:ea typeface="Comfortaa"/>
                <a:cs typeface="Comfortaa"/>
                <a:sym typeface="Comfortaa"/>
              </a:rPr>
              <a:t>AgeCategory</a:t>
            </a:r>
            <a:r>
              <a:rPr lang="en" sz="1050">
                <a:solidFill>
                  <a:srgbClr val="0E0E0E"/>
                </a:solidFill>
                <a:latin typeface="Comfortaa Medium"/>
                <a:ea typeface="Comfortaa Medium"/>
                <a:cs typeface="Comfortaa Medium"/>
                <a:sym typeface="Comfortaa Medium"/>
              </a:rPr>
              <a:t>, and </a:t>
            </a:r>
            <a:r>
              <a:rPr b="1" i="1" lang="en" sz="1050">
                <a:solidFill>
                  <a:srgbClr val="0E0E0E"/>
                </a:solidFill>
                <a:latin typeface="Comfortaa"/>
                <a:ea typeface="Comfortaa"/>
                <a:cs typeface="Comfortaa"/>
                <a:sym typeface="Comfortaa"/>
              </a:rPr>
              <a:t>DifficultyWalking</a:t>
            </a:r>
            <a:r>
              <a:rPr lang="en" sz="1050">
                <a:solidFill>
                  <a:srgbClr val="0E0E0E"/>
                </a:solidFill>
                <a:latin typeface="Comfortaa Medium"/>
                <a:ea typeface="Comfortaa Medium"/>
                <a:cs typeface="Comfortaa Medium"/>
                <a:sym typeface="Comfortaa Medium"/>
              </a:rPr>
              <a:t> as strong predictors. This step was crucial for focusing the modeling process on impactful variables.</a:t>
            </a:r>
            <a:endParaRPr sz="1050">
              <a:solidFill>
                <a:srgbClr val="0E0E0E"/>
              </a:solidFill>
              <a:latin typeface="Comfortaa Medium"/>
              <a:ea typeface="Comfortaa Medium"/>
              <a:cs typeface="Comfortaa Medium"/>
              <a:sym typeface="Comfortaa Medium"/>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270"/>
                                        </p:tgtEl>
                                        <p:attrNameLst>
                                          <p:attrName>style.visibility</p:attrName>
                                        </p:attrNameLst>
                                      </p:cBhvr>
                                      <p:to>
                                        <p:strVal val="visible"/>
                                      </p:to>
                                    </p:set>
                                    <p:anim calcmode="lin" valueType="num">
                                      <p:cBhvr additive="base">
                                        <p:cTn dur="1000"/>
                                        <p:tgtEl>
                                          <p:spTgt spid="1270"/>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1271"/>
                                        </p:tgtEl>
                                        <p:attrNameLst>
                                          <p:attrName>style.visibility</p:attrName>
                                        </p:attrNameLst>
                                      </p:cBhvr>
                                      <p:to>
                                        <p:strVal val="visible"/>
                                      </p:to>
                                    </p:set>
                                    <p:anim calcmode="lin" valueType="num">
                                      <p:cBhvr additive="base">
                                        <p:cTn dur="1000"/>
                                        <p:tgtEl>
                                          <p:spTgt spid="1271"/>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1272"/>
                                        </p:tgtEl>
                                        <p:attrNameLst>
                                          <p:attrName>style.visibility</p:attrName>
                                        </p:attrNameLst>
                                      </p:cBhvr>
                                      <p:to>
                                        <p:strVal val="visible"/>
                                      </p:to>
                                    </p:set>
                                    <p:anim calcmode="lin" valueType="num">
                                      <p:cBhvr additive="base">
                                        <p:cTn dur="1000"/>
                                        <p:tgtEl>
                                          <p:spTgt spid="127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313"/>
                                        </p:tgtEl>
                                        <p:attrNameLst>
                                          <p:attrName>style.visibility</p:attrName>
                                        </p:attrNameLst>
                                      </p:cBhvr>
                                      <p:to>
                                        <p:strVal val="visible"/>
                                      </p:to>
                                    </p:set>
                                    <p:anim calcmode="lin" valueType="num">
                                      <p:cBhvr additive="base">
                                        <p:cTn dur="1000"/>
                                        <p:tgtEl>
                                          <p:spTgt spid="1313"/>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291"/>
                                        </p:tgtEl>
                                        <p:attrNameLst>
                                          <p:attrName>style.visibility</p:attrName>
                                        </p:attrNameLst>
                                      </p:cBhvr>
                                      <p:to>
                                        <p:strVal val="visible"/>
                                      </p:to>
                                    </p:set>
                                    <p:animEffect filter="fade" transition="in">
                                      <p:cBhvr>
                                        <p:cTn dur="1000"/>
                                        <p:tgtEl>
                                          <p:spTgt spid="1291"/>
                                        </p:tgtEl>
                                      </p:cBhvr>
                                    </p:animEffect>
                                  </p:childTnLst>
                                </p:cTn>
                              </p:par>
                              <p:par>
                                <p:cTn fill="hold" nodeType="withEffect" presetClass="entr" presetID="10" presetSubtype="0">
                                  <p:stCondLst>
                                    <p:cond delay="0"/>
                                  </p:stCondLst>
                                  <p:childTnLst>
                                    <p:set>
                                      <p:cBhvr>
                                        <p:cTn dur="1" fill="hold">
                                          <p:stCondLst>
                                            <p:cond delay="0"/>
                                          </p:stCondLst>
                                        </p:cTn>
                                        <p:tgtEl>
                                          <p:spTgt spid="1296"/>
                                        </p:tgtEl>
                                        <p:attrNameLst>
                                          <p:attrName>style.visibility</p:attrName>
                                        </p:attrNameLst>
                                      </p:cBhvr>
                                      <p:to>
                                        <p:strVal val="visible"/>
                                      </p:to>
                                    </p:set>
                                    <p:animEffect filter="fade" transition="in">
                                      <p:cBhvr>
                                        <p:cTn dur="1000"/>
                                        <p:tgtEl>
                                          <p:spTgt spid="1296"/>
                                        </p:tgtEl>
                                      </p:cBhvr>
                                    </p:animEffect>
                                  </p:childTnLst>
                                </p:cTn>
                              </p:par>
                              <p:par>
                                <p:cTn fill="hold" nodeType="withEffect" presetClass="entr" presetID="10" presetSubtype="0">
                                  <p:stCondLst>
                                    <p:cond delay="0"/>
                                  </p:stCondLst>
                                  <p:childTnLst>
                                    <p:set>
                                      <p:cBhvr>
                                        <p:cTn dur="1" fill="hold">
                                          <p:stCondLst>
                                            <p:cond delay="0"/>
                                          </p:stCondLst>
                                        </p:cTn>
                                        <p:tgtEl>
                                          <p:spTgt spid="1300"/>
                                        </p:tgtEl>
                                        <p:attrNameLst>
                                          <p:attrName>style.visibility</p:attrName>
                                        </p:attrNameLst>
                                      </p:cBhvr>
                                      <p:to>
                                        <p:strVal val="visible"/>
                                      </p:to>
                                    </p:set>
                                    <p:animEffect filter="fade" transition="in">
                                      <p:cBhvr>
                                        <p:cTn dur="1000"/>
                                        <p:tgtEl>
                                          <p:spTgt spid="1300"/>
                                        </p:tgtEl>
                                      </p:cBhvr>
                                    </p:animEffect>
                                  </p:childTnLst>
                                </p:cTn>
                              </p:par>
                              <p:par>
                                <p:cTn fill="hold" nodeType="withEffect" presetClass="entr" presetID="10" presetSubtype="0">
                                  <p:stCondLst>
                                    <p:cond delay="0"/>
                                  </p:stCondLst>
                                  <p:childTnLst>
                                    <p:set>
                                      <p:cBhvr>
                                        <p:cTn dur="1" fill="hold">
                                          <p:stCondLst>
                                            <p:cond delay="0"/>
                                          </p:stCondLst>
                                        </p:cTn>
                                        <p:tgtEl>
                                          <p:spTgt spid="1305"/>
                                        </p:tgtEl>
                                        <p:attrNameLst>
                                          <p:attrName>style.visibility</p:attrName>
                                        </p:attrNameLst>
                                      </p:cBhvr>
                                      <p:to>
                                        <p:strVal val="visible"/>
                                      </p:to>
                                    </p:set>
                                    <p:animEffect filter="fade" transition="in">
                                      <p:cBhvr>
                                        <p:cTn dur="1000"/>
                                        <p:tgtEl>
                                          <p:spTgt spid="1305"/>
                                        </p:tgtEl>
                                      </p:cBhvr>
                                    </p:animEffect>
                                  </p:childTnLst>
                                </p:cTn>
                              </p:par>
                              <p:par>
                                <p:cTn fill="hold" nodeType="withEffect" presetClass="entr" presetID="10" presetSubtype="0">
                                  <p:stCondLst>
                                    <p:cond delay="0"/>
                                  </p:stCondLst>
                                  <p:childTnLst>
                                    <p:set>
                                      <p:cBhvr>
                                        <p:cTn dur="1" fill="hold">
                                          <p:stCondLst>
                                            <p:cond delay="0"/>
                                          </p:stCondLst>
                                        </p:cTn>
                                        <p:tgtEl>
                                          <p:spTgt spid="1309"/>
                                        </p:tgtEl>
                                        <p:attrNameLst>
                                          <p:attrName>style.visibility</p:attrName>
                                        </p:attrNameLst>
                                      </p:cBhvr>
                                      <p:to>
                                        <p:strVal val="visible"/>
                                      </p:to>
                                    </p:set>
                                    <p:animEffect filter="fade" transition="in">
                                      <p:cBhvr>
                                        <p:cTn dur="1000"/>
                                        <p:tgtEl>
                                          <p:spTgt spid="1309"/>
                                        </p:tgtEl>
                                      </p:cBhvr>
                                    </p:animEffect>
                                  </p:childTnLst>
                                </p:cTn>
                              </p:par>
                              <p:par>
                                <p:cTn fill="hold" nodeType="withEffect" presetClass="entr" presetID="10" presetSubtype="0">
                                  <p:stCondLst>
                                    <p:cond delay="0"/>
                                  </p:stCondLst>
                                  <p:childTnLst>
                                    <p:set>
                                      <p:cBhvr>
                                        <p:cTn dur="1" fill="hold">
                                          <p:stCondLst>
                                            <p:cond delay="0"/>
                                          </p:stCondLst>
                                        </p:cTn>
                                        <p:tgtEl>
                                          <p:spTgt spid="1301"/>
                                        </p:tgtEl>
                                        <p:attrNameLst>
                                          <p:attrName>style.visibility</p:attrName>
                                        </p:attrNameLst>
                                      </p:cBhvr>
                                      <p:to>
                                        <p:strVal val="visible"/>
                                      </p:to>
                                    </p:set>
                                    <p:animEffect filter="fade" transition="in">
                                      <p:cBhvr>
                                        <p:cTn dur="1000"/>
                                        <p:tgtEl>
                                          <p:spTgt spid="1301"/>
                                        </p:tgtEl>
                                      </p:cBhvr>
                                    </p:animEffect>
                                  </p:childTnLst>
                                </p:cTn>
                              </p:par>
                            </p:childTnLst>
                          </p:cTn>
                        </p:par>
                        <p:par>
                          <p:cTn fill="hold">
                            <p:stCondLst>
                              <p:cond delay="4000"/>
                            </p:stCondLst>
                            <p:childTnLst>
                              <p:par>
                                <p:cTn fill="hold" nodeType="afterEffect" presetClass="entr" presetID="23" presetSubtype="16">
                                  <p:stCondLst>
                                    <p:cond delay="0"/>
                                  </p:stCondLst>
                                  <p:childTnLst>
                                    <p:set>
                                      <p:cBhvr>
                                        <p:cTn dur="1" fill="hold">
                                          <p:stCondLst>
                                            <p:cond delay="0"/>
                                          </p:stCondLst>
                                        </p:cTn>
                                        <p:tgtEl>
                                          <p:spTgt spid="1273"/>
                                        </p:tgtEl>
                                        <p:attrNameLst>
                                          <p:attrName>style.visibility</p:attrName>
                                        </p:attrNameLst>
                                      </p:cBhvr>
                                      <p:to>
                                        <p:strVal val="visible"/>
                                      </p:to>
                                    </p:set>
                                    <p:anim calcmode="lin" valueType="num">
                                      <p:cBhvr additive="base">
                                        <p:cTn dur="1000"/>
                                        <p:tgtEl>
                                          <p:spTgt spid="1273"/>
                                        </p:tgtEl>
                                        <p:attrNameLst>
                                          <p:attrName>ppt_w</p:attrName>
                                        </p:attrNameLst>
                                      </p:cBhvr>
                                      <p:tavLst>
                                        <p:tav fmla="" tm="0">
                                          <p:val>
                                            <p:strVal val="0"/>
                                          </p:val>
                                        </p:tav>
                                        <p:tav fmla="" tm="100000">
                                          <p:val>
                                            <p:strVal val="#ppt_w"/>
                                          </p:val>
                                        </p:tav>
                                      </p:tavLst>
                                    </p:anim>
                                    <p:anim calcmode="lin" valueType="num">
                                      <p:cBhvr additive="base">
                                        <p:cTn dur="1000"/>
                                        <p:tgtEl>
                                          <p:spTgt spid="127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8" name="Shape 1318"/>
        <p:cNvGrpSpPr/>
        <p:nvPr/>
      </p:nvGrpSpPr>
      <p:grpSpPr>
        <a:xfrm>
          <a:off x="0" y="0"/>
          <a:ext cx="0" cy="0"/>
          <a:chOff x="0" y="0"/>
          <a:chExt cx="0" cy="0"/>
        </a:xfrm>
      </p:grpSpPr>
      <p:sp>
        <p:nvSpPr>
          <p:cNvPr id="1319" name="Google Shape;1319;p56"/>
          <p:cNvSpPr/>
          <p:nvPr/>
        </p:nvSpPr>
        <p:spPr>
          <a:xfrm>
            <a:off x="200250" y="404773"/>
            <a:ext cx="429729" cy="424402"/>
          </a:xfrm>
          <a:custGeom>
            <a:rect b="b" l="l" r="r" t="t"/>
            <a:pathLst>
              <a:path extrusionOk="0" h="23786" w="24754">
                <a:moveTo>
                  <a:pt x="7290" y="1406"/>
                </a:moveTo>
                <a:cubicBezTo>
                  <a:pt x="4097" y="2942"/>
                  <a:pt x="257" y="6621"/>
                  <a:pt x="14" y="10138"/>
                </a:cubicBezTo>
                <a:cubicBezTo>
                  <a:pt x="-228" y="13655"/>
                  <a:pt x="2642" y="20527"/>
                  <a:pt x="5835" y="22508"/>
                </a:cubicBezTo>
                <a:cubicBezTo>
                  <a:pt x="9029" y="24489"/>
                  <a:pt x="16022" y="24044"/>
                  <a:pt x="19175" y="22023"/>
                </a:cubicBezTo>
                <a:cubicBezTo>
                  <a:pt x="22328" y="20002"/>
                  <a:pt x="24754" y="13897"/>
                  <a:pt x="24754" y="10380"/>
                </a:cubicBezTo>
                <a:cubicBezTo>
                  <a:pt x="24754" y="6863"/>
                  <a:pt x="22086" y="2417"/>
                  <a:pt x="19175" y="921"/>
                </a:cubicBezTo>
                <a:cubicBezTo>
                  <a:pt x="16264" y="-575"/>
                  <a:pt x="10484" y="-130"/>
                  <a:pt x="7290" y="1406"/>
                </a:cubicBezTo>
                <a:close/>
              </a:path>
            </a:pathLst>
          </a:custGeom>
          <a:solidFill>
            <a:schemeClr val="lt1"/>
          </a:solidFill>
          <a:ln>
            <a:noFill/>
          </a:ln>
        </p:spPr>
      </p:sp>
      <p:sp>
        <p:nvSpPr>
          <p:cNvPr id="1320" name="Google Shape;1320;p56"/>
          <p:cNvSpPr txBox="1"/>
          <p:nvPr>
            <p:ph type="title"/>
          </p:nvPr>
        </p:nvSpPr>
        <p:spPr>
          <a:xfrm>
            <a:off x="713225" y="404775"/>
            <a:ext cx="7554300" cy="50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t>BMI by Smoking Status and Health Conditions</a:t>
            </a:r>
            <a:endParaRPr sz="2300"/>
          </a:p>
        </p:txBody>
      </p:sp>
      <p:grpSp>
        <p:nvGrpSpPr>
          <p:cNvPr id="1321" name="Google Shape;1321;p56"/>
          <p:cNvGrpSpPr/>
          <p:nvPr/>
        </p:nvGrpSpPr>
        <p:grpSpPr>
          <a:xfrm rot="-5712340">
            <a:off x="8665987" y="892495"/>
            <a:ext cx="199303" cy="251690"/>
            <a:chOff x="3311031" y="3025663"/>
            <a:chExt cx="308584" cy="389695"/>
          </a:xfrm>
        </p:grpSpPr>
        <p:sp>
          <p:nvSpPr>
            <p:cNvPr id="1322" name="Google Shape;1322;p56"/>
            <p:cNvSpPr/>
            <p:nvPr/>
          </p:nvSpPr>
          <p:spPr>
            <a:xfrm flipH="1">
              <a:off x="3311031" y="3025663"/>
              <a:ext cx="308584" cy="389695"/>
            </a:xfrm>
            <a:custGeom>
              <a:rect b="b" l="l" r="r" t="t"/>
              <a:pathLst>
                <a:path extrusionOk="0" h="19458" w="15408">
                  <a:moveTo>
                    <a:pt x="11748" y="0"/>
                  </a:moveTo>
                  <a:cubicBezTo>
                    <a:pt x="11325" y="0"/>
                    <a:pt x="10903" y="69"/>
                    <a:pt x="10501" y="209"/>
                  </a:cubicBezTo>
                  <a:cubicBezTo>
                    <a:pt x="8789" y="802"/>
                    <a:pt x="7716" y="2445"/>
                    <a:pt x="6757" y="3998"/>
                  </a:cubicBezTo>
                  <a:cubicBezTo>
                    <a:pt x="4771" y="7239"/>
                    <a:pt x="2786" y="10503"/>
                    <a:pt x="777" y="13744"/>
                  </a:cubicBezTo>
                  <a:cubicBezTo>
                    <a:pt x="1" y="15022"/>
                    <a:pt x="161" y="17008"/>
                    <a:pt x="1279" y="18263"/>
                  </a:cubicBezTo>
                  <a:cubicBezTo>
                    <a:pt x="1958" y="19027"/>
                    <a:pt x="2996" y="19458"/>
                    <a:pt x="4019" y="19458"/>
                  </a:cubicBezTo>
                  <a:cubicBezTo>
                    <a:pt x="4647" y="19458"/>
                    <a:pt x="5269" y="19295"/>
                    <a:pt x="5799" y="18948"/>
                  </a:cubicBezTo>
                  <a:cubicBezTo>
                    <a:pt x="6278" y="18629"/>
                    <a:pt x="6666" y="18218"/>
                    <a:pt x="7031" y="17761"/>
                  </a:cubicBezTo>
                  <a:cubicBezTo>
                    <a:pt x="7579" y="17099"/>
                    <a:pt x="8058" y="16392"/>
                    <a:pt x="8538" y="15661"/>
                  </a:cubicBezTo>
                  <a:cubicBezTo>
                    <a:pt x="10683" y="12443"/>
                    <a:pt x="12852" y="9225"/>
                    <a:pt x="14586" y="5755"/>
                  </a:cubicBezTo>
                  <a:cubicBezTo>
                    <a:pt x="14906" y="5116"/>
                    <a:pt x="15225" y="4431"/>
                    <a:pt x="15294" y="3701"/>
                  </a:cubicBezTo>
                  <a:cubicBezTo>
                    <a:pt x="15408" y="2537"/>
                    <a:pt x="14837" y="1327"/>
                    <a:pt x="13879" y="642"/>
                  </a:cubicBezTo>
                  <a:cubicBezTo>
                    <a:pt x="13250" y="218"/>
                    <a:pt x="12500" y="0"/>
                    <a:pt x="117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56"/>
            <p:cNvSpPr/>
            <p:nvPr/>
          </p:nvSpPr>
          <p:spPr>
            <a:xfrm flipH="1">
              <a:off x="3311033" y="3038519"/>
              <a:ext cx="285712" cy="376837"/>
            </a:xfrm>
            <a:custGeom>
              <a:rect b="b" l="l" r="r" t="t"/>
              <a:pathLst>
                <a:path extrusionOk="0" h="18816" w="14266">
                  <a:moveTo>
                    <a:pt x="12737" y="0"/>
                  </a:moveTo>
                  <a:cubicBezTo>
                    <a:pt x="12737" y="0"/>
                    <a:pt x="13262" y="2306"/>
                    <a:pt x="11641" y="4816"/>
                  </a:cubicBezTo>
                  <a:cubicBezTo>
                    <a:pt x="10020" y="7327"/>
                    <a:pt x="5181" y="15156"/>
                    <a:pt x="3903" y="16571"/>
                  </a:cubicBezTo>
                  <a:cubicBezTo>
                    <a:pt x="3155" y="17401"/>
                    <a:pt x="1970" y="17599"/>
                    <a:pt x="1100" y="17599"/>
                  </a:cubicBezTo>
                  <a:cubicBezTo>
                    <a:pt x="510" y="17599"/>
                    <a:pt x="65" y="17508"/>
                    <a:pt x="0" y="17462"/>
                  </a:cubicBezTo>
                  <a:lnTo>
                    <a:pt x="0" y="17462"/>
                  </a:lnTo>
                  <a:cubicBezTo>
                    <a:pt x="46" y="17507"/>
                    <a:pt x="91" y="17553"/>
                    <a:pt x="137" y="17621"/>
                  </a:cubicBezTo>
                  <a:cubicBezTo>
                    <a:pt x="816" y="18385"/>
                    <a:pt x="1854" y="18816"/>
                    <a:pt x="2877" y="18816"/>
                  </a:cubicBezTo>
                  <a:cubicBezTo>
                    <a:pt x="3505" y="18816"/>
                    <a:pt x="4127" y="18653"/>
                    <a:pt x="4657" y="18306"/>
                  </a:cubicBezTo>
                  <a:cubicBezTo>
                    <a:pt x="5136" y="17987"/>
                    <a:pt x="5524" y="17576"/>
                    <a:pt x="5889" y="17119"/>
                  </a:cubicBezTo>
                  <a:cubicBezTo>
                    <a:pt x="6414" y="16457"/>
                    <a:pt x="6916" y="15750"/>
                    <a:pt x="7396" y="15019"/>
                  </a:cubicBezTo>
                  <a:cubicBezTo>
                    <a:pt x="9541" y="11801"/>
                    <a:pt x="11710" y="8583"/>
                    <a:pt x="13444" y="5113"/>
                  </a:cubicBezTo>
                  <a:cubicBezTo>
                    <a:pt x="13764" y="4474"/>
                    <a:pt x="14083" y="3789"/>
                    <a:pt x="14152" y="3059"/>
                  </a:cubicBezTo>
                  <a:cubicBezTo>
                    <a:pt x="14266" y="1895"/>
                    <a:pt x="13695" y="685"/>
                    <a:pt x="12737" y="0"/>
                  </a:cubicBezTo>
                  <a:close/>
                </a:path>
              </a:pathLst>
            </a:custGeom>
            <a:solidFill>
              <a:schemeClr val="dk1">
                <a:alpha val="297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56"/>
            <p:cNvSpPr/>
            <p:nvPr/>
          </p:nvSpPr>
          <p:spPr>
            <a:xfrm flipH="1">
              <a:off x="3397429" y="3183403"/>
              <a:ext cx="222185" cy="231938"/>
            </a:xfrm>
            <a:custGeom>
              <a:rect b="b" l="l" r="r" t="t"/>
              <a:pathLst>
                <a:path extrusionOk="0" h="11581" w="11094">
                  <a:moveTo>
                    <a:pt x="4383" y="1"/>
                  </a:moveTo>
                  <a:cubicBezTo>
                    <a:pt x="3174" y="1964"/>
                    <a:pt x="1987" y="3927"/>
                    <a:pt x="777" y="5867"/>
                  </a:cubicBezTo>
                  <a:cubicBezTo>
                    <a:pt x="1" y="7145"/>
                    <a:pt x="161" y="9131"/>
                    <a:pt x="1279" y="10386"/>
                  </a:cubicBezTo>
                  <a:cubicBezTo>
                    <a:pt x="1958" y="11150"/>
                    <a:pt x="2996" y="11581"/>
                    <a:pt x="4019" y="11581"/>
                  </a:cubicBezTo>
                  <a:cubicBezTo>
                    <a:pt x="4647" y="11581"/>
                    <a:pt x="5269" y="11418"/>
                    <a:pt x="5799" y="11071"/>
                  </a:cubicBezTo>
                  <a:cubicBezTo>
                    <a:pt x="6278" y="10752"/>
                    <a:pt x="6666" y="10341"/>
                    <a:pt x="7031" y="9884"/>
                  </a:cubicBezTo>
                  <a:cubicBezTo>
                    <a:pt x="7579" y="9222"/>
                    <a:pt x="8058" y="8515"/>
                    <a:pt x="8538" y="7784"/>
                  </a:cubicBezTo>
                  <a:cubicBezTo>
                    <a:pt x="9382" y="6506"/>
                    <a:pt x="10249" y="5228"/>
                    <a:pt x="11094" y="3927"/>
                  </a:cubicBezTo>
                  <a:lnTo>
                    <a:pt x="11094" y="3927"/>
                  </a:lnTo>
                  <a:cubicBezTo>
                    <a:pt x="10803" y="3978"/>
                    <a:pt x="10510" y="4002"/>
                    <a:pt x="10218" y="4002"/>
                  </a:cubicBezTo>
                  <a:cubicBezTo>
                    <a:pt x="9207" y="4002"/>
                    <a:pt x="8203" y="3718"/>
                    <a:pt x="7282" y="3311"/>
                  </a:cubicBezTo>
                  <a:cubicBezTo>
                    <a:pt x="6575" y="2991"/>
                    <a:pt x="5890" y="2603"/>
                    <a:pt x="5365" y="2055"/>
                  </a:cubicBezTo>
                  <a:cubicBezTo>
                    <a:pt x="4817" y="1507"/>
                    <a:pt x="4429" y="777"/>
                    <a:pt x="44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56"/>
            <p:cNvSpPr/>
            <p:nvPr/>
          </p:nvSpPr>
          <p:spPr>
            <a:xfrm flipH="1">
              <a:off x="3397432" y="3259740"/>
              <a:ext cx="199314" cy="155594"/>
            </a:xfrm>
            <a:custGeom>
              <a:rect b="b" l="l" r="r" t="t"/>
              <a:pathLst>
                <a:path extrusionOk="0" h="7769" w="9952">
                  <a:moveTo>
                    <a:pt x="7669" y="1"/>
                  </a:moveTo>
                  <a:cubicBezTo>
                    <a:pt x="6095" y="2489"/>
                    <a:pt x="4542" y="4817"/>
                    <a:pt x="3903" y="5524"/>
                  </a:cubicBezTo>
                  <a:cubicBezTo>
                    <a:pt x="3155" y="6354"/>
                    <a:pt x="1970" y="6552"/>
                    <a:pt x="1100" y="6552"/>
                  </a:cubicBezTo>
                  <a:cubicBezTo>
                    <a:pt x="510" y="6552"/>
                    <a:pt x="65" y="6461"/>
                    <a:pt x="0" y="6415"/>
                  </a:cubicBezTo>
                  <a:lnTo>
                    <a:pt x="0" y="6415"/>
                  </a:lnTo>
                  <a:cubicBezTo>
                    <a:pt x="46" y="6460"/>
                    <a:pt x="91" y="6506"/>
                    <a:pt x="137" y="6574"/>
                  </a:cubicBezTo>
                  <a:cubicBezTo>
                    <a:pt x="816" y="7338"/>
                    <a:pt x="1854" y="7769"/>
                    <a:pt x="2877" y="7769"/>
                  </a:cubicBezTo>
                  <a:cubicBezTo>
                    <a:pt x="3505" y="7769"/>
                    <a:pt x="4127" y="7606"/>
                    <a:pt x="4657" y="7259"/>
                  </a:cubicBezTo>
                  <a:cubicBezTo>
                    <a:pt x="5136" y="6940"/>
                    <a:pt x="5524" y="6529"/>
                    <a:pt x="5889" y="6072"/>
                  </a:cubicBezTo>
                  <a:cubicBezTo>
                    <a:pt x="6437" y="5410"/>
                    <a:pt x="6916" y="4703"/>
                    <a:pt x="7396" y="3972"/>
                  </a:cubicBezTo>
                  <a:cubicBezTo>
                    <a:pt x="8240" y="2694"/>
                    <a:pt x="9107" y="1416"/>
                    <a:pt x="9952" y="115"/>
                  </a:cubicBezTo>
                  <a:lnTo>
                    <a:pt x="9952" y="115"/>
                  </a:lnTo>
                  <a:cubicBezTo>
                    <a:pt x="9679" y="164"/>
                    <a:pt x="9403" y="187"/>
                    <a:pt x="9126" y="187"/>
                  </a:cubicBezTo>
                  <a:cubicBezTo>
                    <a:pt x="8639" y="187"/>
                    <a:pt x="8150" y="117"/>
                    <a:pt x="76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6" name="Google Shape;1326;p56"/>
          <p:cNvSpPr/>
          <p:nvPr/>
        </p:nvSpPr>
        <p:spPr>
          <a:xfrm rot="2912381">
            <a:off x="7500586" y="889462"/>
            <a:ext cx="186646" cy="179695"/>
          </a:xfrm>
          <a:custGeom>
            <a:rect b="b" l="l" r="r" t="t"/>
            <a:pathLst>
              <a:path extrusionOk="0" h="10858" w="11278">
                <a:moveTo>
                  <a:pt x="8421" y="0"/>
                </a:moveTo>
                <a:cubicBezTo>
                  <a:pt x="7701" y="0"/>
                  <a:pt x="6965" y="260"/>
                  <a:pt x="6410" y="724"/>
                </a:cubicBezTo>
                <a:cubicBezTo>
                  <a:pt x="5421" y="1554"/>
                  <a:pt x="4965" y="2897"/>
                  <a:pt x="4978" y="4188"/>
                </a:cubicBezTo>
                <a:cubicBezTo>
                  <a:pt x="4552" y="3936"/>
                  <a:pt x="4069" y="3820"/>
                  <a:pt x="3581" y="3820"/>
                </a:cubicBezTo>
                <a:cubicBezTo>
                  <a:pt x="2474" y="3820"/>
                  <a:pt x="1342" y="4420"/>
                  <a:pt x="793" y="5399"/>
                </a:cubicBezTo>
                <a:cubicBezTo>
                  <a:pt x="0" y="6811"/>
                  <a:pt x="434" y="8746"/>
                  <a:pt x="1669" y="9790"/>
                </a:cubicBezTo>
                <a:cubicBezTo>
                  <a:pt x="2571" y="10554"/>
                  <a:pt x="3789" y="10858"/>
                  <a:pt x="4972" y="10858"/>
                </a:cubicBezTo>
                <a:cubicBezTo>
                  <a:pt x="4999" y="10858"/>
                  <a:pt x="5025" y="10858"/>
                  <a:pt x="5052" y="10857"/>
                </a:cubicBezTo>
                <a:cubicBezTo>
                  <a:pt x="6260" y="10845"/>
                  <a:pt x="7445" y="10545"/>
                  <a:pt x="8615" y="10249"/>
                </a:cubicBezTo>
                <a:cubicBezTo>
                  <a:pt x="9988" y="8617"/>
                  <a:pt x="10721" y="6674"/>
                  <a:pt x="11042" y="4664"/>
                </a:cubicBezTo>
                <a:cubicBezTo>
                  <a:pt x="11277" y="3179"/>
                  <a:pt x="11181" y="1419"/>
                  <a:pt x="9988" y="504"/>
                </a:cubicBezTo>
                <a:cubicBezTo>
                  <a:pt x="9538" y="159"/>
                  <a:pt x="8984" y="0"/>
                  <a:pt x="84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7" name="Google Shape;1327;p56"/>
          <p:cNvGrpSpPr/>
          <p:nvPr/>
        </p:nvGrpSpPr>
        <p:grpSpPr>
          <a:xfrm>
            <a:off x="1024052" y="907549"/>
            <a:ext cx="150927" cy="143533"/>
            <a:chOff x="3716290" y="4256524"/>
            <a:chExt cx="150927" cy="143533"/>
          </a:xfrm>
        </p:grpSpPr>
        <p:sp>
          <p:nvSpPr>
            <p:cNvPr id="1328" name="Google Shape;1328;p56"/>
            <p:cNvSpPr/>
            <p:nvPr/>
          </p:nvSpPr>
          <p:spPr>
            <a:xfrm>
              <a:off x="3723063" y="4256524"/>
              <a:ext cx="144154" cy="125102"/>
            </a:xfrm>
            <a:custGeom>
              <a:rect b="b" l="l" r="r" t="t"/>
              <a:pathLst>
                <a:path extrusionOk="0" h="4636" w="5342">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6"/>
            <p:cNvSpPr/>
            <p:nvPr/>
          </p:nvSpPr>
          <p:spPr>
            <a:xfrm>
              <a:off x="3752018" y="4279812"/>
              <a:ext cx="83195" cy="76610"/>
            </a:xfrm>
            <a:custGeom>
              <a:rect b="b" l="l" r="r" t="t"/>
              <a:pathLst>
                <a:path extrusionOk="0" h="2839" w="3083">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6"/>
            <p:cNvSpPr/>
            <p:nvPr/>
          </p:nvSpPr>
          <p:spPr>
            <a:xfrm>
              <a:off x="3716290" y="4291065"/>
              <a:ext cx="138001" cy="108992"/>
            </a:xfrm>
            <a:custGeom>
              <a:rect b="b" l="l" r="r" t="t"/>
              <a:pathLst>
                <a:path extrusionOk="0" h="4039" w="5114">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1" name="Google Shape;1331;p56"/>
          <p:cNvGrpSpPr/>
          <p:nvPr/>
        </p:nvGrpSpPr>
        <p:grpSpPr>
          <a:xfrm>
            <a:off x="6782039" y="4122790"/>
            <a:ext cx="268728" cy="214881"/>
            <a:chOff x="2858987" y="3108507"/>
            <a:chExt cx="186655" cy="149254"/>
          </a:xfrm>
        </p:grpSpPr>
        <p:sp>
          <p:nvSpPr>
            <p:cNvPr id="1332" name="Google Shape;1332;p56"/>
            <p:cNvSpPr/>
            <p:nvPr/>
          </p:nvSpPr>
          <p:spPr>
            <a:xfrm>
              <a:off x="2870698" y="3108507"/>
              <a:ext cx="174944" cy="127045"/>
            </a:xfrm>
            <a:custGeom>
              <a:rect b="b" l="l" r="r" t="t"/>
              <a:pathLst>
                <a:path extrusionOk="0" h="4708" w="6483">
                  <a:moveTo>
                    <a:pt x="1852" y="0"/>
                  </a:moveTo>
                  <a:cubicBezTo>
                    <a:pt x="1698" y="0"/>
                    <a:pt x="1545" y="16"/>
                    <a:pt x="1393" y="51"/>
                  </a:cubicBezTo>
                  <a:cubicBezTo>
                    <a:pt x="799" y="165"/>
                    <a:pt x="251" y="644"/>
                    <a:pt x="206" y="1238"/>
                  </a:cubicBezTo>
                  <a:cubicBezTo>
                    <a:pt x="0" y="1512"/>
                    <a:pt x="137" y="2128"/>
                    <a:pt x="434" y="2584"/>
                  </a:cubicBezTo>
                  <a:cubicBezTo>
                    <a:pt x="754" y="3041"/>
                    <a:pt x="1233" y="3360"/>
                    <a:pt x="1712" y="3634"/>
                  </a:cubicBezTo>
                  <a:cubicBezTo>
                    <a:pt x="2648" y="4205"/>
                    <a:pt x="3698" y="4684"/>
                    <a:pt x="4817" y="4707"/>
                  </a:cubicBezTo>
                  <a:cubicBezTo>
                    <a:pt x="5273" y="4707"/>
                    <a:pt x="5775" y="4616"/>
                    <a:pt x="6072" y="4296"/>
                  </a:cubicBezTo>
                  <a:cubicBezTo>
                    <a:pt x="6414" y="3931"/>
                    <a:pt x="6483" y="3383"/>
                    <a:pt x="6323" y="2904"/>
                  </a:cubicBezTo>
                  <a:cubicBezTo>
                    <a:pt x="6140" y="2447"/>
                    <a:pt x="5821" y="2059"/>
                    <a:pt x="5456" y="1740"/>
                  </a:cubicBezTo>
                  <a:cubicBezTo>
                    <a:pt x="4771" y="1124"/>
                    <a:pt x="4018" y="644"/>
                    <a:pt x="3173" y="302"/>
                  </a:cubicBezTo>
                  <a:cubicBezTo>
                    <a:pt x="2749" y="132"/>
                    <a:pt x="2299" y="0"/>
                    <a:pt x="1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6"/>
            <p:cNvSpPr/>
            <p:nvPr/>
          </p:nvSpPr>
          <p:spPr>
            <a:xfrm>
              <a:off x="2858987" y="3135114"/>
              <a:ext cx="175564" cy="122647"/>
            </a:xfrm>
            <a:custGeom>
              <a:rect b="b" l="l" r="r" t="t"/>
              <a:pathLst>
                <a:path extrusionOk="0" h="4545" w="6506">
                  <a:moveTo>
                    <a:pt x="685" y="1"/>
                  </a:moveTo>
                  <a:lnTo>
                    <a:pt x="685" y="1"/>
                  </a:lnTo>
                  <a:cubicBezTo>
                    <a:pt x="1" y="754"/>
                    <a:pt x="206" y="2009"/>
                    <a:pt x="891" y="2785"/>
                  </a:cubicBezTo>
                  <a:cubicBezTo>
                    <a:pt x="1553" y="3538"/>
                    <a:pt x="2557" y="3927"/>
                    <a:pt x="3516" y="4246"/>
                  </a:cubicBezTo>
                  <a:cubicBezTo>
                    <a:pt x="3982" y="4395"/>
                    <a:pt x="4463" y="4544"/>
                    <a:pt x="4947" y="4544"/>
                  </a:cubicBezTo>
                  <a:cubicBezTo>
                    <a:pt x="5056" y="4544"/>
                    <a:pt x="5164" y="4537"/>
                    <a:pt x="5273" y="4520"/>
                  </a:cubicBezTo>
                  <a:cubicBezTo>
                    <a:pt x="5867" y="4429"/>
                    <a:pt x="6460" y="3972"/>
                    <a:pt x="6506" y="3379"/>
                  </a:cubicBezTo>
                  <a:cubicBezTo>
                    <a:pt x="6506" y="3356"/>
                    <a:pt x="6506" y="3333"/>
                    <a:pt x="6506" y="3333"/>
                  </a:cubicBezTo>
                  <a:cubicBezTo>
                    <a:pt x="6186" y="3630"/>
                    <a:pt x="5707" y="3721"/>
                    <a:pt x="5251" y="3721"/>
                  </a:cubicBezTo>
                  <a:cubicBezTo>
                    <a:pt x="4132" y="3698"/>
                    <a:pt x="3082" y="3219"/>
                    <a:pt x="2146" y="2648"/>
                  </a:cubicBezTo>
                  <a:cubicBezTo>
                    <a:pt x="1667" y="2374"/>
                    <a:pt x="1188" y="2055"/>
                    <a:pt x="868" y="1598"/>
                  </a:cubicBezTo>
                  <a:cubicBezTo>
                    <a:pt x="571" y="1142"/>
                    <a:pt x="434" y="526"/>
                    <a:pt x="640" y="252"/>
                  </a:cubicBezTo>
                  <a:cubicBezTo>
                    <a:pt x="640" y="160"/>
                    <a:pt x="663" y="92"/>
                    <a:pt x="6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6"/>
            <p:cNvSpPr/>
            <p:nvPr/>
          </p:nvSpPr>
          <p:spPr>
            <a:xfrm>
              <a:off x="2908261" y="3140052"/>
              <a:ext cx="104756" cy="65708"/>
            </a:xfrm>
            <a:custGeom>
              <a:rect b="b" l="l" r="r" t="t"/>
              <a:pathLst>
                <a:path extrusionOk="0" h="2435" w="3882">
                  <a:moveTo>
                    <a:pt x="1" y="0"/>
                  </a:moveTo>
                  <a:cubicBezTo>
                    <a:pt x="1119" y="799"/>
                    <a:pt x="2306" y="1552"/>
                    <a:pt x="3493" y="2306"/>
                  </a:cubicBezTo>
                  <a:cubicBezTo>
                    <a:pt x="3582" y="2377"/>
                    <a:pt x="3699" y="2434"/>
                    <a:pt x="3800" y="2434"/>
                  </a:cubicBezTo>
                  <a:cubicBezTo>
                    <a:pt x="3829" y="2434"/>
                    <a:pt x="3856" y="2430"/>
                    <a:pt x="3881" y="2420"/>
                  </a:cubicBezTo>
                  <a:cubicBezTo>
                    <a:pt x="3858" y="1940"/>
                    <a:pt x="3470" y="1575"/>
                    <a:pt x="3082" y="1301"/>
                  </a:cubicBezTo>
                  <a:cubicBezTo>
                    <a:pt x="2169" y="639"/>
                    <a:pt x="1119" y="183"/>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5" name="Google Shape;1335;p56"/>
          <p:cNvGrpSpPr/>
          <p:nvPr/>
        </p:nvGrpSpPr>
        <p:grpSpPr>
          <a:xfrm>
            <a:off x="8749065" y="1681436"/>
            <a:ext cx="150927" cy="143533"/>
            <a:chOff x="3716290" y="4256524"/>
            <a:chExt cx="150927" cy="143533"/>
          </a:xfrm>
        </p:grpSpPr>
        <p:sp>
          <p:nvSpPr>
            <p:cNvPr id="1336" name="Google Shape;1336;p56"/>
            <p:cNvSpPr/>
            <p:nvPr/>
          </p:nvSpPr>
          <p:spPr>
            <a:xfrm>
              <a:off x="3723063" y="4256524"/>
              <a:ext cx="144154" cy="125102"/>
            </a:xfrm>
            <a:custGeom>
              <a:rect b="b" l="l" r="r" t="t"/>
              <a:pathLst>
                <a:path extrusionOk="0" h="4636" w="5342">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6"/>
            <p:cNvSpPr/>
            <p:nvPr/>
          </p:nvSpPr>
          <p:spPr>
            <a:xfrm>
              <a:off x="3752018" y="4279812"/>
              <a:ext cx="83195" cy="76610"/>
            </a:xfrm>
            <a:custGeom>
              <a:rect b="b" l="l" r="r" t="t"/>
              <a:pathLst>
                <a:path extrusionOk="0" h="2839" w="3083">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6"/>
            <p:cNvSpPr/>
            <p:nvPr/>
          </p:nvSpPr>
          <p:spPr>
            <a:xfrm>
              <a:off x="3716290" y="4291065"/>
              <a:ext cx="138001" cy="108992"/>
            </a:xfrm>
            <a:custGeom>
              <a:rect b="b" l="l" r="r" t="t"/>
              <a:pathLst>
                <a:path extrusionOk="0" h="4039" w="5114">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39" name="Google Shape;1339;p56"/>
          <p:cNvCxnSpPr/>
          <p:nvPr/>
        </p:nvCxnSpPr>
        <p:spPr>
          <a:xfrm>
            <a:off x="780475" y="834875"/>
            <a:ext cx="7375200" cy="6000"/>
          </a:xfrm>
          <a:prstGeom prst="straightConnector1">
            <a:avLst/>
          </a:prstGeom>
          <a:noFill/>
          <a:ln cap="flat" cmpd="sng" w="9525">
            <a:solidFill>
              <a:schemeClr val="dk1"/>
            </a:solidFill>
            <a:prstDash val="solid"/>
            <a:round/>
            <a:headEnd len="med" w="med" type="none"/>
            <a:tailEnd len="med" w="med" type="none"/>
          </a:ln>
        </p:spPr>
      </p:cxnSp>
      <p:grpSp>
        <p:nvGrpSpPr>
          <p:cNvPr id="1340" name="Google Shape;1340;p56"/>
          <p:cNvGrpSpPr/>
          <p:nvPr/>
        </p:nvGrpSpPr>
        <p:grpSpPr>
          <a:xfrm>
            <a:off x="6618545" y="1555253"/>
            <a:ext cx="2012723" cy="4575829"/>
            <a:chOff x="3422715" y="2730629"/>
            <a:chExt cx="2143932" cy="4814128"/>
          </a:xfrm>
        </p:grpSpPr>
        <p:grpSp>
          <p:nvGrpSpPr>
            <p:cNvPr id="1341" name="Google Shape;1341;p56"/>
            <p:cNvGrpSpPr/>
            <p:nvPr/>
          </p:nvGrpSpPr>
          <p:grpSpPr>
            <a:xfrm>
              <a:off x="3422715" y="2730629"/>
              <a:ext cx="2143932" cy="4814128"/>
              <a:chOff x="3422715" y="2730629"/>
              <a:chExt cx="2143932" cy="4814128"/>
            </a:xfrm>
          </p:grpSpPr>
          <p:grpSp>
            <p:nvGrpSpPr>
              <p:cNvPr id="1342" name="Google Shape;1342;p56"/>
              <p:cNvGrpSpPr/>
              <p:nvPr/>
            </p:nvGrpSpPr>
            <p:grpSpPr>
              <a:xfrm>
                <a:off x="3422715" y="2730629"/>
                <a:ext cx="2143932" cy="4814128"/>
                <a:chOff x="1255300" y="2097100"/>
                <a:chExt cx="685225" cy="1538650"/>
              </a:xfrm>
            </p:grpSpPr>
            <p:sp>
              <p:nvSpPr>
                <p:cNvPr id="1343" name="Google Shape;1343;p56"/>
                <p:cNvSpPr/>
                <p:nvPr/>
              </p:nvSpPr>
              <p:spPr>
                <a:xfrm>
                  <a:off x="1679475" y="3498875"/>
                  <a:ext cx="155650" cy="136875"/>
                </a:xfrm>
                <a:custGeom>
                  <a:rect b="b" l="l" r="r" t="t"/>
                  <a:pathLst>
                    <a:path extrusionOk="0" h="5475" w="6226">
                      <a:moveTo>
                        <a:pt x="6225" y="1"/>
                      </a:moveTo>
                      <a:lnTo>
                        <a:pt x="3503" y="2157"/>
                      </a:lnTo>
                      <a:lnTo>
                        <a:pt x="3493" y="4328"/>
                      </a:lnTo>
                      <a:cubicBezTo>
                        <a:pt x="0" y="5223"/>
                        <a:pt x="57" y="5475"/>
                        <a:pt x="1222" y="5475"/>
                      </a:cubicBezTo>
                      <a:cubicBezTo>
                        <a:pt x="2713" y="5475"/>
                        <a:pt x="6021" y="5063"/>
                        <a:pt x="6021" y="5063"/>
                      </a:cubicBezTo>
                      <a:lnTo>
                        <a:pt x="6225" y="1"/>
                      </a:ln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6"/>
                <p:cNvSpPr/>
                <p:nvPr/>
              </p:nvSpPr>
              <p:spPr>
                <a:xfrm>
                  <a:off x="1714125" y="3021125"/>
                  <a:ext cx="145025" cy="563450"/>
                </a:xfrm>
                <a:custGeom>
                  <a:rect b="b" l="l" r="r" t="t"/>
                  <a:pathLst>
                    <a:path extrusionOk="0" h="22538" w="5801">
                      <a:moveTo>
                        <a:pt x="0" y="0"/>
                      </a:moveTo>
                      <a:lnTo>
                        <a:pt x="1265" y="22440"/>
                      </a:lnTo>
                      <a:lnTo>
                        <a:pt x="5526" y="22537"/>
                      </a:lnTo>
                      <a:cubicBezTo>
                        <a:pt x="5800" y="18419"/>
                        <a:pt x="5592" y="1433"/>
                        <a:pt x="5592" y="1433"/>
                      </a:cubicBezTo>
                      <a:lnTo>
                        <a:pt x="0" y="0"/>
                      </a:lnTo>
                      <a:close/>
                    </a:path>
                  </a:pathLst>
                </a:custGeom>
                <a:solidFill>
                  <a:srgbClr val="C0DB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6"/>
                <p:cNvSpPr/>
                <p:nvPr/>
              </p:nvSpPr>
              <p:spPr>
                <a:xfrm>
                  <a:off x="1714125" y="3021125"/>
                  <a:ext cx="141675" cy="323475"/>
                </a:xfrm>
                <a:custGeom>
                  <a:rect b="b" l="l" r="r" t="t"/>
                  <a:pathLst>
                    <a:path extrusionOk="0" h="12939" w="5667">
                      <a:moveTo>
                        <a:pt x="0" y="0"/>
                      </a:moveTo>
                      <a:lnTo>
                        <a:pt x="729" y="12939"/>
                      </a:lnTo>
                      <a:cubicBezTo>
                        <a:pt x="2366" y="12498"/>
                        <a:pt x="4008" y="12084"/>
                        <a:pt x="5666" y="11733"/>
                      </a:cubicBezTo>
                      <a:cubicBezTo>
                        <a:pt x="5654" y="6476"/>
                        <a:pt x="5592" y="1433"/>
                        <a:pt x="5592" y="1433"/>
                      </a:cubicBezTo>
                      <a:lnTo>
                        <a:pt x="0" y="0"/>
                      </a:lnTo>
                      <a:close/>
                    </a:path>
                  </a:pathLst>
                </a:custGeom>
                <a:solidFill>
                  <a:srgbClr val="191919">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6"/>
                <p:cNvSpPr/>
                <p:nvPr/>
              </p:nvSpPr>
              <p:spPr>
                <a:xfrm>
                  <a:off x="1541200" y="3482675"/>
                  <a:ext cx="155625" cy="136875"/>
                </a:xfrm>
                <a:custGeom>
                  <a:rect b="b" l="l" r="r" t="t"/>
                  <a:pathLst>
                    <a:path extrusionOk="0" h="5475" w="6225">
                      <a:moveTo>
                        <a:pt x="6225" y="1"/>
                      </a:moveTo>
                      <a:lnTo>
                        <a:pt x="3503" y="2158"/>
                      </a:lnTo>
                      <a:lnTo>
                        <a:pt x="3493" y="4327"/>
                      </a:lnTo>
                      <a:cubicBezTo>
                        <a:pt x="0" y="5223"/>
                        <a:pt x="56" y="5474"/>
                        <a:pt x="1221" y="5474"/>
                      </a:cubicBezTo>
                      <a:cubicBezTo>
                        <a:pt x="2712" y="5474"/>
                        <a:pt x="6020" y="5062"/>
                        <a:pt x="6020" y="5062"/>
                      </a:cubicBezTo>
                      <a:lnTo>
                        <a:pt x="6225" y="1"/>
                      </a:ln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6"/>
                <p:cNvSpPr/>
                <p:nvPr/>
              </p:nvSpPr>
              <p:spPr>
                <a:xfrm>
                  <a:off x="1575825" y="3004925"/>
                  <a:ext cx="145025" cy="563450"/>
                </a:xfrm>
                <a:custGeom>
                  <a:rect b="b" l="l" r="r" t="t"/>
                  <a:pathLst>
                    <a:path extrusionOk="0" h="22538" w="5801">
                      <a:moveTo>
                        <a:pt x="0" y="1"/>
                      </a:moveTo>
                      <a:lnTo>
                        <a:pt x="1265" y="22440"/>
                      </a:lnTo>
                      <a:lnTo>
                        <a:pt x="5526" y="22537"/>
                      </a:lnTo>
                      <a:cubicBezTo>
                        <a:pt x="5801" y="18420"/>
                        <a:pt x="5594" y="1433"/>
                        <a:pt x="5594" y="1433"/>
                      </a:cubicBezTo>
                      <a:lnTo>
                        <a:pt x="0" y="1"/>
                      </a:lnTo>
                      <a:close/>
                    </a:path>
                  </a:pathLst>
                </a:custGeom>
                <a:solidFill>
                  <a:srgbClr val="C0DB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6"/>
                <p:cNvSpPr/>
                <p:nvPr/>
              </p:nvSpPr>
              <p:spPr>
                <a:xfrm>
                  <a:off x="1600300" y="2359375"/>
                  <a:ext cx="286500" cy="172500"/>
                </a:xfrm>
                <a:custGeom>
                  <a:rect b="b" l="l" r="r" t="t"/>
                  <a:pathLst>
                    <a:path extrusionOk="0" h="6900" w="11460">
                      <a:moveTo>
                        <a:pt x="7407" y="0"/>
                      </a:moveTo>
                      <a:lnTo>
                        <a:pt x="3974" y="2318"/>
                      </a:lnTo>
                      <a:lnTo>
                        <a:pt x="4015" y="4281"/>
                      </a:lnTo>
                      <a:cubicBezTo>
                        <a:pt x="4015" y="4281"/>
                        <a:pt x="0" y="5595"/>
                        <a:pt x="392" y="6300"/>
                      </a:cubicBezTo>
                      <a:cubicBezTo>
                        <a:pt x="575" y="6631"/>
                        <a:pt x="2868" y="6900"/>
                        <a:pt x="5287" y="6900"/>
                      </a:cubicBezTo>
                      <a:cubicBezTo>
                        <a:pt x="8015" y="6900"/>
                        <a:pt x="10904" y="6558"/>
                        <a:pt x="11114" y="5578"/>
                      </a:cubicBezTo>
                      <a:cubicBezTo>
                        <a:pt x="11459" y="3966"/>
                        <a:pt x="8116" y="3863"/>
                        <a:pt x="7255" y="3863"/>
                      </a:cubicBezTo>
                      <a:cubicBezTo>
                        <a:pt x="7129" y="3863"/>
                        <a:pt x="7057" y="3865"/>
                        <a:pt x="7057" y="3865"/>
                      </a:cubicBezTo>
                      <a:lnTo>
                        <a:pt x="7407" y="0"/>
                      </a:lnTo>
                      <a:close/>
                    </a:path>
                  </a:pathLst>
                </a:custGeom>
                <a:solidFill>
                  <a:srgbClr val="FF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6"/>
                <p:cNvSpPr/>
                <p:nvPr/>
              </p:nvSpPr>
              <p:spPr>
                <a:xfrm>
                  <a:off x="1588800" y="2418325"/>
                  <a:ext cx="316675" cy="344525"/>
                </a:xfrm>
                <a:custGeom>
                  <a:rect b="b" l="l" r="r" t="t"/>
                  <a:pathLst>
                    <a:path extrusionOk="0" h="13781" w="12667">
                      <a:moveTo>
                        <a:pt x="8045" y="0"/>
                      </a:moveTo>
                      <a:lnTo>
                        <a:pt x="4119" y="1248"/>
                      </a:lnTo>
                      <a:lnTo>
                        <a:pt x="4057" y="1940"/>
                      </a:lnTo>
                      <a:cubicBezTo>
                        <a:pt x="4057" y="1940"/>
                        <a:pt x="1432" y="3065"/>
                        <a:pt x="892" y="4023"/>
                      </a:cubicBezTo>
                      <a:cubicBezTo>
                        <a:pt x="352" y="4983"/>
                        <a:pt x="0" y="13780"/>
                        <a:pt x="0" y="13780"/>
                      </a:cubicBezTo>
                      <a:lnTo>
                        <a:pt x="10753" y="12059"/>
                      </a:lnTo>
                      <a:cubicBezTo>
                        <a:pt x="10753" y="12059"/>
                        <a:pt x="12667" y="5801"/>
                        <a:pt x="12252" y="3290"/>
                      </a:cubicBezTo>
                      <a:cubicBezTo>
                        <a:pt x="11978" y="1640"/>
                        <a:pt x="10238" y="1357"/>
                        <a:pt x="9079" y="1357"/>
                      </a:cubicBezTo>
                      <a:cubicBezTo>
                        <a:pt x="8475" y="1357"/>
                        <a:pt x="8029" y="1433"/>
                        <a:pt x="8029" y="1433"/>
                      </a:cubicBezTo>
                      <a:lnTo>
                        <a:pt x="8045" y="0"/>
                      </a:lnTo>
                      <a:close/>
                    </a:path>
                  </a:pathLst>
                </a:custGeom>
                <a:solidFill>
                  <a:srgbClr val="C0DB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6"/>
                <p:cNvSpPr/>
                <p:nvPr/>
              </p:nvSpPr>
              <p:spPr>
                <a:xfrm>
                  <a:off x="1598825" y="2465025"/>
                  <a:ext cx="306650" cy="263150"/>
                </a:xfrm>
                <a:custGeom>
                  <a:rect b="b" l="l" r="r" t="t"/>
                  <a:pathLst>
                    <a:path extrusionOk="0" h="10526" w="12266">
                      <a:moveTo>
                        <a:pt x="10053" y="1"/>
                      </a:moveTo>
                      <a:cubicBezTo>
                        <a:pt x="9397" y="1"/>
                        <a:pt x="8721" y="171"/>
                        <a:pt x="8316" y="191"/>
                      </a:cubicBezTo>
                      <a:cubicBezTo>
                        <a:pt x="5613" y="2941"/>
                        <a:pt x="3474" y="4579"/>
                        <a:pt x="622" y="7175"/>
                      </a:cubicBezTo>
                      <a:cubicBezTo>
                        <a:pt x="274" y="8955"/>
                        <a:pt x="1" y="10525"/>
                        <a:pt x="1" y="10525"/>
                      </a:cubicBezTo>
                      <a:lnTo>
                        <a:pt x="10352" y="10191"/>
                      </a:lnTo>
                      <a:cubicBezTo>
                        <a:pt x="10352" y="10191"/>
                        <a:pt x="12266" y="3933"/>
                        <a:pt x="11851" y="1422"/>
                      </a:cubicBezTo>
                      <a:cubicBezTo>
                        <a:pt x="11660" y="266"/>
                        <a:pt x="10872" y="1"/>
                        <a:pt x="10053" y="1"/>
                      </a:cubicBezTo>
                      <a:close/>
                    </a:path>
                  </a:pathLst>
                </a:custGeom>
                <a:solidFill>
                  <a:srgbClr val="191919">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6"/>
                <p:cNvSpPr/>
                <p:nvPr/>
              </p:nvSpPr>
              <p:spPr>
                <a:xfrm>
                  <a:off x="1516975" y="2447725"/>
                  <a:ext cx="394525" cy="853400"/>
                </a:xfrm>
                <a:custGeom>
                  <a:rect b="b" l="l" r="r" t="t"/>
                  <a:pathLst>
                    <a:path extrusionOk="0" h="34136" w="15781">
                      <a:moveTo>
                        <a:pt x="11558" y="1"/>
                      </a:moveTo>
                      <a:cubicBezTo>
                        <a:pt x="11360" y="1"/>
                        <a:pt x="11241" y="10"/>
                        <a:pt x="11241" y="10"/>
                      </a:cubicBezTo>
                      <a:lnTo>
                        <a:pt x="7496" y="10547"/>
                      </a:lnTo>
                      <a:lnTo>
                        <a:pt x="6230" y="948"/>
                      </a:lnTo>
                      <a:cubicBezTo>
                        <a:pt x="6230" y="947"/>
                        <a:pt x="5855" y="828"/>
                        <a:pt x="5332" y="828"/>
                      </a:cubicBezTo>
                      <a:cubicBezTo>
                        <a:pt x="4284" y="828"/>
                        <a:pt x="2641" y="1308"/>
                        <a:pt x="2226" y="4189"/>
                      </a:cubicBezTo>
                      <a:cubicBezTo>
                        <a:pt x="1602" y="8507"/>
                        <a:pt x="1" y="32843"/>
                        <a:pt x="1" y="32843"/>
                      </a:cubicBezTo>
                      <a:lnTo>
                        <a:pt x="4716" y="34075"/>
                      </a:lnTo>
                      <a:lnTo>
                        <a:pt x="5842" y="26166"/>
                      </a:lnTo>
                      <a:lnTo>
                        <a:pt x="6211" y="34135"/>
                      </a:lnTo>
                      <a:lnTo>
                        <a:pt x="15781" y="33054"/>
                      </a:lnTo>
                      <a:lnTo>
                        <a:pt x="15437" y="14724"/>
                      </a:lnTo>
                      <a:cubicBezTo>
                        <a:pt x="15437" y="14724"/>
                        <a:pt x="15329" y="6720"/>
                        <a:pt x="15501" y="3193"/>
                      </a:cubicBezTo>
                      <a:cubicBezTo>
                        <a:pt x="15645" y="243"/>
                        <a:pt x="12570" y="1"/>
                        <a:pt x="11558" y="1"/>
                      </a:cubicBezTo>
                      <a:close/>
                    </a:path>
                  </a:pathLst>
                </a:custGeom>
                <a:solidFill>
                  <a:srgbClr val="FFF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6"/>
                <p:cNvSpPr/>
                <p:nvPr/>
              </p:nvSpPr>
              <p:spPr>
                <a:xfrm>
                  <a:off x="1516975" y="2592925"/>
                  <a:ext cx="394525" cy="708200"/>
                </a:xfrm>
                <a:custGeom>
                  <a:rect b="b" l="l" r="r" t="t"/>
                  <a:pathLst>
                    <a:path extrusionOk="0" h="28328" w="15781">
                      <a:moveTo>
                        <a:pt x="15427" y="0"/>
                      </a:moveTo>
                      <a:lnTo>
                        <a:pt x="15427" y="0"/>
                      </a:lnTo>
                      <a:cubicBezTo>
                        <a:pt x="12749" y="3497"/>
                        <a:pt x="9278" y="6278"/>
                        <a:pt x="6086" y="9319"/>
                      </a:cubicBezTo>
                      <a:cubicBezTo>
                        <a:pt x="4302" y="11018"/>
                        <a:pt x="2562" y="12761"/>
                        <a:pt x="863" y="14543"/>
                      </a:cubicBezTo>
                      <a:cubicBezTo>
                        <a:pt x="392" y="21083"/>
                        <a:pt x="1" y="27035"/>
                        <a:pt x="1" y="27035"/>
                      </a:cubicBezTo>
                      <a:lnTo>
                        <a:pt x="4716" y="28267"/>
                      </a:lnTo>
                      <a:lnTo>
                        <a:pt x="5842" y="20358"/>
                      </a:lnTo>
                      <a:lnTo>
                        <a:pt x="6211" y="28327"/>
                      </a:lnTo>
                      <a:lnTo>
                        <a:pt x="15781" y="27246"/>
                      </a:lnTo>
                      <a:lnTo>
                        <a:pt x="15437" y="8916"/>
                      </a:lnTo>
                      <a:cubicBezTo>
                        <a:pt x="15437" y="8916"/>
                        <a:pt x="15368" y="3849"/>
                        <a:pt x="15427" y="0"/>
                      </a:cubicBezTo>
                      <a:close/>
                    </a:path>
                  </a:pathLst>
                </a:custGeom>
                <a:solidFill>
                  <a:srgbClr val="191919">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6"/>
                <p:cNvSpPr/>
                <p:nvPr/>
              </p:nvSpPr>
              <p:spPr>
                <a:xfrm>
                  <a:off x="1626075" y="2452175"/>
                  <a:ext cx="78300" cy="259250"/>
                </a:xfrm>
                <a:custGeom>
                  <a:rect b="b" l="l" r="r" t="t"/>
                  <a:pathLst>
                    <a:path extrusionOk="0" h="10370" w="3132">
                      <a:moveTo>
                        <a:pt x="1879" y="0"/>
                      </a:moveTo>
                      <a:lnTo>
                        <a:pt x="591" y="330"/>
                      </a:lnTo>
                      <a:lnTo>
                        <a:pt x="0" y="3318"/>
                      </a:lnTo>
                      <a:lnTo>
                        <a:pt x="1577" y="3243"/>
                      </a:lnTo>
                      <a:lnTo>
                        <a:pt x="31" y="3614"/>
                      </a:lnTo>
                      <a:lnTo>
                        <a:pt x="3132" y="10369"/>
                      </a:lnTo>
                      <a:lnTo>
                        <a:pt x="1879" y="0"/>
                      </a:lnTo>
                      <a:close/>
                    </a:path>
                  </a:pathLst>
                </a:custGeom>
                <a:solidFill>
                  <a:srgbClr val="FFF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6"/>
                <p:cNvSpPr/>
                <p:nvPr/>
              </p:nvSpPr>
              <p:spPr>
                <a:xfrm>
                  <a:off x="1703425" y="2429150"/>
                  <a:ext cx="122625" cy="285275"/>
                </a:xfrm>
                <a:custGeom>
                  <a:rect b="b" l="l" r="r" t="t"/>
                  <a:pathLst>
                    <a:path extrusionOk="0" h="11411" w="4905">
                      <a:moveTo>
                        <a:pt x="3706" y="0"/>
                      </a:moveTo>
                      <a:lnTo>
                        <a:pt x="1" y="11411"/>
                      </a:lnTo>
                      <a:lnTo>
                        <a:pt x="4859" y="3519"/>
                      </a:lnTo>
                      <a:lnTo>
                        <a:pt x="3334" y="3067"/>
                      </a:lnTo>
                      <a:lnTo>
                        <a:pt x="3334" y="3067"/>
                      </a:lnTo>
                      <a:lnTo>
                        <a:pt x="4905" y="3224"/>
                      </a:lnTo>
                      <a:lnTo>
                        <a:pt x="4822" y="101"/>
                      </a:lnTo>
                      <a:lnTo>
                        <a:pt x="3706" y="0"/>
                      </a:lnTo>
                      <a:close/>
                    </a:path>
                  </a:pathLst>
                </a:custGeom>
                <a:solidFill>
                  <a:srgbClr val="FFF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6"/>
                <p:cNvSpPr/>
                <p:nvPr/>
              </p:nvSpPr>
              <p:spPr>
                <a:xfrm>
                  <a:off x="1624000" y="2452175"/>
                  <a:ext cx="80375" cy="259250"/>
                </a:xfrm>
                <a:custGeom>
                  <a:rect b="b" l="l" r="r" t="t"/>
                  <a:pathLst>
                    <a:path extrusionOk="0" h="10370" w="3215">
                      <a:moveTo>
                        <a:pt x="1962" y="0"/>
                      </a:moveTo>
                      <a:lnTo>
                        <a:pt x="1962" y="0"/>
                      </a:lnTo>
                      <a:cubicBezTo>
                        <a:pt x="1556" y="93"/>
                        <a:pt x="1072" y="206"/>
                        <a:pt x="667" y="302"/>
                      </a:cubicBezTo>
                      <a:lnTo>
                        <a:pt x="650" y="305"/>
                      </a:lnTo>
                      <a:cubicBezTo>
                        <a:pt x="595" y="561"/>
                        <a:pt x="540" y="814"/>
                        <a:pt x="486" y="1068"/>
                      </a:cubicBezTo>
                      <a:cubicBezTo>
                        <a:pt x="344" y="1732"/>
                        <a:pt x="155" y="2641"/>
                        <a:pt x="17" y="3305"/>
                      </a:cubicBezTo>
                      <a:lnTo>
                        <a:pt x="1" y="3389"/>
                      </a:lnTo>
                      <a:lnTo>
                        <a:pt x="86" y="3384"/>
                      </a:lnTo>
                      <a:cubicBezTo>
                        <a:pt x="319" y="3374"/>
                        <a:pt x="600" y="3363"/>
                        <a:pt x="881" y="3351"/>
                      </a:cubicBezTo>
                      <a:lnTo>
                        <a:pt x="881" y="3351"/>
                      </a:lnTo>
                      <a:lnTo>
                        <a:pt x="95" y="3538"/>
                      </a:lnTo>
                      <a:lnTo>
                        <a:pt x="3" y="3561"/>
                      </a:lnTo>
                      <a:cubicBezTo>
                        <a:pt x="379" y="4374"/>
                        <a:pt x="1034" y="5799"/>
                        <a:pt x="1411" y="6597"/>
                      </a:cubicBezTo>
                      <a:cubicBezTo>
                        <a:pt x="1998" y="7842"/>
                        <a:pt x="2608" y="9135"/>
                        <a:pt x="3215" y="10369"/>
                      </a:cubicBezTo>
                      <a:cubicBezTo>
                        <a:pt x="2864" y="9548"/>
                        <a:pt x="2462" y="8635"/>
                        <a:pt x="2098" y="7815"/>
                      </a:cubicBezTo>
                      <a:cubicBezTo>
                        <a:pt x="1529" y="6535"/>
                        <a:pt x="818" y="4965"/>
                        <a:pt x="224" y="3668"/>
                      </a:cubicBezTo>
                      <a:lnTo>
                        <a:pt x="224" y="3668"/>
                      </a:lnTo>
                      <a:lnTo>
                        <a:pt x="1678" y="3316"/>
                      </a:lnTo>
                      <a:lnTo>
                        <a:pt x="1656" y="3168"/>
                      </a:lnTo>
                      <a:cubicBezTo>
                        <a:pt x="1225" y="3189"/>
                        <a:pt x="622" y="3223"/>
                        <a:pt x="164" y="3248"/>
                      </a:cubicBezTo>
                      <a:lnTo>
                        <a:pt x="164" y="3248"/>
                      </a:lnTo>
                      <a:cubicBezTo>
                        <a:pt x="339" y="2321"/>
                        <a:pt x="535" y="1273"/>
                        <a:pt x="699" y="353"/>
                      </a:cubicBezTo>
                      <a:lnTo>
                        <a:pt x="699" y="353"/>
                      </a:lnTo>
                      <a:cubicBezTo>
                        <a:pt x="1097" y="244"/>
                        <a:pt x="1567" y="113"/>
                        <a:pt x="1962" y="0"/>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6"/>
                <p:cNvSpPr/>
                <p:nvPr/>
              </p:nvSpPr>
              <p:spPr>
                <a:xfrm>
                  <a:off x="1703425" y="2429150"/>
                  <a:ext cx="124425" cy="285250"/>
                </a:xfrm>
                <a:custGeom>
                  <a:rect b="b" l="l" r="r" t="t"/>
                  <a:pathLst>
                    <a:path extrusionOk="0" h="11410" w="4977">
                      <a:moveTo>
                        <a:pt x="4969" y="3292"/>
                      </a:moveTo>
                      <a:cubicBezTo>
                        <a:pt x="4969" y="3292"/>
                        <a:pt x="4969" y="3292"/>
                        <a:pt x="4969" y="3292"/>
                      </a:cubicBezTo>
                      <a:cubicBezTo>
                        <a:pt x="4969" y="3292"/>
                        <a:pt x="4969" y="3292"/>
                        <a:pt x="4969" y="3292"/>
                      </a:cubicBezTo>
                      <a:cubicBezTo>
                        <a:pt x="4969" y="3292"/>
                        <a:pt x="4969" y="3292"/>
                        <a:pt x="4969" y="3292"/>
                      </a:cubicBezTo>
                      <a:close/>
                      <a:moveTo>
                        <a:pt x="3706" y="0"/>
                      </a:moveTo>
                      <a:lnTo>
                        <a:pt x="3706" y="0"/>
                      </a:lnTo>
                      <a:cubicBezTo>
                        <a:pt x="3978" y="30"/>
                        <a:pt x="4517" y="92"/>
                        <a:pt x="4800" y="121"/>
                      </a:cubicBezTo>
                      <a:lnTo>
                        <a:pt x="4800" y="121"/>
                      </a:lnTo>
                      <a:cubicBezTo>
                        <a:pt x="4807" y="815"/>
                        <a:pt x="4819" y="1756"/>
                        <a:pt x="4830" y="2445"/>
                      </a:cubicBezTo>
                      <a:lnTo>
                        <a:pt x="4842" y="3155"/>
                      </a:lnTo>
                      <a:lnTo>
                        <a:pt x="4842" y="3155"/>
                      </a:lnTo>
                      <a:cubicBezTo>
                        <a:pt x="4402" y="3107"/>
                        <a:pt x="3764" y="3041"/>
                        <a:pt x="3341" y="2995"/>
                      </a:cubicBezTo>
                      <a:lnTo>
                        <a:pt x="3313" y="3135"/>
                      </a:lnTo>
                      <a:lnTo>
                        <a:pt x="4075" y="3364"/>
                      </a:lnTo>
                      <a:lnTo>
                        <a:pt x="4741" y="3564"/>
                      </a:lnTo>
                      <a:lnTo>
                        <a:pt x="4741" y="3564"/>
                      </a:lnTo>
                      <a:cubicBezTo>
                        <a:pt x="3772" y="5132"/>
                        <a:pt x="2723" y="6848"/>
                        <a:pt x="1776" y="8422"/>
                      </a:cubicBezTo>
                      <a:cubicBezTo>
                        <a:pt x="1200" y="9382"/>
                        <a:pt x="560" y="10450"/>
                        <a:pt x="1" y="11410"/>
                      </a:cubicBezTo>
                      <a:cubicBezTo>
                        <a:pt x="1134" y="9662"/>
                        <a:pt x="2302" y="7794"/>
                        <a:pt x="3404" y="6024"/>
                      </a:cubicBezTo>
                      <a:cubicBezTo>
                        <a:pt x="3842" y="5316"/>
                        <a:pt x="4488" y="4271"/>
                        <a:pt x="4924" y="3559"/>
                      </a:cubicBezTo>
                      <a:lnTo>
                        <a:pt x="4977" y="3474"/>
                      </a:lnTo>
                      <a:cubicBezTo>
                        <a:pt x="4936" y="3462"/>
                        <a:pt x="4178" y="3239"/>
                        <a:pt x="4117" y="3221"/>
                      </a:cubicBezTo>
                      <a:lnTo>
                        <a:pt x="4076" y="3209"/>
                      </a:lnTo>
                      <a:lnTo>
                        <a:pt x="4076" y="3209"/>
                      </a:lnTo>
                      <a:cubicBezTo>
                        <a:pt x="4392" y="3239"/>
                        <a:pt x="4714" y="3268"/>
                        <a:pt x="4969" y="3292"/>
                      </a:cubicBezTo>
                      <a:lnTo>
                        <a:pt x="4969" y="3292"/>
                      </a:lnTo>
                      <a:cubicBezTo>
                        <a:pt x="4967" y="3279"/>
                        <a:pt x="4941" y="2459"/>
                        <a:pt x="4939" y="2442"/>
                      </a:cubicBezTo>
                      <a:cubicBezTo>
                        <a:pt x="4913" y="1747"/>
                        <a:pt x="4875" y="796"/>
                        <a:pt x="4846" y="100"/>
                      </a:cubicBezTo>
                      <a:lnTo>
                        <a:pt x="4845" y="80"/>
                      </a:lnTo>
                      <a:lnTo>
                        <a:pt x="4824" y="79"/>
                      </a:lnTo>
                      <a:cubicBezTo>
                        <a:pt x="4546" y="56"/>
                        <a:pt x="3984" y="21"/>
                        <a:pt x="3706" y="0"/>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6"/>
                <p:cNvSpPr/>
                <p:nvPr/>
              </p:nvSpPr>
              <p:spPr>
                <a:xfrm>
                  <a:off x="1528300" y="2469550"/>
                  <a:ext cx="133150" cy="201075"/>
                </a:xfrm>
                <a:custGeom>
                  <a:rect b="b" l="l" r="r" t="t"/>
                  <a:pathLst>
                    <a:path extrusionOk="0" h="8043" w="5326">
                      <a:moveTo>
                        <a:pt x="5118" y="1"/>
                      </a:moveTo>
                      <a:cubicBezTo>
                        <a:pt x="5058" y="1"/>
                        <a:pt x="4999" y="30"/>
                        <a:pt x="4964" y="85"/>
                      </a:cubicBezTo>
                      <a:lnTo>
                        <a:pt x="55" y="7762"/>
                      </a:lnTo>
                      <a:cubicBezTo>
                        <a:pt x="1" y="7847"/>
                        <a:pt x="25" y="7960"/>
                        <a:pt x="110" y="8014"/>
                      </a:cubicBezTo>
                      <a:cubicBezTo>
                        <a:pt x="141" y="8034"/>
                        <a:pt x="175" y="8043"/>
                        <a:pt x="208" y="8043"/>
                      </a:cubicBezTo>
                      <a:cubicBezTo>
                        <a:pt x="269" y="8043"/>
                        <a:pt x="327" y="8013"/>
                        <a:pt x="362" y="7959"/>
                      </a:cubicBezTo>
                      <a:lnTo>
                        <a:pt x="5272" y="282"/>
                      </a:lnTo>
                      <a:cubicBezTo>
                        <a:pt x="5325" y="197"/>
                        <a:pt x="5301" y="84"/>
                        <a:pt x="5216" y="30"/>
                      </a:cubicBezTo>
                      <a:cubicBezTo>
                        <a:pt x="5186" y="10"/>
                        <a:pt x="5152" y="1"/>
                        <a:pt x="5118" y="1"/>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6"/>
                <p:cNvSpPr/>
                <p:nvPr/>
              </p:nvSpPr>
              <p:spPr>
                <a:xfrm>
                  <a:off x="1533025" y="2557050"/>
                  <a:ext cx="82050" cy="88550"/>
                </a:xfrm>
                <a:custGeom>
                  <a:rect b="b" l="l" r="r" t="t"/>
                  <a:pathLst>
                    <a:path extrusionOk="0" h="3542" w="3282">
                      <a:moveTo>
                        <a:pt x="1893" y="0"/>
                      </a:moveTo>
                      <a:cubicBezTo>
                        <a:pt x="1887" y="0"/>
                        <a:pt x="1881" y="1"/>
                        <a:pt x="1876" y="1"/>
                      </a:cubicBezTo>
                      <a:cubicBezTo>
                        <a:pt x="1458" y="53"/>
                        <a:pt x="1" y="835"/>
                        <a:pt x="1" y="835"/>
                      </a:cubicBezTo>
                      <a:lnTo>
                        <a:pt x="2031" y="3542"/>
                      </a:lnTo>
                      <a:lnTo>
                        <a:pt x="3282" y="1876"/>
                      </a:lnTo>
                      <a:cubicBezTo>
                        <a:pt x="3282" y="1876"/>
                        <a:pt x="2318" y="0"/>
                        <a:pt x="1893" y="0"/>
                      </a:cubicBezTo>
                      <a:close/>
                    </a:path>
                  </a:pathLst>
                </a:custGeom>
                <a:solidFill>
                  <a:srgbClr val="FFBD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6"/>
                <p:cNvSpPr/>
                <p:nvPr/>
              </p:nvSpPr>
              <p:spPr>
                <a:xfrm>
                  <a:off x="1577300" y="2594825"/>
                  <a:ext cx="88550" cy="98975"/>
                </a:xfrm>
                <a:custGeom>
                  <a:rect b="b" l="l" r="r" t="t"/>
                  <a:pathLst>
                    <a:path extrusionOk="0" h="3959" w="3542">
                      <a:moveTo>
                        <a:pt x="1511" y="0"/>
                      </a:moveTo>
                      <a:lnTo>
                        <a:pt x="1" y="1979"/>
                      </a:lnTo>
                      <a:lnTo>
                        <a:pt x="3541" y="3958"/>
                      </a:lnTo>
                      <a:lnTo>
                        <a:pt x="3229" y="1407"/>
                      </a:lnTo>
                      <a:lnTo>
                        <a:pt x="1511" y="0"/>
                      </a:lnTo>
                      <a:close/>
                    </a:path>
                  </a:pathLst>
                </a:custGeom>
                <a:solidFill>
                  <a:srgbClr val="C0DB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56"/>
                <p:cNvSpPr/>
                <p:nvPr/>
              </p:nvSpPr>
              <p:spPr>
                <a:xfrm>
                  <a:off x="1582500" y="2447250"/>
                  <a:ext cx="358025" cy="337650"/>
                </a:xfrm>
                <a:custGeom>
                  <a:rect b="b" l="l" r="r" t="t"/>
                  <a:pathLst>
                    <a:path extrusionOk="0" h="13506" w="14321">
                      <a:moveTo>
                        <a:pt x="10222" y="1"/>
                      </a:moveTo>
                      <a:cubicBezTo>
                        <a:pt x="9936" y="1"/>
                        <a:pt x="9755" y="17"/>
                        <a:pt x="9755" y="17"/>
                      </a:cubicBezTo>
                      <a:lnTo>
                        <a:pt x="9947" y="2779"/>
                      </a:lnTo>
                      <a:lnTo>
                        <a:pt x="7344" y="9548"/>
                      </a:lnTo>
                      <a:lnTo>
                        <a:pt x="1667" y="6007"/>
                      </a:lnTo>
                      <a:lnTo>
                        <a:pt x="1" y="8298"/>
                      </a:lnTo>
                      <a:cubicBezTo>
                        <a:pt x="1" y="8298"/>
                        <a:pt x="5155" y="13506"/>
                        <a:pt x="8072" y="13506"/>
                      </a:cubicBezTo>
                      <a:cubicBezTo>
                        <a:pt x="10988" y="13506"/>
                        <a:pt x="14321" y="3872"/>
                        <a:pt x="13748" y="1789"/>
                      </a:cubicBezTo>
                      <a:cubicBezTo>
                        <a:pt x="13307" y="185"/>
                        <a:pt x="11178" y="1"/>
                        <a:pt x="10222" y="1"/>
                      </a:cubicBezTo>
                      <a:close/>
                    </a:path>
                  </a:pathLst>
                </a:custGeom>
                <a:solidFill>
                  <a:srgbClr val="FFF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56"/>
                <p:cNvSpPr/>
                <p:nvPr/>
              </p:nvSpPr>
              <p:spPr>
                <a:xfrm>
                  <a:off x="1580050" y="2491950"/>
                  <a:ext cx="348000" cy="294750"/>
                </a:xfrm>
                <a:custGeom>
                  <a:rect b="b" l="l" r="r" t="t"/>
                  <a:pathLst>
                    <a:path extrusionOk="0" h="11790" w="13920">
                      <a:moveTo>
                        <a:pt x="13846" y="1"/>
                      </a:moveTo>
                      <a:cubicBezTo>
                        <a:pt x="13906" y="238"/>
                        <a:pt x="13910" y="485"/>
                        <a:pt x="13902" y="729"/>
                      </a:cubicBezTo>
                      <a:cubicBezTo>
                        <a:pt x="13868" y="1461"/>
                        <a:pt x="13716" y="2182"/>
                        <a:pt x="13541" y="2893"/>
                      </a:cubicBezTo>
                      <a:cubicBezTo>
                        <a:pt x="13180" y="4312"/>
                        <a:pt x="12687" y="5698"/>
                        <a:pt x="12090" y="7035"/>
                      </a:cubicBezTo>
                      <a:cubicBezTo>
                        <a:pt x="11445" y="8450"/>
                        <a:pt x="10146" y="11013"/>
                        <a:pt x="8637" y="11564"/>
                      </a:cubicBezTo>
                      <a:cubicBezTo>
                        <a:pt x="8499" y="11612"/>
                        <a:pt x="8356" y="11641"/>
                        <a:pt x="8210" y="11645"/>
                      </a:cubicBezTo>
                      <a:cubicBezTo>
                        <a:pt x="8199" y="11645"/>
                        <a:pt x="8188" y="11645"/>
                        <a:pt x="8177" y="11645"/>
                      </a:cubicBezTo>
                      <a:cubicBezTo>
                        <a:pt x="8099" y="11645"/>
                        <a:pt x="8021" y="11642"/>
                        <a:pt x="7944" y="11635"/>
                      </a:cubicBezTo>
                      <a:cubicBezTo>
                        <a:pt x="5629" y="11389"/>
                        <a:pt x="2376" y="8549"/>
                        <a:pt x="677" y="6966"/>
                      </a:cubicBezTo>
                      <a:cubicBezTo>
                        <a:pt x="516" y="6814"/>
                        <a:pt x="354" y="6659"/>
                        <a:pt x="196" y="6503"/>
                      </a:cubicBezTo>
                      <a:lnTo>
                        <a:pt x="196" y="6503"/>
                      </a:lnTo>
                      <a:lnTo>
                        <a:pt x="1783" y="4311"/>
                      </a:lnTo>
                      <a:lnTo>
                        <a:pt x="1783" y="4311"/>
                      </a:lnTo>
                      <a:cubicBezTo>
                        <a:pt x="2507" y="4760"/>
                        <a:pt x="3883" y="5612"/>
                        <a:pt x="4572" y="6038"/>
                      </a:cubicBezTo>
                      <a:lnTo>
                        <a:pt x="7419" y="7796"/>
                      </a:lnTo>
                      <a:lnTo>
                        <a:pt x="7461" y="7822"/>
                      </a:lnTo>
                      <a:lnTo>
                        <a:pt x="7480" y="7776"/>
                      </a:lnTo>
                      <a:cubicBezTo>
                        <a:pt x="8043" y="6377"/>
                        <a:pt x="8922" y="4198"/>
                        <a:pt x="9472" y="2813"/>
                      </a:cubicBezTo>
                      <a:lnTo>
                        <a:pt x="9472" y="2813"/>
                      </a:lnTo>
                      <a:lnTo>
                        <a:pt x="8952" y="4045"/>
                      </a:lnTo>
                      <a:cubicBezTo>
                        <a:pt x="8627" y="4817"/>
                        <a:pt x="7774" y="6856"/>
                        <a:pt x="7421" y="7699"/>
                      </a:cubicBezTo>
                      <a:lnTo>
                        <a:pt x="7421" y="7699"/>
                      </a:lnTo>
                      <a:cubicBezTo>
                        <a:pt x="6468" y="7098"/>
                        <a:pt x="4097" y="5603"/>
                        <a:pt x="3217" y="5051"/>
                      </a:cubicBezTo>
                      <a:lnTo>
                        <a:pt x="1801" y="4161"/>
                      </a:lnTo>
                      <a:lnTo>
                        <a:pt x="1748" y="4127"/>
                      </a:lnTo>
                      <a:lnTo>
                        <a:pt x="1709" y="4179"/>
                      </a:lnTo>
                      <a:lnTo>
                        <a:pt x="38" y="6467"/>
                      </a:lnTo>
                      <a:lnTo>
                        <a:pt x="0" y="6518"/>
                      </a:lnTo>
                      <a:lnTo>
                        <a:pt x="45" y="6563"/>
                      </a:lnTo>
                      <a:cubicBezTo>
                        <a:pt x="1852" y="8331"/>
                        <a:pt x="4789" y="10912"/>
                        <a:pt x="7198" y="11639"/>
                      </a:cubicBezTo>
                      <a:cubicBezTo>
                        <a:pt x="7502" y="11724"/>
                        <a:pt x="7822" y="11789"/>
                        <a:pt x="8141" y="11789"/>
                      </a:cubicBezTo>
                      <a:cubicBezTo>
                        <a:pt x="8197" y="11789"/>
                        <a:pt x="8254" y="11787"/>
                        <a:pt x="8311" y="11783"/>
                      </a:cubicBezTo>
                      <a:cubicBezTo>
                        <a:pt x="8946" y="11711"/>
                        <a:pt x="9469" y="11282"/>
                        <a:pt x="9897" y="10839"/>
                      </a:cubicBezTo>
                      <a:cubicBezTo>
                        <a:pt x="11774" y="8805"/>
                        <a:pt x="13208" y="4892"/>
                        <a:pt x="13744" y="2187"/>
                      </a:cubicBezTo>
                      <a:cubicBezTo>
                        <a:pt x="13834" y="1706"/>
                        <a:pt x="13906" y="1219"/>
                        <a:pt x="13916" y="729"/>
                      </a:cubicBezTo>
                      <a:cubicBezTo>
                        <a:pt x="13920" y="485"/>
                        <a:pt x="13911" y="238"/>
                        <a:pt x="13846" y="1"/>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56"/>
                <p:cNvSpPr/>
                <p:nvPr/>
              </p:nvSpPr>
              <p:spPr>
                <a:xfrm>
                  <a:off x="1399150" y="2511400"/>
                  <a:ext cx="243300" cy="312575"/>
                </a:xfrm>
                <a:custGeom>
                  <a:rect b="b" l="l" r="r" t="t"/>
                  <a:pathLst>
                    <a:path extrusionOk="0" h="12503" w="9732">
                      <a:moveTo>
                        <a:pt x="6895" y="0"/>
                      </a:moveTo>
                      <a:lnTo>
                        <a:pt x="1" y="1833"/>
                      </a:lnTo>
                      <a:lnTo>
                        <a:pt x="2838" y="12503"/>
                      </a:lnTo>
                      <a:lnTo>
                        <a:pt x="9732" y="10669"/>
                      </a:lnTo>
                      <a:lnTo>
                        <a:pt x="6895" y="0"/>
                      </a:lnTo>
                      <a:close/>
                    </a:path>
                  </a:pathLst>
                </a:custGeom>
                <a:solidFill>
                  <a:srgbClr val="F3B1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56"/>
                <p:cNvSpPr/>
                <p:nvPr/>
              </p:nvSpPr>
              <p:spPr>
                <a:xfrm>
                  <a:off x="1443425" y="2515050"/>
                  <a:ext cx="76725" cy="42500"/>
                </a:xfrm>
                <a:custGeom>
                  <a:rect b="b" l="l" r="r" t="t"/>
                  <a:pathLst>
                    <a:path extrusionOk="0" h="1700" w="3069">
                      <a:moveTo>
                        <a:pt x="2817" y="1"/>
                      </a:moveTo>
                      <a:lnTo>
                        <a:pt x="0" y="749"/>
                      </a:lnTo>
                      <a:lnTo>
                        <a:pt x="252" y="1699"/>
                      </a:lnTo>
                      <a:lnTo>
                        <a:pt x="3069" y="950"/>
                      </a:lnTo>
                      <a:lnTo>
                        <a:pt x="2817" y="1"/>
                      </a:lnTo>
                      <a:close/>
                    </a:path>
                  </a:pathLst>
                </a:custGeom>
                <a:solidFill>
                  <a:srgbClr val="FFF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6"/>
                <p:cNvSpPr/>
                <p:nvPr/>
              </p:nvSpPr>
              <p:spPr>
                <a:xfrm>
                  <a:off x="1409350" y="2629225"/>
                  <a:ext cx="62650" cy="79175"/>
                </a:xfrm>
                <a:custGeom>
                  <a:rect b="b" l="l" r="r" t="t"/>
                  <a:pathLst>
                    <a:path extrusionOk="0" h="3167" w="2506">
                      <a:moveTo>
                        <a:pt x="1618" y="0"/>
                      </a:moveTo>
                      <a:cubicBezTo>
                        <a:pt x="1335" y="0"/>
                        <a:pt x="338" y="545"/>
                        <a:pt x="209" y="707"/>
                      </a:cubicBezTo>
                      <a:cubicBezTo>
                        <a:pt x="1" y="967"/>
                        <a:pt x="52" y="1488"/>
                        <a:pt x="52" y="1488"/>
                      </a:cubicBezTo>
                      <a:cubicBezTo>
                        <a:pt x="463" y="3006"/>
                        <a:pt x="938" y="3167"/>
                        <a:pt x="1120" y="3167"/>
                      </a:cubicBezTo>
                      <a:cubicBezTo>
                        <a:pt x="1170" y="3167"/>
                        <a:pt x="1198" y="3155"/>
                        <a:pt x="1198" y="3155"/>
                      </a:cubicBezTo>
                      <a:lnTo>
                        <a:pt x="938" y="2477"/>
                      </a:lnTo>
                      <a:cubicBezTo>
                        <a:pt x="2465" y="1877"/>
                        <a:pt x="2478" y="1735"/>
                        <a:pt x="2145" y="1735"/>
                      </a:cubicBezTo>
                      <a:cubicBezTo>
                        <a:pt x="1841" y="1735"/>
                        <a:pt x="1250" y="1853"/>
                        <a:pt x="1250" y="1853"/>
                      </a:cubicBezTo>
                      <a:cubicBezTo>
                        <a:pt x="2408" y="1297"/>
                        <a:pt x="2505" y="1143"/>
                        <a:pt x="2256" y="1143"/>
                      </a:cubicBezTo>
                      <a:cubicBezTo>
                        <a:pt x="1945" y="1143"/>
                        <a:pt x="1094" y="1384"/>
                        <a:pt x="1094" y="1384"/>
                      </a:cubicBezTo>
                      <a:cubicBezTo>
                        <a:pt x="2325" y="710"/>
                        <a:pt x="2437" y="524"/>
                        <a:pt x="2183" y="524"/>
                      </a:cubicBezTo>
                      <a:cubicBezTo>
                        <a:pt x="1868" y="524"/>
                        <a:pt x="990" y="811"/>
                        <a:pt x="990" y="811"/>
                      </a:cubicBezTo>
                      <a:cubicBezTo>
                        <a:pt x="1698" y="201"/>
                        <a:pt x="1790" y="0"/>
                        <a:pt x="1618" y="0"/>
                      </a:cubicBezTo>
                      <a:close/>
                    </a:path>
                  </a:pathLst>
                </a:custGeom>
                <a:solidFill>
                  <a:srgbClr val="FFBD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6"/>
                <p:cNvSpPr/>
                <p:nvPr/>
              </p:nvSpPr>
              <p:spPr>
                <a:xfrm>
                  <a:off x="1608000" y="2181475"/>
                  <a:ext cx="212125" cy="257925"/>
                </a:xfrm>
                <a:custGeom>
                  <a:rect b="b" l="l" r="r" t="t"/>
                  <a:pathLst>
                    <a:path extrusionOk="0" h="10317" w="8485">
                      <a:moveTo>
                        <a:pt x="3482" y="1"/>
                      </a:moveTo>
                      <a:cubicBezTo>
                        <a:pt x="2590" y="1"/>
                        <a:pt x="1460" y="643"/>
                        <a:pt x="817" y="3473"/>
                      </a:cubicBezTo>
                      <a:cubicBezTo>
                        <a:pt x="0" y="7070"/>
                        <a:pt x="780" y="10317"/>
                        <a:pt x="3313" y="10317"/>
                      </a:cubicBezTo>
                      <a:cubicBezTo>
                        <a:pt x="3814" y="10317"/>
                        <a:pt x="4384" y="10190"/>
                        <a:pt x="5024" y="9913"/>
                      </a:cubicBezTo>
                      <a:cubicBezTo>
                        <a:pt x="7692" y="8760"/>
                        <a:pt x="8485" y="3199"/>
                        <a:pt x="7367" y="1897"/>
                      </a:cubicBezTo>
                      <a:cubicBezTo>
                        <a:pt x="6250" y="594"/>
                        <a:pt x="4801" y="443"/>
                        <a:pt x="4801" y="443"/>
                      </a:cubicBezTo>
                      <a:cubicBezTo>
                        <a:pt x="4801" y="443"/>
                        <a:pt x="4223" y="1"/>
                        <a:pt x="3482" y="1"/>
                      </a:cubicBezTo>
                      <a:close/>
                    </a:path>
                  </a:pathLst>
                </a:custGeom>
                <a:solidFill>
                  <a:srgbClr val="FFBD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6"/>
                <p:cNvSpPr/>
                <p:nvPr/>
              </p:nvSpPr>
              <p:spPr>
                <a:xfrm>
                  <a:off x="1796450" y="2320350"/>
                  <a:ext cx="19175" cy="28500"/>
                </a:xfrm>
                <a:custGeom>
                  <a:rect b="b" l="l" r="r" t="t"/>
                  <a:pathLst>
                    <a:path extrusionOk="0" h="1140" w="767">
                      <a:moveTo>
                        <a:pt x="767" y="1"/>
                      </a:moveTo>
                      <a:lnTo>
                        <a:pt x="767" y="1"/>
                      </a:lnTo>
                      <a:cubicBezTo>
                        <a:pt x="485" y="469"/>
                        <a:pt x="207" y="864"/>
                        <a:pt x="0" y="1140"/>
                      </a:cubicBezTo>
                      <a:cubicBezTo>
                        <a:pt x="353" y="962"/>
                        <a:pt x="685" y="584"/>
                        <a:pt x="767" y="1"/>
                      </a:cubicBezTo>
                      <a:close/>
                    </a:path>
                  </a:pathLst>
                </a:custGeom>
                <a:solidFill>
                  <a:srgbClr val="001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56"/>
                <p:cNvSpPr/>
                <p:nvPr/>
              </p:nvSpPr>
              <p:spPr>
                <a:xfrm>
                  <a:off x="1575375" y="2112775"/>
                  <a:ext cx="270000" cy="346600"/>
                </a:xfrm>
                <a:custGeom>
                  <a:rect b="b" l="l" r="r" t="t"/>
                  <a:pathLst>
                    <a:path extrusionOk="0" h="13864" w="10800">
                      <a:moveTo>
                        <a:pt x="2157" y="1"/>
                      </a:moveTo>
                      <a:cubicBezTo>
                        <a:pt x="2157" y="1"/>
                        <a:pt x="2157" y="1"/>
                        <a:pt x="2157" y="1"/>
                      </a:cubicBezTo>
                      <a:lnTo>
                        <a:pt x="2157" y="1"/>
                      </a:lnTo>
                      <a:cubicBezTo>
                        <a:pt x="2157" y="1"/>
                        <a:pt x="2157" y="1"/>
                        <a:pt x="2157" y="1"/>
                      </a:cubicBezTo>
                      <a:close/>
                      <a:moveTo>
                        <a:pt x="2157" y="1"/>
                      </a:moveTo>
                      <a:cubicBezTo>
                        <a:pt x="0" y="3396"/>
                        <a:pt x="2456" y="3891"/>
                        <a:pt x="2456" y="3891"/>
                      </a:cubicBezTo>
                      <a:lnTo>
                        <a:pt x="1358" y="3716"/>
                      </a:lnTo>
                      <a:lnTo>
                        <a:pt x="1358" y="3716"/>
                      </a:lnTo>
                      <a:cubicBezTo>
                        <a:pt x="2363" y="4735"/>
                        <a:pt x="3329" y="5199"/>
                        <a:pt x="4189" y="5355"/>
                      </a:cubicBezTo>
                      <a:cubicBezTo>
                        <a:pt x="3639" y="5419"/>
                        <a:pt x="3236" y="5433"/>
                        <a:pt x="3236" y="5433"/>
                      </a:cubicBezTo>
                      <a:cubicBezTo>
                        <a:pt x="3907" y="5759"/>
                        <a:pt x="4636" y="5899"/>
                        <a:pt x="5342" y="5899"/>
                      </a:cubicBezTo>
                      <a:cubicBezTo>
                        <a:pt x="6216" y="5899"/>
                        <a:pt x="7055" y="5685"/>
                        <a:pt x="7707" y="5345"/>
                      </a:cubicBezTo>
                      <a:lnTo>
                        <a:pt x="7707" y="5345"/>
                      </a:lnTo>
                      <a:cubicBezTo>
                        <a:pt x="7571" y="5896"/>
                        <a:pt x="7545" y="6574"/>
                        <a:pt x="8060" y="6930"/>
                      </a:cubicBezTo>
                      <a:cubicBezTo>
                        <a:pt x="7943" y="8421"/>
                        <a:pt x="7580" y="11557"/>
                        <a:pt x="6592" y="11745"/>
                      </a:cubicBezTo>
                      <a:cubicBezTo>
                        <a:pt x="6551" y="11753"/>
                        <a:pt x="6515" y="11756"/>
                        <a:pt x="6484" y="11756"/>
                      </a:cubicBezTo>
                      <a:cubicBezTo>
                        <a:pt x="5867" y="11756"/>
                        <a:pt x="6939" y="10326"/>
                        <a:pt x="5913" y="9908"/>
                      </a:cubicBezTo>
                      <a:cubicBezTo>
                        <a:pt x="5543" y="9757"/>
                        <a:pt x="4950" y="9648"/>
                        <a:pt x="4371" y="9648"/>
                      </a:cubicBezTo>
                      <a:cubicBezTo>
                        <a:pt x="3463" y="9648"/>
                        <a:pt x="2586" y="9915"/>
                        <a:pt x="2637" y="10707"/>
                      </a:cubicBezTo>
                      <a:cubicBezTo>
                        <a:pt x="2660" y="11064"/>
                        <a:pt x="2601" y="11210"/>
                        <a:pt x="2506" y="11210"/>
                      </a:cubicBezTo>
                      <a:cubicBezTo>
                        <a:pt x="2272" y="11210"/>
                        <a:pt x="1819" y="10317"/>
                        <a:pt x="1847" y="9492"/>
                      </a:cubicBezTo>
                      <a:lnTo>
                        <a:pt x="1847" y="9492"/>
                      </a:lnTo>
                      <a:cubicBezTo>
                        <a:pt x="1847" y="9492"/>
                        <a:pt x="879" y="13064"/>
                        <a:pt x="3475" y="13623"/>
                      </a:cubicBezTo>
                      <a:cubicBezTo>
                        <a:pt x="4019" y="13740"/>
                        <a:pt x="4617" y="13864"/>
                        <a:pt x="5211" y="13864"/>
                      </a:cubicBezTo>
                      <a:cubicBezTo>
                        <a:pt x="6670" y="13864"/>
                        <a:pt x="8105" y="13118"/>
                        <a:pt x="8650" y="9695"/>
                      </a:cubicBezTo>
                      <a:cubicBezTo>
                        <a:pt x="8702" y="9628"/>
                        <a:pt x="8768" y="9543"/>
                        <a:pt x="8843" y="9443"/>
                      </a:cubicBezTo>
                      <a:lnTo>
                        <a:pt x="8843" y="9443"/>
                      </a:lnTo>
                      <a:cubicBezTo>
                        <a:pt x="8794" y="9467"/>
                        <a:pt x="8745" y="9490"/>
                        <a:pt x="8697" y="9506"/>
                      </a:cubicBezTo>
                      <a:lnTo>
                        <a:pt x="8671" y="9554"/>
                      </a:lnTo>
                      <a:cubicBezTo>
                        <a:pt x="8760" y="8962"/>
                        <a:pt x="8822" y="8289"/>
                        <a:pt x="8853" y="7531"/>
                      </a:cubicBezTo>
                      <a:cubicBezTo>
                        <a:pt x="8919" y="7508"/>
                        <a:pt x="9043" y="7472"/>
                        <a:pt x="9172" y="7472"/>
                      </a:cubicBezTo>
                      <a:cubicBezTo>
                        <a:pt x="9392" y="7472"/>
                        <a:pt x="9628" y="7575"/>
                        <a:pt x="9629" y="8022"/>
                      </a:cubicBezTo>
                      <a:cubicBezTo>
                        <a:pt x="9629" y="8120"/>
                        <a:pt x="9622" y="8214"/>
                        <a:pt x="9610" y="8304"/>
                      </a:cubicBezTo>
                      <a:cubicBezTo>
                        <a:pt x="10198" y="7323"/>
                        <a:pt x="10800" y="6016"/>
                        <a:pt x="10785" y="4794"/>
                      </a:cubicBezTo>
                      <a:cubicBezTo>
                        <a:pt x="10763" y="2920"/>
                        <a:pt x="9557" y="2695"/>
                        <a:pt x="8976" y="2695"/>
                      </a:cubicBezTo>
                      <a:cubicBezTo>
                        <a:pt x="8938" y="2695"/>
                        <a:pt x="8903" y="2695"/>
                        <a:pt x="8871" y="2697"/>
                      </a:cubicBezTo>
                      <a:cubicBezTo>
                        <a:pt x="8545" y="1803"/>
                        <a:pt x="7669" y="1107"/>
                        <a:pt x="6361" y="1107"/>
                      </a:cubicBezTo>
                      <a:cubicBezTo>
                        <a:pt x="5893" y="1107"/>
                        <a:pt x="5368" y="1197"/>
                        <a:pt x="4794" y="1398"/>
                      </a:cubicBezTo>
                      <a:cubicBezTo>
                        <a:pt x="4459" y="1516"/>
                        <a:pt x="4164" y="1566"/>
                        <a:pt x="3906" y="1566"/>
                      </a:cubicBezTo>
                      <a:cubicBezTo>
                        <a:pt x="2465" y="1566"/>
                        <a:pt x="2154" y="6"/>
                        <a:pt x="2157" y="1"/>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6"/>
                <p:cNvSpPr/>
                <p:nvPr/>
              </p:nvSpPr>
              <p:spPr>
                <a:xfrm>
                  <a:off x="1630300" y="2157525"/>
                  <a:ext cx="215125" cy="301850"/>
                </a:xfrm>
                <a:custGeom>
                  <a:rect b="b" l="l" r="r" t="t"/>
                  <a:pathLst>
                    <a:path extrusionOk="0" h="12074" w="8605">
                      <a:moveTo>
                        <a:pt x="6071" y="1"/>
                      </a:moveTo>
                      <a:cubicBezTo>
                        <a:pt x="6116" y="670"/>
                        <a:pt x="6040" y="1341"/>
                        <a:pt x="5889" y="1861"/>
                      </a:cubicBezTo>
                      <a:cubicBezTo>
                        <a:pt x="5705" y="2499"/>
                        <a:pt x="5362" y="3216"/>
                        <a:pt x="4895" y="3817"/>
                      </a:cubicBezTo>
                      <a:cubicBezTo>
                        <a:pt x="5113" y="3741"/>
                        <a:pt x="5320" y="3653"/>
                        <a:pt x="5510" y="3555"/>
                      </a:cubicBezTo>
                      <a:lnTo>
                        <a:pt x="5510" y="3555"/>
                      </a:lnTo>
                      <a:cubicBezTo>
                        <a:pt x="5374" y="4106"/>
                        <a:pt x="5348" y="4784"/>
                        <a:pt x="5863" y="5140"/>
                      </a:cubicBezTo>
                      <a:cubicBezTo>
                        <a:pt x="5746" y="6631"/>
                        <a:pt x="5383" y="9767"/>
                        <a:pt x="4395" y="9955"/>
                      </a:cubicBezTo>
                      <a:cubicBezTo>
                        <a:pt x="4354" y="9963"/>
                        <a:pt x="4318" y="9966"/>
                        <a:pt x="4286" y="9966"/>
                      </a:cubicBezTo>
                      <a:cubicBezTo>
                        <a:pt x="4115" y="9966"/>
                        <a:pt x="4074" y="9855"/>
                        <a:pt x="4082" y="9686"/>
                      </a:cubicBezTo>
                      <a:lnTo>
                        <a:pt x="4082" y="9686"/>
                      </a:lnTo>
                      <a:cubicBezTo>
                        <a:pt x="3492" y="10650"/>
                        <a:pt x="2442" y="11306"/>
                        <a:pt x="1217" y="11306"/>
                      </a:cubicBezTo>
                      <a:cubicBezTo>
                        <a:pt x="1121" y="11306"/>
                        <a:pt x="1023" y="11302"/>
                        <a:pt x="924" y="11294"/>
                      </a:cubicBezTo>
                      <a:cubicBezTo>
                        <a:pt x="582" y="11265"/>
                        <a:pt x="274" y="11173"/>
                        <a:pt x="0" y="11034"/>
                      </a:cubicBezTo>
                      <a:lnTo>
                        <a:pt x="0" y="11034"/>
                      </a:lnTo>
                      <a:cubicBezTo>
                        <a:pt x="263" y="11406"/>
                        <a:pt x="667" y="11701"/>
                        <a:pt x="1279" y="11833"/>
                      </a:cubicBezTo>
                      <a:cubicBezTo>
                        <a:pt x="1823" y="11950"/>
                        <a:pt x="2421" y="12074"/>
                        <a:pt x="3015" y="12074"/>
                      </a:cubicBezTo>
                      <a:cubicBezTo>
                        <a:pt x="4474" y="12074"/>
                        <a:pt x="5908" y="11328"/>
                        <a:pt x="6453" y="7905"/>
                      </a:cubicBezTo>
                      <a:cubicBezTo>
                        <a:pt x="6505" y="7838"/>
                        <a:pt x="6571" y="7753"/>
                        <a:pt x="6646" y="7653"/>
                      </a:cubicBezTo>
                      <a:lnTo>
                        <a:pt x="6646" y="7653"/>
                      </a:lnTo>
                      <a:cubicBezTo>
                        <a:pt x="6598" y="7677"/>
                        <a:pt x="6549" y="7698"/>
                        <a:pt x="6500" y="7716"/>
                      </a:cubicBezTo>
                      <a:lnTo>
                        <a:pt x="6475" y="7764"/>
                      </a:lnTo>
                      <a:cubicBezTo>
                        <a:pt x="6564" y="7170"/>
                        <a:pt x="6625" y="6499"/>
                        <a:pt x="6658" y="5741"/>
                      </a:cubicBezTo>
                      <a:cubicBezTo>
                        <a:pt x="6724" y="5718"/>
                        <a:pt x="6847" y="5682"/>
                        <a:pt x="6976" y="5682"/>
                      </a:cubicBezTo>
                      <a:cubicBezTo>
                        <a:pt x="7195" y="5682"/>
                        <a:pt x="7431" y="5785"/>
                        <a:pt x="7432" y="6232"/>
                      </a:cubicBezTo>
                      <a:cubicBezTo>
                        <a:pt x="7432" y="6330"/>
                        <a:pt x="7425" y="6424"/>
                        <a:pt x="7413" y="6513"/>
                      </a:cubicBezTo>
                      <a:cubicBezTo>
                        <a:pt x="8001" y="5532"/>
                        <a:pt x="8604" y="4226"/>
                        <a:pt x="8590" y="3004"/>
                      </a:cubicBezTo>
                      <a:cubicBezTo>
                        <a:pt x="8566" y="1130"/>
                        <a:pt x="7360" y="905"/>
                        <a:pt x="6779" y="905"/>
                      </a:cubicBezTo>
                      <a:cubicBezTo>
                        <a:pt x="6741" y="905"/>
                        <a:pt x="6706" y="905"/>
                        <a:pt x="6674" y="907"/>
                      </a:cubicBezTo>
                      <a:cubicBezTo>
                        <a:pt x="6550" y="567"/>
                        <a:pt x="6347" y="256"/>
                        <a:pt x="6071" y="1"/>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6"/>
                <p:cNvSpPr/>
                <p:nvPr/>
              </p:nvSpPr>
              <p:spPr>
                <a:xfrm>
                  <a:off x="1652250" y="2369450"/>
                  <a:ext cx="68925" cy="15475"/>
                </a:xfrm>
                <a:custGeom>
                  <a:rect b="b" l="l" r="r" t="t"/>
                  <a:pathLst>
                    <a:path extrusionOk="0" h="619" w="2757">
                      <a:moveTo>
                        <a:pt x="2757" y="0"/>
                      </a:moveTo>
                      <a:lnTo>
                        <a:pt x="1" y="160"/>
                      </a:lnTo>
                      <a:cubicBezTo>
                        <a:pt x="353" y="500"/>
                        <a:pt x="747" y="619"/>
                        <a:pt x="1123" y="619"/>
                      </a:cubicBezTo>
                      <a:cubicBezTo>
                        <a:pt x="1984" y="619"/>
                        <a:pt x="2757" y="0"/>
                        <a:pt x="2757" y="0"/>
                      </a:cubicBezTo>
                      <a:close/>
                    </a:path>
                  </a:pathLst>
                </a:custGeom>
                <a:solidFill>
                  <a:srgbClr val="FFF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56"/>
                <p:cNvSpPr/>
                <p:nvPr/>
              </p:nvSpPr>
              <p:spPr>
                <a:xfrm>
                  <a:off x="1791200" y="2295275"/>
                  <a:ext cx="36125" cy="68500"/>
                </a:xfrm>
                <a:custGeom>
                  <a:rect b="b" l="l" r="r" t="t"/>
                  <a:pathLst>
                    <a:path extrusionOk="0" h="2740" w="1445">
                      <a:moveTo>
                        <a:pt x="625" y="0"/>
                      </a:moveTo>
                      <a:cubicBezTo>
                        <a:pt x="400" y="0"/>
                        <a:pt x="216" y="55"/>
                        <a:pt x="216" y="55"/>
                      </a:cubicBezTo>
                      <a:lnTo>
                        <a:pt x="0" y="2740"/>
                      </a:lnTo>
                      <a:cubicBezTo>
                        <a:pt x="727" y="2555"/>
                        <a:pt x="1367" y="1888"/>
                        <a:pt x="1412" y="872"/>
                      </a:cubicBezTo>
                      <a:cubicBezTo>
                        <a:pt x="1445" y="141"/>
                        <a:pt x="984" y="0"/>
                        <a:pt x="625" y="0"/>
                      </a:cubicBezTo>
                      <a:close/>
                    </a:path>
                  </a:pathLst>
                </a:custGeom>
                <a:solidFill>
                  <a:srgbClr val="FFBD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56"/>
                <p:cNvSpPr/>
                <p:nvPr/>
              </p:nvSpPr>
              <p:spPr>
                <a:xfrm>
                  <a:off x="1797550" y="2300725"/>
                  <a:ext cx="22300" cy="50775"/>
                </a:xfrm>
                <a:custGeom>
                  <a:rect b="b" l="l" r="r" t="t"/>
                  <a:pathLst>
                    <a:path extrusionOk="0" h="2031" w="892">
                      <a:moveTo>
                        <a:pt x="435" y="0"/>
                      </a:moveTo>
                      <a:cubicBezTo>
                        <a:pt x="356" y="0"/>
                        <a:pt x="280" y="40"/>
                        <a:pt x="216" y="132"/>
                      </a:cubicBezTo>
                      <a:cubicBezTo>
                        <a:pt x="83" y="333"/>
                        <a:pt x="46" y="612"/>
                        <a:pt x="22" y="845"/>
                      </a:cubicBezTo>
                      <a:cubicBezTo>
                        <a:pt x="3" y="1054"/>
                        <a:pt x="0" y="1262"/>
                        <a:pt x="12" y="1471"/>
                      </a:cubicBezTo>
                      <a:lnTo>
                        <a:pt x="16" y="1542"/>
                      </a:lnTo>
                      <a:cubicBezTo>
                        <a:pt x="331" y="1614"/>
                        <a:pt x="493" y="1723"/>
                        <a:pt x="261" y="2031"/>
                      </a:cubicBezTo>
                      <a:cubicBezTo>
                        <a:pt x="382" y="1960"/>
                        <a:pt x="497" y="1825"/>
                        <a:pt x="458" y="1675"/>
                      </a:cubicBezTo>
                      <a:cubicBezTo>
                        <a:pt x="421" y="1549"/>
                        <a:pt x="308" y="1471"/>
                        <a:pt x="196" y="1416"/>
                      </a:cubicBezTo>
                      <a:lnTo>
                        <a:pt x="196" y="1416"/>
                      </a:lnTo>
                      <a:cubicBezTo>
                        <a:pt x="218" y="1136"/>
                        <a:pt x="244" y="852"/>
                        <a:pt x="295" y="577"/>
                      </a:cubicBezTo>
                      <a:cubicBezTo>
                        <a:pt x="318" y="466"/>
                        <a:pt x="342" y="351"/>
                        <a:pt x="396" y="253"/>
                      </a:cubicBezTo>
                      <a:cubicBezTo>
                        <a:pt x="406" y="238"/>
                        <a:pt x="415" y="224"/>
                        <a:pt x="424" y="216"/>
                      </a:cubicBezTo>
                      <a:cubicBezTo>
                        <a:pt x="432" y="209"/>
                        <a:pt x="436" y="206"/>
                        <a:pt x="441" y="204"/>
                      </a:cubicBezTo>
                      <a:cubicBezTo>
                        <a:pt x="443" y="203"/>
                        <a:pt x="446" y="202"/>
                        <a:pt x="450" y="202"/>
                      </a:cubicBezTo>
                      <a:cubicBezTo>
                        <a:pt x="454" y="202"/>
                        <a:pt x="458" y="203"/>
                        <a:pt x="464" y="204"/>
                      </a:cubicBezTo>
                      <a:cubicBezTo>
                        <a:pt x="733" y="292"/>
                        <a:pt x="794" y="658"/>
                        <a:pt x="820" y="912"/>
                      </a:cubicBezTo>
                      <a:cubicBezTo>
                        <a:pt x="892" y="655"/>
                        <a:pt x="885" y="334"/>
                        <a:pt x="690" y="128"/>
                      </a:cubicBezTo>
                      <a:cubicBezTo>
                        <a:pt x="610" y="48"/>
                        <a:pt x="521" y="0"/>
                        <a:pt x="435" y="0"/>
                      </a:cubicBezTo>
                      <a:close/>
                    </a:path>
                  </a:pathLst>
                </a:custGeom>
                <a:solidFill>
                  <a:srgbClr val="FF69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56"/>
                <p:cNvSpPr/>
                <p:nvPr/>
              </p:nvSpPr>
              <p:spPr>
                <a:xfrm>
                  <a:off x="1255300" y="2097100"/>
                  <a:ext cx="299100" cy="299075"/>
                </a:xfrm>
                <a:custGeom>
                  <a:rect b="b" l="l" r="r" t="t"/>
                  <a:pathLst>
                    <a:path extrusionOk="0" h="11963" w="11964">
                      <a:moveTo>
                        <a:pt x="5982" y="0"/>
                      </a:moveTo>
                      <a:cubicBezTo>
                        <a:pt x="4395" y="0"/>
                        <a:pt x="2874" y="630"/>
                        <a:pt x="1752" y="1752"/>
                      </a:cubicBezTo>
                      <a:cubicBezTo>
                        <a:pt x="630" y="2874"/>
                        <a:pt x="0" y="4396"/>
                        <a:pt x="0" y="5982"/>
                      </a:cubicBezTo>
                      <a:cubicBezTo>
                        <a:pt x="0" y="7568"/>
                        <a:pt x="630" y="9090"/>
                        <a:pt x="1752" y="10211"/>
                      </a:cubicBezTo>
                      <a:cubicBezTo>
                        <a:pt x="2874" y="11333"/>
                        <a:pt x="4395" y="11962"/>
                        <a:pt x="5982" y="11962"/>
                      </a:cubicBezTo>
                      <a:cubicBezTo>
                        <a:pt x="7568" y="11962"/>
                        <a:pt x="9089" y="11333"/>
                        <a:pt x="10211" y="10211"/>
                      </a:cubicBezTo>
                      <a:cubicBezTo>
                        <a:pt x="11333" y="9090"/>
                        <a:pt x="11963" y="7568"/>
                        <a:pt x="11963" y="5982"/>
                      </a:cubicBezTo>
                      <a:cubicBezTo>
                        <a:pt x="11963" y="4396"/>
                        <a:pt x="11333" y="2874"/>
                        <a:pt x="10211" y="1752"/>
                      </a:cubicBezTo>
                      <a:cubicBezTo>
                        <a:pt x="9089" y="630"/>
                        <a:pt x="7568" y="0"/>
                        <a:pt x="5982" y="0"/>
                      </a:cubicBezTo>
                      <a:close/>
                    </a:path>
                  </a:pathLst>
                </a:custGeom>
                <a:solidFill>
                  <a:srgbClr val="FFF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56"/>
                <p:cNvSpPr/>
                <p:nvPr/>
              </p:nvSpPr>
              <p:spPr>
                <a:xfrm>
                  <a:off x="1471200" y="2310250"/>
                  <a:ext cx="87325" cy="71400"/>
                </a:xfrm>
                <a:custGeom>
                  <a:rect b="b" l="l" r="r" t="t"/>
                  <a:pathLst>
                    <a:path extrusionOk="0" h="2856" w="3493">
                      <a:moveTo>
                        <a:pt x="1669" y="1"/>
                      </a:moveTo>
                      <a:lnTo>
                        <a:pt x="0" y="1399"/>
                      </a:lnTo>
                      <a:lnTo>
                        <a:pt x="3493" y="2856"/>
                      </a:lnTo>
                      <a:lnTo>
                        <a:pt x="1669" y="1"/>
                      </a:lnTo>
                      <a:close/>
                    </a:path>
                  </a:pathLst>
                </a:custGeom>
                <a:solidFill>
                  <a:srgbClr val="FFF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56"/>
                <p:cNvSpPr/>
                <p:nvPr/>
              </p:nvSpPr>
              <p:spPr>
                <a:xfrm>
                  <a:off x="1374400" y="2168600"/>
                  <a:ext cx="56150" cy="144000"/>
                </a:xfrm>
                <a:custGeom>
                  <a:rect b="b" l="l" r="r" t="t"/>
                  <a:pathLst>
                    <a:path extrusionOk="0" h="5760" w="2246">
                      <a:moveTo>
                        <a:pt x="1" y="1"/>
                      </a:moveTo>
                      <a:lnTo>
                        <a:pt x="1" y="5760"/>
                      </a:lnTo>
                      <a:lnTo>
                        <a:pt x="2246" y="5760"/>
                      </a:lnTo>
                      <a:lnTo>
                        <a:pt x="2246" y="1"/>
                      </a:lnTo>
                      <a:close/>
                    </a:path>
                  </a:pathLst>
                </a:custGeom>
                <a:solidFill>
                  <a:srgbClr val="FF74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56"/>
                <p:cNvSpPr/>
                <p:nvPr/>
              </p:nvSpPr>
              <p:spPr>
                <a:xfrm>
                  <a:off x="1330500" y="2212525"/>
                  <a:ext cx="144000" cy="56150"/>
                </a:xfrm>
                <a:custGeom>
                  <a:rect b="b" l="l" r="r" t="t"/>
                  <a:pathLst>
                    <a:path extrusionOk="0" h="2246" w="5760">
                      <a:moveTo>
                        <a:pt x="0" y="0"/>
                      </a:moveTo>
                      <a:lnTo>
                        <a:pt x="0" y="2245"/>
                      </a:lnTo>
                      <a:lnTo>
                        <a:pt x="5759" y="2245"/>
                      </a:lnTo>
                      <a:lnTo>
                        <a:pt x="5759" y="0"/>
                      </a:lnTo>
                      <a:close/>
                    </a:path>
                  </a:pathLst>
                </a:custGeom>
                <a:solidFill>
                  <a:srgbClr val="FF74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6" name="Google Shape;1376;p56"/>
              <p:cNvGrpSpPr/>
              <p:nvPr/>
            </p:nvGrpSpPr>
            <p:grpSpPr>
              <a:xfrm>
                <a:off x="4571075" y="3223900"/>
                <a:ext cx="414196" cy="336100"/>
                <a:chOff x="4571075" y="3223900"/>
                <a:chExt cx="414196" cy="336100"/>
              </a:xfrm>
            </p:grpSpPr>
            <p:sp>
              <p:nvSpPr>
                <p:cNvPr id="1377" name="Google Shape;1377;p56"/>
                <p:cNvSpPr/>
                <p:nvPr/>
              </p:nvSpPr>
              <p:spPr>
                <a:xfrm flipH="1" rot="-471508">
                  <a:off x="4611743" y="3248512"/>
                  <a:ext cx="367657" cy="111130"/>
                </a:xfrm>
                <a:custGeom>
                  <a:rect b="b" l="l" r="r" t="t"/>
                  <a:pathLst>
                    <a:path extrusionOk="0" h="5844" w="19334">
                      <a:moveTo>
                        <a:pt x="17350" y="1"/>
                      </a:moveTo>
                      <a:cubicBezTo>
                        <a:pt x="17130" y="1"/>
                        <a:pt x="16908" y="17"/>
                        <a:pt x="16686" y="38"/>
                      </a:cubicBezTo>
                      <a:cubicBezTo>
                        <a:pt x="15476" y="175"/>
                        <a:pt x="14221" y="632"/>
                        <a:pt x="13513" y="1636"/>
                      </a:cubicBezTo>
                      <a:cubicBezTo>
                        <a:pt x="13399" y="1796"/>
                        <a:pt x="13285" y="1978"/>
                        <a:pt x="13285" y="2184"/>
                      </a:cubicBezTo>
                      <a:cubicBezTo>
                        <a:pt x="13262" y="2389"/>
                        <a:pt x="13353" y="2617"/>
                        <a:pt x="13536" y="2709"/>
                      </a:cubicBezTo>
                      <a:cubicBezTo>
                        <a:pt x="13601" y="2741"/>
                        <a:pt x="13669" y="2755"/>
                        <a:pt x="13737" y="2755"/>
                      </a:cubicBezTo>
                      <a:cubicBezTo>
                        <a:pt x="13905" y="2755"/>
                        <a:pt x="14074" y="2669"/>
                        <a:pt x="14221" y="2572"/>
                      </a:cubicBezTo>
                      <a:cubicBezTo>
                        <a:pt x="14426" y="2412"/>
                        <a:pt x="14312" y="2412"/>
                        <a:pt x="15157" y="1978"/>
                      </a:cubicBezTo>
                      <a:cubicBezTo>
                        <a:pt x="15803" y="1672"/>
                        <a:pt x="16552" y="1391"/>
                        <a:pt x="17430" y="1391"/>
                      </a:cubicBezTo>
                      <a:cubicBezTo>
                        <a:pt x="17730" y="1391"/>
                        <a:pt x="18044" y="1424"/>
                        <a:pt x="18375" y="1499"/>
                      </a:cubicBezTo>
                      <a:cubicBezTo>
                        <a:pt x="18532" y="1519"/>
                        <a:pt x="18689" y="1572"/>
                        <a:pt x="18846" y="1572"/>
                      </a:cubicBezTo>
                      <a:cubicBezTo>
                        <a:pt x="18872" y="1572"/>
                        <a:pt x="18897" y="1571"/>
                        <a:pt x="18923" y="1567"/>
                      </a:cubicBezTo>
                      <a:cubicBezTo>
                        <a:pt x="19105" y="1545"/>
                        <a:pt x="19288" y="1408"/>
                        <a:pt x="19311" y="1225"/>
                      </a:cubicBezTo>
                      <a:cubicBezTo>
                        <a:pt x="19334" y="1111"/>
                        <a:pt x="19288" y="997"/>
                        <a:pt x="19242" y="906"/>
                      </a:cubicBezTo>
                      <a:cubicBezTo>
                        <a:pt x="19014" y="495"/>
                        <a:pt x="18580" y="221"/>
                        <a:pt x="18101" y="84"/>
                      </a:cubicBezTo>
                      <a:cubicBezTo>
                        <a:pt x="17856" y="23"/>
                        <a:pt x="17604" y="1"/>
                        <a:pt x="17350" y="1"/>
                      </a:cubicBezTo>
                      <a:close/>
                      <a:moveTo>
                        <a:pt x="4405" y="2586"/>
                      </a:moveTo>
                      <a:cubicBezTo>
                        <a:pt x="4130" y="2586"/>
                        <a:pt x="3853" y="2621"/>
                        <a:pt x="3584" y="2686"/>
                      </a:cubicBezTo>
                      <a:cubicBezTo>
                        <a:pt x="2922" y="2823"/>
                        <a:pt x="2306" y="3120"/>
                        <a:pt x="1712" y="3439"/>
                      </a:cubicBezTo>
                      <a:cubicBezTo>
                        <a:pt x="959" y="3850"/>
                        <a:pt x="137" y="4443"/>
                        <a:pt x="23" y="5311"/>
                      </a:cubicBezTo>
                      <a:cubicBezTo>
                        <a:pt x="1" y="5425"/>
                        <a:pt x="1" y="5562"/>
                        <a:pt x="46" y="5653"/>
                      </a:cubicBezTo>
                      <a:cubicBezTo>
                        <a:pt x="127" y="5783"/>
                        <a:pt x="277" y="5843"/>
                        <a:pt x="430" y="5843"/>
                      </a:cubicBezTo>
                      <a:cubicBezTo>
                        <a:pt x="493" y="5843"/>
                        <a:pt x="557" y="5833"/>
                        <a:pt x="617" y="5813"/>
                      </a:cubicBezTo>
                      <a:cubicBezTo>
                        <a:pt x="799" y="5744"/>
                        <a:pt x="959" y="5585"/>
                        <a:pt x="1119" y="5448"/>
                      </a:cubicBezTo>
                      <a:cubicBezTo>
                        <a:pt x="2080" y="4543"/>
                        <a:pt x="3399" y="4059"/>
                        <a:pt x="4730" y="4059"/>
                      </a:cubicBezTo>
                      <a:cubicBezTo>
                        <a:pt x="5010" y="4059"/>
                        <a:pt x="5292" y="4080"/>
                        <a:pt x="5570" y="4124"/>
                      </a:cubicBezTo>
                      <a:cubicBezTo>
                        <a:pt x="5620" y="4136"/>
                        <a:pt x="5676" y="4144"/>
                        <a:pt x="5734" y="4144"/>
                      </a:cubicBezTo>
                      <a:cubicBezTo>
                        <a:pt x="5891" y="4144"/>
                        <a:pt x="6064" y="4091"/>
                        <a:pt x="6163" y="3941"/>
                      </a:cubicBezTo>
                      <a:cubicBezTo>
                        <a:pt x="6277" y="3736"/>
                        <a:pt x="6255" y="3462"/>
                        <a:pt x="6118" y="3257"/>
                      </a:cubicBezTo>
                      <a:cubicBezTo>
                        <a:pt x="6004" y="3074"/>
                        <a:pt x="5775" y="2937"/>
                        <a:pt x="5570" y="2823"/>
                      </a:cubicBezTo>
                      <a:cubicBezTo>
                        <a:pt x="5204" y="2660"/>
                        <a:pt x="4806" y="2586"/>
                        <a:pt x="4405" y="2586"/>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56"/>
                <p:cNvSpPr/>
                <p:nvPr/>
              </p:nvSpPr>
              <p:spPr>
                <a:xfrm>
                  <a:off x="4872975" y="3362400"/>
                  <a:ext cx="38700" cy="59400"/>
                </a:xfrm>
                <a:prstGeom prst="ellipse">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56"/>
                <p:cNvSpPr/>
                <p:nvPr/>
              </p:nvSpPr>
              <p:spPr>
                <a:xfrm>
                  <a:off x="4643950" y="3343150"/>
                  <a:ext cx="38700" cy="59400"/>
                </a:xfrm>
                <a:prstGeom prst="ellipse">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56"/>
                <p:cNvSpPr/>
                <p:nvPr/>
              </p:nvSpPr>
              <p:spPr>
                <a:xfrm>
                  <a:off x="4872975" y="3454700"/>
                  <a:ext cx="105300" cy="105300"/>
                </a:xfrm>
                <a:prstGeom prst="ellipse">
                  <a:avLst/>
                </a:prstGeom>
                <a:solidFill>
                  <a:srgbClr val="FBB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56"/>
                <p:cNvSpPr/>
                <p:nvPr/>
              </p:nvSpPr>
              <p:spPr>
                <a:xfrm>
                  <a:off x="4571075" y="3439425"/>
                  <a:ext cx="105300" cy="105300"/>
                </a:xfrm>
                <a:prstGeom prst="ellipse">
                  <a:avLst/>
                </a:prstGeom>
                <a:solidFill>
                  <a:srgbClr val="FBB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82" name="Google Shape;1382;p56"/>
            <p:cNvSpPr/>
            <p:nvPr/>
          </p:nvSpPr>
          <p:spPr>
            <a:xfrm flipH="1" rot="1120703">
              <a:off x="4739857" y="3401423"/>
              <a:ext cx="46616" cy="84711"/>
            </a:xfrm>
            <a:custGeom>
              <a:rect b="b" l="l" r="r" t="t"/>
              <a:pathLst>
                <a:path extrusionOk="0" fill="none" h="780" w="429">
                  <a:moveTo>
                    <a:pt x="393" y="1"/>
                  </a:moveTo>
                  <a:lnTo>
                    <a:pt x="429" y="777"/>
                  </a:lnTo>
                  <a:lnTo>
                    <a:pt x="1" y="779"/>
                  </a:lnTo>
                </a:path>
              </a:pathLst>
            </a:custGeom>
            <a:solidFill>
              <a:srgbClr val="191919"/>
            </a:solidFill>
            <a:ln cap="rnd" cmpd="sng" w="2875">
              <a:solidFill>
                <a:srgbClr val="1D000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83" name="Google Shape;1383;p56"/>
          <p:cNvPicPr preferRelativeResize="0"/>
          <p:nvPr/>
        </p:nvPicPr>
        <p:blipFill>
          <a:blip r:embed="rId3">
            <a:alphaModFix/>
          </a:blip>
          <a:stretch>
            <a:fillRect/>
          </a:stretch>
        </p:blipFill>
        <p:spPr>
          <a:xfrm>
            <a:off x="670100" y="1316050"/>
            <a:ext cx="5908075" cy="366145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319"/>
                                        </p:tgtEl>
                                        <p:attrNameLst>
                                          <p:attrName>style.visibility</p:attrName>
                                        </p:attrNameLst>
                                      </p:cBhvr>
                                      <p:to>
                                        <p:strVal val="visible"/>
                                      </p:to>
                                    </p:set>
                                    <p:anim calcmode="lin" valueType="num">
                                      <p:cBhvr additive="base">
                                        <p:cTn dur="1000"/>
                                        <p:tgtEl>
                                          <p:spTgt spid="1319"/>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1320"/>
                                        </p:tgtEl>
                                        <p:attrNameLst>
                                          <p:attrName>style.visibility</p:attrName>
                                        </p:attrNameLst>
                                      </p:cBhvr>
                                      <p:to>
                                        <p:strVal val="visible"/>
                                      </p:to>
                                    </p:set>
                                    <p:anim calcmode="lin" valueType="num">
                                      <p:cBhvr additive="base">
                                        <p:cTn dur="1000"/>
                                        <p:tgtEl>
                                          <p:spTgt spid="132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1339"/>
                                        </p:tgtEl>
                                        <p:attrNameLst>
                                          <p:attrName>style.visibility</p:attrName>
                                        </p:attrNameLst>
                                      </p:cBhvr>
                                      <p:to>
                                        <p:strVal val="visible"/>
                                      </p:to>
                                    </p:set>
                                    <p:anim calcmode="lin" valueType="num">
                                      <p:cBhvr additive="base">
                                        <p:cTn dur="1000"/>
                                        <p:tgtEl>
                                          <p:spTgt spid="1339"/>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321"/>
                                        </p:tgtEl>
                                        <p:attrNameLst>
                                          <p:attrName>style.visibility</p:attrName>
                                        </p:attrNameLst>
                                      </p:cBhvr>
                                      <p:to>
                                        <p:strVal val="visible"/>
                                      </p:to>
                                    </p:set>
                                    <p:animEffect filter="fade" transition="in">
                                      <p:cBhvr>
                                        <p:cTn dur="1000"/>
                                        <p:tgtEl>
                                          <p:spTgt spid="1321"/>
                                        </p:tgtEl>
                                      </p:cBhvr>
                                    </p:animEffect>
                                  </p:childTnLst>
                                </p:cTn>
                              </p:par>
                              <p:par>
                                <p:cTn fill="hold" nodeType="withEffect" presetClass="entr" presetID="10" presetSubtype="0">
                                  <p:stCondLst>
                                    <p:cond delay="0"/>
                                  </p:stCondLst>
                                  <p:childTnLst>
                                    <p:set>
                                      <p:cBhvr>
                                        <p:cTn dur="1" fill="hold">
                                          <p:stCondLst>
                                            <p:cond delay="0"/>
                                          </p:stCondLst>
                                        </p:cTn>
                                        <p:tgtEl>
                                          <p:spTgt spid="1326"/>
                                        </p:tgtEl>
                                        <p:attrNameLst>
                                          <p:attrName>style.visibility</p:attrName>
                                        </p:attrNameLst>
                                      </p:cBhvr>
                                      <p:to>
                                        <p:strVal val="visible"/>
                                      </p:to>
                                    </p:set>
                                    <p:animEffect filter="fade" transition="in">
                                      <p:cBhvr>
                                        <p:cTn dur="1000"/>
                                        <p:tgtEl>
                                          <p:spTgt spid="1326"/>
                                        </p:tgtEl>
                                      </p:cBhvr>
                                    </p:animEffect>
                                  </p:childTnLst>
                                </p:cTn>
                              </p:par>
                              <p:par>
                                <p:cTn fill="hold" nodeType="withEffect" presetClass="entr" presetID="10" presetSubtype="0">
                                  <p:stCondLst>
                                    <p:cond delay="0"/>
                                  </p:stCondLst>
                                  <p:childTnLst>
                                    <p:set>
                                      <p:cBhvr>
                                        <p:cTn dur="1" fill="hold">
                                          <p:stCondLst>
                                            <p:cond delay="0"/>
                                          </p:stCondLst>
                                        </p:cTn>
                                        <p:tgtEl>
                                          <p:spTgt spid="1331"/>
                                        </p:tgtEl>
                                        <p:attrNameLst>
                                          <p:attrName>style.visibility</p:attrName>
                                        </p:attrNameLst>
                                      </p:cBhvr>
                                      <p:to>
                                        <p:strVal val="visible"/>
                                      </p:to>
                                    </p:set>
                                    <p:animEffect filter="fade" transition="in">
                                      <p:cBhvr>
                                        <p:cTn dur="1000"/>
                                        <p:tgtEl>
                                          <p:spTgt spid="1331"/>
                                        </p:tgtEl>
                                      </p:cBhvr>
                                    </p:animEffect>
                                  </p:childTnLst>
                                </p:cTn>
                              </p:par>
                              <p:par>
                                <p:cTn fill="hold" nodeType="withEffect" presetClass="entr" presetID="10" presetSubtype="0">
                                  <p:stCondLst>
                                    <p:cond delay="0"/>
                                  </p:stCondLst>
                                  <p:childTnLst>
                                    <p:set>
                                      <p:cBhvr>
                                        <p:cTn dur="1" fill="hold">
                                          <p:stCondLst>
                                            <p:cond delay="0"/>
                                          </p:stCondLst>
                                        </p:cTn>
                                        <p:tgtEl>
                                          <p:spTgt spid="1335"/>
                                        </p:tgtEl>
                                        <p:attrNameLst>
                                          <p:attrName>style.visibility</p:attrName>
                                        </p:attrNameLst>
                                      </p:cBhvr>
                                      <p:to>
                                        <p:strVal val="visible"/>
                                      </p:to>
                                    </p:set>
                                    <p:animEffect filter="fade" transition="in">
                                      <p:cBhvr>
                                        <p:cTn dur="1000"/>
                                        <p:tgtEl>
                                          <p:spTgt spid="1335"/>
                                        </p:tgtEl>
                                      </p:cBhvr>
                                    </p:animEffect>
                                  </p:childTnLst>
                                </p:cTn>
                              </p:par>
                              <p:par>
                                <p:cTn fill="hold" nodeType="withEffect" presetClass="entr" presetID="10" presetSubtype="0">
                                  <p:stCondLst>
                                    <p:cond delay="0"/>
                                  </p:stCondLst>
                                  <p:childTnLst>
                                    <p:set>
                                      <p:cBhvr>
                                        <p:cTn dur="1" fill="hold">
                                          <p:stCondLst>
                                            <p:cond delay="0"/>
                                          </p:stCondLst>
                                        </p:cTn>
                                        <p:tgtEl>
                                          <p:spTgt spid="1327"/>
                                        </p:tgtEl>
                                        <p:attrNameLst>
                                          <p:attrName>style.visibility</p:attrName>
                                        </p:attrNameLst>
                                      </p:cBhvr>
                                      <p:to>
                                        <p:strVal val="visible"/>
                                      </p:to>
                                    </p:set>
                                    <p:animEffect filter="fade" transition="in">
                                      <p:cBhvr>
                                        <p:cTn dur="1000"/>
                                        <p:tgtEl>
                                          <p:spTgt spid="13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7" name="Shape 1387"/>
        <p:cNvGrpSpPr/>
        <p:nvPr/>
      </p:nvGrpSpPr>
      <p:grpSpPr>
        <a:xfrm>
          <a:off x="0" y="0"/>
          <a:ext cx="0" cy="0"/>
          <a:chOff x="0" y="0"/>
          <a:chExt cx="0" cy="0"/>
        </a:xfrm>
      </p:grpSpPr>
      <p:sp>
        <p:nvSpPr>
          <p:cNvPr id="1388" name="Google Shape;1388;p57"/>
          <p:cNvSpPr txBox="1"/>
          <p:nvPr>
            <p:ph type="title"/>
          </p:nvPr>
        </p:nvSpPr>
        <p:spPr>
          <a:xfrm>
            <a:off x="188050" y="233700"/>
            <a:ext cx="8735400" cy="91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t>RISK OF HEART DISEASES IN RELATION TO DIABETES</a:t>
            </a:r>
            <a:endParaRPr sz="2500"/>
          </a:p>
        </p:txBody>
      </p:sp>
      <p:grpSp>
        <p:nvGrpSpPr>
          <p:cNvPr id="1389" name="Google Shape;1389;p57"/>
          <p:cNvGrpSpPr/>
          <p:nvPr/>
        </p:nvGrpSpPr>
        <p:grpSpPr>
          <a:xfrm flipH="1">
            <a:off x="2627402" y="2680368"/>
            <a:ext cx="436105" cy="547391"/>
            <a:chOff x="3474326" y="3626268"/>
            <a:chExt cx="436105" cy="547391"/>
          </a:xfrm>
        </p:grpSpPr>
        <p:sp>
          <p:nvSpPr>
            <p:cNvPr id="1390" name="Google Shape;1390;p57"/>
            <p:cNvSpPr/>
            <p:nvPr/>
          </p:nvSpPr>
          <p:spPr>
            <a:xfrm>
              <a:off x="3474326" y="3626268"/>
              <a:ext cx="436105" cy="547391"/>
            </a:xfrm>
            <a:custGeom>
              <a:rect b="b" l="l" r="r" t="t"/>
              <a:pathLst>
                <a:path extrusionOk="0" h="20285" w="16161">
                  <a:moveTo>
                    <a:pt x="15014" y="0"/>
                  </a:moveTo>
                  <a:cubicBezTo>
                    <a:pt x="14698" y="0"/>
                    <a:pt x="14368" y="114"/>
                    <a:pt x="14106" y="288"/>
                  </a:cubicBezTo>
                  <a:cubicBezTo>
                    <a:pt x="13307" y="790"/>
                    <a:pt x="12897" y="1703"/>
                    <a:pt x="12508" y="2548"/>
                  </a:cubicBezTo>
                  <a:cubicBezTo>
                    <a:pt x="12394" y="2822"/>
                    <a:pt x="12257" y="3118"/>
                    <a:pt x="12029" y="3301"/>
                  </a:cubicBezTo>
                  <a:cubicBezTo>
                    <a:pt x="11755" y="3506"/>
                    <a:pt x="11390" y="3552"/>
                    <a:pt x="11070" y="3666"/>
                  </a:cubicBezTo>
                  <a:cubicBezTo>
                    <a:pt x="10591" y="3872"/>
                    <a:pt x="10203" y="4282"/>
                    <a:pt x="10066" y="4785"/>
                  </a:cubicBezTo>
                  <a:cubicBezTo>
                    <a:pt x="9952" y="5173"/>
                    <a:pt x="9975" y="5629"/>
                    <a:pt x="9792" y="5994"/>
                  </a:cubicBezTo>
                  <a:cubicBezTo>
                    <a:pt x="9541" y="6519"/>
                    <a:pt x="8971" y="6816"/>
                    <a:pt x="8400" y="6953"/>
                  </a:cubicBezTo>
                  <a:cubicBezTo>
                    <a:pt x="7852" y="7090"/>
                    <a:pt x="7259" y="7113"/>
                    <a:pt x="6734" y="7295"/>
                  </a:cubicBezTo>
                  <a:cubicBezTo>
                    <a:pt x="5547" y="7729"/>
                    <a:pt x="4816" y="8870"/>
                    <a:pt x="4177" y="9943"/>
                  </a:cubicBezTo>
                  <a:cubicBezTo>
                    <a:pt x="3104" y="11701"/>
                    <a:pt x="2054" y="13458"/>
                    <a:pt x="982" y="15216"/>
                  </a:cubicBezTo>
                  <a:cubicBezTo>
                    <a:pt x="685" y="15718"/>
                    <a:pt x="365" y="16220"/>
                    <a:pt x="183" y="16791"/>
                  </a:cubicBezTo>
                  <a:cubicBezTo>
                    <a:pt x="23" y="17339"/>
                    <a:pt x="0" y="17978"/>
                    <a:pt x="251" y="18503"/>
                  </a:cubicBezTo>
                  <a:cubicBezTo>
                    <a:pt x="457" y="18913"/>
                    <a:pt x="776" y="19233"/>
                    <a:pt x="1141" y="19507"/>
                  </a:cubicBezTo>
                  <a:cubicBezTo>
                    <a:pt x="1621" y="19872"/>
                    <a:pt x="2146" y="20192"/>
                    <a:pt x="2739" y="20260"/>
                  </a:cubicBezTo>
                  <a:cubicBezTo>
                    <a:pt x="2852" y="20277"/>
                    <a:pt x="2964" y="20285"/>
                    <a:pt x="3076" y="20285"/>
                  </a:cubicBezTo>
                  <a:cubicBezTo>
                    <a:pt x="3732" y="20285"/>
                    <a:pt x="4361" y="20011"/>
                    <a:pt x="4908" y="19621"/>
                  </a:cubicBezTo>
                  <a:cubicBezTo>
                    <a:pt x="5524" y="19165"/>
                    <a:pt x="6003" y="18548"/>
                    <a:pt x="6483" y="17955"/>
                  </a:cubicBezTo>
                  <a:cubicBezTo>
                    <a:pt x="7738" y="16403"/>
                    <a:pt x="8993" y="14851"/>
                    <a:pt x="10249" y="13298"/>
                  </a:cubicBezTo>
                  <a:cubicBezTo>
                    <a:pt x="10774" y="12637"/>
                    <a:pt x="11299" y="11975"/>
                    <a:pt x="11550" y="11176"/>
                  </a:cubicBezTo>
                  <a:cubicBezTo>
                    <a:pt x="11824" y="10171"/>
                    <a:pt x="11641" y="9121"/>
                    <a:pt x="11436" y="8094"/>
                  </a:cubicBezTo>
                  <a:cubicBezTo>
                    <a:pt x="12303" y="7775"/>
                    <a:pt x="13056" y="7067"/>
                    <a:pt x="13444" y="6200"/>
                  </a:cubicBezTo>
                  <a:cubicBezTo>
                    <a:pt x="13695" y="5584"/>
                    <a:pt x="13787" y="4899"/>
                    <a:pt x="14106" y="4305"/>
                  </a:cubicBezTo>
                  <a:cubicBezTo>
                    <a:pt x="14403" y="3712"/>
                    <a:pt x="14928" y="3255"/>
                    <a:pt x="15362" y="2730"/>
                  </a:cubicBezTo>
                  <a:cubicBezTo>
                    <a:pt x="15795" y="2205"/>
                    <a:pt x="16161" y="1543"/>
                    <a:pt x="16046" y="881"/>
                  </a:cubicBezTo>
                  <a:cubicBezTo>
                    <a:pt x="16001" y="653"/>
                    <a:pt x="15909" y="425"/>
                    <a:pt x="15727" y="265"/>
                  </a:cubicBezTo>
                  <a:cubicBezTo>
                    <a:pt x="15530" y="79"/>
                    <a:pt x="15277" y="0"/>
                    <a:pt x="150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57"/>
            <p:cNvSpPr/>
            <p:nvPr/>
          </p:nvSpPr>
          <p:spPr>
            <a:xfrm>
              <a:off x="3495887" y="3856369"/>
              <a:ext cx="263023" cy="294352"/>
            </a:xfrm>
            <a:custGeom>
              <a:rect b="b" l="l" r="r" t="t"/>
              <a:pathLst>
                <a:path extrusionOk="0" h="10908" w="9747">
                  <a:moveTo>
                    <a:pt x="5318" y="1"/>
                  </a:moveTo>
                  <a:cubicBezTo>
                    <a:pt x="3561" y="2055"/>
                    <a:pt x="2054" y="4498"/>
                    <a:pt x="867" y="7054"/>
                  </a:cubicBezTo>
                  <a:cubicBezTo>
                    <a:pt x="411" y="8035"/>
                    <a:pt x="0" y="9245"/>
                    <a:pt x="616" y="10135"/>
                  </a:cubicBezTo>
                  <a:cubicBezTo>
                    <a:pt x="974" y="10665"/>
                    <a:pt x="1602" y="10908"/>
                    <a:pt x="2245" y="10908"/>
                  </a:cubicBezTo>
                  <a:cubicBezTo>
                    <a:pt x="2627" y="10908"/>
                    <a:pt x="3015" y="10822"/>
                    <a:pt x="3355" y="10660"/>
                  </a:cubicBezTo>
                  <a:cubicBezTo>
                    <a:pt x="4291" y="10250"/>
                    <a:pt x="4953" y="9405"/>
                    <a:pt x="5592" y="8606"/>
                  </a:cubicBezTo>
                  <a:cubicBezTo>
                    <a:pt x="6985" y="6871"/>
                    <a:pt x="8354" y="5114"/>
                    <a:pt x="9747" y="3356"/>
                  </a:cubicBezTo>
                  <a:cubicBezTo>
                    <a:pt x="8879" y="3105"/>
                    <a:pt x="7966" y="2854"/>
                    <a:pt x="7350" y="2192"/>
                  </a:cubicBezTo>
                  <a:cubicBezTo>
                    <a:pt x="6642" y="1462"/>
                    <a:pt x="6300" y="275"/>
                    <a:pt x="53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57"/>
            <p:cNvSpPr/>
            <p:nvPr/>
          </p:nvSpPr>
          <p:spPr>
            <a:xfrm>
              <a:off x="3731169" y="3626268"/>
              <a:ext cx="179261" cy="217823"/>
            </a:xfrm>
            <a:custGeom>
              <a:rect b="b" l="l" r="r" t="t"/>
              <a:pathLst>
                <a:path extrusionOk="0" h="8072" w="6643">
                  <a:moveTo>
                    <a:pt x="5496" y="0"/>
                  </a:moveTo>
                  <a:cubicBezTo>
                    <a:pt x="5180" y="0"/>
                    <a:pt x="4850" y="114"/>
                    <a:pt x="4588" y="288"/>
                  </a:cubicBezTo>
                  <a:cubicBezTo>
                    <a:pt x="3789" y="790"/>
                    <a:pt x="3379" y="1703"/>
                    <a:pt x="2990" y="2548"/>
                  </a:cubicBezTo>
                  <a:cubicBezTo>
                    <a:pt x="2876" y="2822"/>
                    <a:pt x="2739" y="3118"/>
                    <a:pt x="2511" y="3301"/>
                  </a:cubicBezTo>
                  <a:cubicBezTo>
                    <a:pt x="2237" y="3506"/>
                    <a:pt x="1872" y="3552"/>
                    <a:pt x="1552" y="3666"/>
                  </a:cubicBezTo>
                  <a:cubicBezTo>
                    <a:pt x="1073" y="3872"/>
                    <a:pt x="685" y="4282"/>
                    <a:pt x="548" y="4785"/>
                  </a:cubicBezTo>
                  <a:cubicBezTo>
                    <a:pt x="434" y="5173"/>
                    <a:pt x="457" y="5629"/>
                    <a:pt x="274" y="6017"/>
                  </a:cubicBezTo>
                  <a:cubicBezTo>
                    <a:pt x="206" y="6131"/>
                    <a:pt x="114" y="6268"/>
                    <a:pt x="0" y="6360"/>
                  </a:cubicBezTo>
                  <a:cubicBezTo>
                    <a:pt x="388" y="7113"/>
                    <a:pt x="1050" y="7706"/>
                    <a:pt x="1826" y="8003"/>
                  </a:cubicBezTo>
                  <a:cubicBezTo>
                    <a:pt x="1895" y="8026"/>
                    <a:pt x="1941" y="8049"/>
                    <a:pt x="1986" y="8071"/>
                  </a:cubicBezTo>
                  <a:cubicBezTo>
                    <a:pt x="2831" y="7729"/>
                    <a:pt x="3561" y="7044"/>
                    <a:pt x="3926" y="6200"/>
                  </a:cubicBezTo>
                  <a:cubicBezTo>
                    <a:pt x="4177" y="5584"/>
                    <a:pt x="4269" y="4899"/>
                    <a:pt x="4588" y="4305"/>
                  </a:cubicBezTo>
                  <a:cubicBezTo>
                    <a:pt x="4885" y="3712"/>
                    <a:pt x="5410" y="3255"/>
                    <a:pt x="5844" y="2730"/>
                  </a:cubicBezTo>
                  <a:cubicBezTo>
                    <a:pt x="6277" y="2205"/>
                    <a:pt x="6643" y="1543"/>
                    <a:pt x="6528" y="881"/>
                  </a:cubicBezTo>
                  <a:cubicBezTo>
                    <a:pt x="6483" y="653"/>
                    <a:pt x="6391" y="425"/>
                    <a:pt x="6209" y="265"/>
                  </a:cubicBezTo>
                  <a:cubicBezTo>
                    <a:pt x="6012" y="79"/>
                    <a:pt x="5759" y="0"/>
                    <a:pt x="54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57"/>
          <p:cNvGrpSpPr/>
          <p:nvPr/>
        </p:nvGrpSpPr>
        <p:grpSpPr>
          <a:xfrm flipH="1">
            <a:off x="3619540" y="4291757"/>
            <a:ext cx="186655" cy="149254"/>
            <a:chOff x="2858987" y="3108507"/>
            <a:chExt cx="186655" cy="149254"/>
          </a:xfrm>
        </p:grpSpPr>
        <p:sp>
          <p:nvSpPr>
            <p:cNvPr id="1394" name="Google Shape;1394;p57"/>
            <p:cNvSpPr/>
            <p:nvPr/>
          </p:nvSpPr>
          <p:spPr>
            <a:xfrm>
              <a:off x="2870698" y="3108507"/>
              <a:ext cx="174944" cy="127045"/>
            </a:xfrm>
            <a:custGeom>
              <a:rect b="b" l="l" r="r" t="t"/>
              <a:pathLst>
                <a:path extrusionOk="0" h="4708" w="6483">
                  <a:moveTo>
                    <a:pt x="1852" y="0"/>
                  </a:moveTo>
                  <a:cubicBezTo>
                    <a:pt x="1698" y="0"/>
                    <a:pt x="1545" y="16"/>
                    <a:pt x="1393" y="51"/>
                  </a:cubicBezTo>
                  <a:cubicBezTo>
                    <a:pt x="799" y="165"/>
                    <a:pt x="251" y="644"/>
                    <a:pt x="206" y="1238"/>
                  </a:cubicBezTo>
                  <a:cubicBezTo>
                    <a:pt x="0" y="1512"/>
                    <a:pt x="137" y="2128"/>
                    <a:pt x="434" y="2584"/>
                  </a:cubicBezTo>
                  <a:cubicBezTo>
                    <a:pt x="754" y="3041"/>
                    <a:pt x="1233" y="3360"/>
                    <a:pt x="1712" y="3634"/>
                  </a:cubicBezTo>
                  <a:cubicBezTo>
                    <a:pt x="2648" y="4205"/>
                    <a:pt x="3698" y="4684"/>
                    <a:pt x="4817" y="4707"/>
                  </a:cubicBezTo>
                  <a:cubicBezTo>
                    <a:pt x="5273" y="4707"/>
                    <a:pt x="5775" y="4616"/>
                    <a:pt x="6072" y="4296"/>
                  </a:cubicBezTo>
                  <a:cubicBezTo>
                    <a:pt x="6414" y="3931"/>
                    <a:pt x="6483" y="3383"/>
                    <a:pt x="6323" y="2904"/>
                  </a:cubicBezTo>
                  <a:cubicBezTo>
                    <a:pt x="6140" y="2447"/>
                    <a:pt x="5821" y="2059"/>
                    <a:pt x="5456" y="1740"/>
                  </a:cubicBezTo>
                  <a:cubicBezTo>
                    <a:pt x="4771" y="1124"/>
                    <a:pt x="4018" y="644"/>
                    <a:pt x="3173" y="302"/>
                  </a:cubicBezTo>
                  <a:cubicBezTo>
                    <a:pt x="2749" y="132"/>
                    <a:pt x="2299" y="0"/>
                    <a:pt x="1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57"/>
            <p:cNvSpPr/>
            <p:nvPr/>
          </p:nvSpPr>
          <p:spPr>
            <a:xfrm>
              <a:off x="2858987" y="3135114"/>
              <a:ext cx="175564" cy="122647"/>
            </a:xfrm>
            <a:custGeom>
              <a:rect b="b" l="l" r="r" t="t"/>
              <a:pathLst>
                <a:path extrusionOk="0" h="4545" w="6506">
                  <a:moveTo>
                    <a:pt x="685" y="1"/>
                  </a:moveTo>
                  <a:lnTo>
                    <a:pt x="685" y="1"/>
                  </a:lnTo>
                  <a:cubicBezTo>
                    <a:pt x="1" y="754"/>
                    <a:pt x="206" y="2009"/>
                    <a:pt x="891" y="2785"/>
                  </a:cubicBezTo>
                  <a:cubicBezTo>
                    <a:pt x="1553" y="3538"/>
                    <a:pt x="2557" y="3927"/>
                    <a:pt x="3516" y="4246"/>
                  </a:cubicBezTo>
                  <a:cubicBezTo>
                    <a:pt x="3982" y="4395"/>
                    <a:pt x="4463" y="4544"/>
                    <a:pt x="4947" y="4544"/>
                  </a:cubicBezTo>
                  <a:cubicBezTo>
                    <a:pt x="5056" y="4544"/>
                    <a:pt x="5164" y="4537"/>
                    <a:pt x="5273" y="4520"/>
                  </a:cubicBezTo>
                  <a:cubicBezTo>
                    <a:pt x="5867" y="4429"/>
                    <a:pt x="6460" y="3972"/>
                    <a:pt x="6506" y="3379"/>
                  </a:cubicBezTo>
                  <a:cubicBezTo>
                    <a:pt x="6506" y="3356"/>
                    <a:pt x="6506" y="3333"/>
                    <a:pt x="6506" y="3333"/>
                  </a:cubicBezTo>
                  <a:cubicBezTo>
                    <a:pt x="6186" y="3630"/>
                    <a:pt x="5707" y="3721"/>
                    <a:pt x="5251" y="3721"/>
                  </a:cubicBezTo>
                  <a:cubicBezTo>
                    <a:pt x="4132" y="3698"/>
                    <a:pt x="3082" y="3219"/>
                    <a:pt x="2146" y="2648"/>
                  </a:cubicBezTo>
                  <a:cubicBezTo>
                    <a:pt x="1667" y="2374"/>
                    <a:pt x="1188" y="2055"/>
                    <a:pt x="868" y="1598"/>
                  </a:cubicBezTo>
                  <a:cubicBezTo>
                    <a:pt x="571" y="1142"/>
                    <a:pt x="434" y="526"/>
                    <a:pt x="640" y="252"/>
                  </a:cubicBezTo>
                  <a:cubicBezTo>
                    <a:pt x="640" y="160"/>
                    <a:pt x="663" y="92"/>
                    <a:pt x="6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57"/>
            <p:cNvSpPr/>
            <p:nvPr/>
          </p:nvSpPr>
          <p:spPr>
            <a:xfrm>
              <a:off x="2908261" y="3140052"/>
              <a:ext cx="104756" cy="65708"/>
            </a:xfrm>
            <a:custGeom>
              <a:rect b="b" l="l" r="r" t="t"/>
              <a:pathLst>
                <a:path extrusionOk="0" h="2435" w="3882">
                  <a:moveTo>
                    <a:pt x="1" y="0"/>
                  </a:moveTo>
                  <a:cubicBezTo>
                    <a:pt x="1119" y="799"/>
                    <a:pt x="2306" y="1552"/>
                    <a:pt x="3493" y="2306"/>
                  </a:cubicBezTo>
                  <a:cubicBezTo>
                    <a:pt x="3582" y="2377"/>
                    <a:pt x="3699" y="2434"/>
                    <a:pt x="3800" y="2434"/>
                  </a:cubicBezTo>
                  <a:cubicBezTo>
                    <a:pt x="3829" y="2434"/>
                    <a:pt x="3856" y="2430"/>
                    <a:pt x="3881" y="2420"/>
                  </a:cubicBezTo>
                  <a:cubicBezTo>
                    <a:pt x="3858" y="1940"/>
                    <a:pt x="3470" y="1575"/>
                    <a:pt x="3082" y="1301"/>
                  </a:cubicBezTo>
                  <a:cubicBezTo>
                    <a:pt x="2169" y="639"/>
                    <a:pt x="1119" y="183"/>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7" name="Google Shape;1397;p57"/>
          <p:cNvSpPr/>
          <p:nvPr/>
        </p:nvSpPr>
        <p:spPr>
          <a:xfrm flipH="1">
            <a:off x="8168000" y="947964"/>
            <a:ext cx="204519" cy="204519"/>
          </a:xfrm>
          <a:custGeom>
            <a:rect b="b" l="l" r="r" t="t"/>
            <a:pathLst>
              <a:path extrusionOk="0" h="7579" w="7579">
                <a:moveTo>
                  <a:pt x="2625" y="1"/>
                </a:moveTo>
                <a:cubicBezTo>
                  <a:pt x="2397" y="1"/>
                  <a:pt x="2214" y="183"/>
                  <a:pt x="2214" y="412"/>
                </a:cubicBezTo>
                <a:lnTo>
                  <a:pt x="2214" y="1781"/>
                </a:lnTo>
                <a:cubicBezTo>
                  <a:pt x="2214" y="2032"/>
                  <a:pt x="2032" y="2215"/>
                  <a:pt x="1804" y="2215"/>
                </a:cubicBezTo>
                <a:lnTo>
                  <a:pt x="411" y="2215"/>
                </a:lnTo>
                <a:cubicBezTo>
                  <a:pt x="183" y="2215"/>
                  <a:pt x="0" y="2397"/>
                  <a:pt x="0" y="2626"/>
                </a:cubicBezTo>
                <a:lnTo>
                  <a:pt x="0" y="4954"/>
                </a:lnTo>
                <a:cubicBezTo>
                  <a:pt x="0" y="5182"/>
                  <a:pt x="183" y="5365"/>
                  <a:pt x="411" y="5365"/>
                </a:cubicBezTo>
                <a:lnTo>
                  <a:pt x="1804"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70" y="5365"/>
                  <a:pt x="5798" y="5365"/>
                </a:cubicBezTo>
                <a:lnTo>
                  <a:pt x="7168" y="5365"/>
                </a:lnTo>
                <a:cubicBezTo>
                  <a:pt x="7396" y="5365"/>
                  <a:pt x="7578" y="5182"/>
                  <a:pt x="7578" y="4954"/>
                </a:cubicBezTo>
                <a:lnTo>
                  <a:pt x="7578" y="2626"/>
                </a:lnTo>
                <a:cubicBezTo>
                  <a:pt x="7578" y="2397"/>
                  <a:pt x="7396" y="2215"/>
                  <a:pt x="7168" y="2215"/>
                </a:cubicBezTo>
                <a:lnTo>
                  <a:pt x="5798" y="2215"/>
                </a:lnTo>
                <a:cubicBezTo>
                  <a:pt x="5570" y="2215"/>
                  <a:pt x="5364" y="2032"/>
                  <a:pt x="5364" y="1781"/>
                </a:cubicBezTo>
                <a:lnTo>
                  <a:pt x="5364" y="412"/>
                </a:lnTo>
                <a:cubicBezTo>
                  <a:pt x="5364" y="183"/>
                  <a:pt x="5182" y="1"/>
                  <a:pt x="4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57"/>
          <p:cNvSpPr/>
          <p:nvPr/>
        </p:nvSpPr>
        <p:spPr>
          <a:xfrm flipH="1">
            <a:off x="5140365" y="4180324"/>
            <a:ext cx="144154" cy="125102"/>
          </a:xfrm>
          <a:custGeom>
            <a:rect b="b" l="l" r="r" t="t"/>
            <a:pathLst>
              <a:path extrusionOk="0" h="4636" w="5342">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57"/>
          <p:cNvSpPr/>
          <p:nvPr/>
        </p:nvSpPr>
        <p:spPr>
          <a:xfrm flipH="1">
            <a:off x="5153290" y="4214865"/>
            <a:ext cx="138001" cy="108992"/>
          </a:xfrm>
          <a:custGeom>
            <a:rect b="b" l="l" r="r" t="t"/>
            <a:pathLst>
              <a:path extrusionOk="0" h="4039" w="5114">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0" name="Google Shape;1400;p57"/>
          <p:cNvGrpSpPr/>
          <p:nvPr/>
        </p:nvGrpSpPr>
        <p:grpSpPr>
          <a:xfrm flipH="1">
            <a:off x="2671691" y="4511514"/>
            <a:ext cx="444119" cy="550116"/>
            <a:chOff x="7443422" y="3653739"/>
            <a:chExt cx="444119" cy="550116"/>
          </a:xfrm>
        </p:grpSpPr>
        <p:sp>
          <p:nvSpPr>
            <p:cNvPr id="1401" name="Google Shape;1401;p57"/>
            <p:cNvSpPr/>
            <p:nvPr/>
          </p:nvSpPr>
          <p:spPr>
            <a:xfrm>
              <a:off x="7443422" y="3653739"/>
              <a:ext cx="101652" cy="110288"/>
            </a:xfrm>
            <a:custGeom>
              <a:rect b="b" l="l" r="r" t="t"/>
              <a:pathLst>
                <a:path extrusionOk="0" h="4087" w="3767">
                  <a:moveTo>
                    <a:pt x="1735" y="0"/>
                  </a:moveTo>
                  <a:cubicBezTo>
                    <a:pt x="1666" y="0"/>
                    <a:pt x="1598" y="46"/>
                    <a:pt x="1529" y="69"/>
                  </a:cubicBezTo>
                  <a:cubicBezTo>
                    <a:pt x="959" y="366"/>
                    <a:pt x="479" y="799"/>
                    <a:pt x="137" y="1347"/>
                  </a:cubicBezTo>
                  <a:cubicBezTo>
                    <a:pt x="69" y="1461"/>
                    <a:pt x="0" y="1598"/>
                    <a:pt x="0" y="1735"/>
                  </a:cubicBezTo>
                  <a:cubicBezTo>
                    <a:pt x="23" y="1849"/>
                    <a:pt x="114" y="1941"/>
                    <a:pt x="183" y="2032"/>
                  </a:cubicBezTo>
                  <a:cubicBezTo>
                    <a:pt x="753" y="2739"/>
                    <a:pt x="1324" y="3424"/>
                    <a:pt x="1917" y="4086"/>
                  </a:cubicBezTo>
                  <a:cubicBezTo>
                    <a:pt x="2602" y="3698"/>
                    <a:pt x="3196" y="3173"/>
                    <a:pt x="3652" y="2534"/>
                  </a:cubicBezTo>
                  <a:cubicBezTo>
                    <a:pt x="3721" y="2466"/>
                    <a:pt x="3766" y="2374"/>
                    <a:pt x="3766" y="2283"/>
                  </a:cubicBezTo>
                  <a:cubicBezTo>
                    <a:pt x="3766" y="2215"/>
                    <a:pt x="3721" y="2146"/>
                    <a:pt x="3675" y="2078"/>
                  </a:cubicBezTo>
                  <a:cubicBezTo>
                    <a:pt x="3219" y="1370"/>
                    <a:pt x="2648" y="708"/>
                    <a:pt x="2009" y="160"/>
                  </a:cubicBezTo>
                  <a:cubicBezTo>
                    <a:pt x="1917" y="92"/>
                    <a:pt x="1849" y="23"/>
                    <a:pt x="17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57"/>
            <p:cNvSpPr/>
            <p:nvPr/>
          </p:nvSpPr>
          <p:spPr>
            <a:xfrm>
              <a:off x="7465576" y="3698372"/>
              <a:ext cx="404100" cy="479901"/>
            </a:xfrm>
            <a:custGeom>
              <a:rect b="b" l="l" r="r" t="t"/>
              <a:pathLst>
                <a:path extrusionOk="0" h="17784" w="14975">
                  <a:moveTo>
                    <a:pt x="3685" y="0"/>
                  </a:moveTo>
                  <a:cubicBezTo>
                    <a:pt x="3531" y="0"/>
                    <a:pt x="3368" y="71"/>
                    <a:pt x="3219" y="127"/>
                  </a:cubicBezTo>
                  <a:cubicBezTo>
                    <a:pt x="2192" y="561"/>
                    <a:pt x="1233" y="1200"/>
                    <a:pt x="435" y="1998"/>
                  </a:cubicBezTo>
                  <a:cubicBezTo>
                    <a:pt x="183" y="2227"/>
                    <a:pt x="1" y="2432"/>
                    <a:pt x="1" y="2683"/>
                  </a:cubicBezTo>
                  <a:cubicBezTo>
                    <a:pt x="24" y="2934"/>
                    <a:pt x="138" y="3163"/>
                    <a:pt x="252" y="3391"/>
                  </a:cubicBezTo>
                  <a:cubicBezTo>
                    <a:pt x="2649" y="8138"/>
                    <a:pt x="5045" y="12909"/>
                    <a:pt x="7761" y="17497"/>
                  </a:cubicBezTo>
                  <a:cubicBezTo>
                    <a:pt x="7830" y="17611"/>
                    <a:pt x="7898" y="17725"/>
                    <a:pt x="8035" y="17771"/>
                  </a:cubicBezTo>
                  <a:cubicBezTo>
                    <a:pt x="8057" y="17779"/>
                    <a:pt x="8080" y="17783"/>
                    <a:pt x="8104" y="17783"/>
                  </a:cubicBezTo>
                  <a:cubicBezTo>
                    <a:pt x="8208" y="17783"/>
                    <a:pt x="8331" y="17712"/>
                    <a:pt x="8423" y="17657"/>
                  </a:cubicBezTo>
                  <a:cubicBezTo>
                    <a:pt x="10683" y="16378"/>
                    <a:pt x="12966" y="15055"/>
                    <a:pt x="14723" y="13137"/>
                  </a:cubicBezTo>
                  <a:cubicBezTo>
                    <a:pt x="14814" y="13023"/>
                    <a:pt x="14929" y="12909"/>
                    <a:pt x="14951" y="12749"/>
                  </a:cubicBezTo>
                  <a:cubicBezTo>
                    <a:pt x="14974" y="12521"/>
                    <a:pt x="14837" y="12338"/>
                    <a:pt x="14700" y="12156"/>
                  </a:cubicBezTo>
                  <a:cubicBezTo>
                    <a:pt x="11391" y="8093"/>
                    <a:pt x="7921" y="4167"/>
                    <a:pt x="4292" y="355"/>
                  </a:cubicBezTo>
                  <a:cubicBezTo>
                    <a:pt x="4155" y="218"/>
                    <a:pt x="3995" y="58"/>
                    <a:pt x="3790" y="13"/>
                  </a:cubicBezTo>
                  <a:cubicBezTo>
                    <a:pt x="3756" y="4"/>
                    <a:pt x="3721" y="0"/>
                    <a:pt x="36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57"/>
            <p:cNvSpPr/>
            <p:nvPr/>
          </p:nvSpPr>
          <p:spPr>
            <a:xfrm>
              <a:off x="7559835" y="3811358"/>
              <a:ext cx="177399" cy="223058"/>
            </a:xfrm>
            <a:custGeom>
              <a:rect b="b" l="l" r="r" t="t"/>
              <a:pathLst>
                <a:path extrusionOk="0" h="8266" w="6574">
                  <a:moveTo>
                    <a:pt x="1046" y="1"/>
                  </a:moveTo>
                  <a:cubicBezTo>
                    <a:pt x="859" y="1"/>
                    <a:pt x="678" y="44"/>
                    <a:pt x="525" y="140"/>
                  </a:cubicBezTo>
                  <a:cubicBezTo>
                    <a:pt x="137" y="391"/>
                    <a:pt x="0" y="893"/>
                    <a:pt x="69" y="1327"/>
                  </a:cubicBezTo>
                  <a:cubicBezTo>
                    <a:pt x="137" y="1783"/>
                    <a:pt x="388" y="2171"/>
                    <a:pt x="639" y="2536"/>
                  </a:cubicBezTo>
                  <a:cubicBezTo>
                    <a:pt x="1689" y="4203"/>
                    <a:pt x="2922" y="5732"/>
                    <a:pt x="4132" y="7261"/>
                  </a:cubicBezTo>
                  <a:cubicBezTo>
                    <a:pt x="4428" y="7626"/>
                    <a:pt x="4725" y="8014"/>
                    <a:pt x="5159" y="8174"/>
                  </a:cubicBezTo>
                  <a:cubicBezTo>
                    <a:pt x="5280" y="8235"/>
                    <a:pt x="5422" y="8265"/>
                    <a:pt x="5564" y="8265"/>
                  </a:cubicBezTo>
                  <a:cubicBezTo>
                    <a:pt x="5635" y="8265"/>
                    <a:pt x="5706" y="8258"/>
                    <a:pt x="5775" y="8243"/>
                  </a:cubicBezTo>
                  <a:cubicBezTo>
                    <a:pt x="6186" y="8129"/>
                    <a:pt x="6437" y="7695"/>
                    <a:pt x="6483" y="7261"/>
                  </a:cubicBezTo>
                  <a:cubicBezTo>
                    <a:pt x="6574" y="6417"/>
                    <a:pt x="6026" y="5618"/>
                    <a:pt x="5524" y="4933"/>
                  </a:cubicBezTo>
                  <a:cubicBezTo>
                    <a:pt x="4475" y="3542"/>
                    <a:pt x="3427" y="2175"/>
                    <a:pt x="2378" y="784"/>
                  </a:cubicBezTo>
                  <a:lnTo>
                    <a:pt x="2378" y="784"/>
                  </a:lnTo>
                  <a:cubicBezTo>
                    <a:pt x="2382" y="790"/>
                    <a:pt x="2384" y="792"/>
                    <a:pt x="2384" y="792"/>
                  </a:cubicBezTo>
                  <a:cubicBezTo>
                    <a:pt x="2386" y="792"/>
                    <a:pt x="2131" y="456"/>
                    <a:pt x="1803" y="231"/>
                  </a:cubicBezTo>
                  <a:cubicBezTo>
                    <a:pt x="1578" y="85"/>
                    <a:pt x="1306" y="1"/>
                    <a:pt x="10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57"/>
            <p:cNvSpPr/>
            <p:nvPr/>
          </p:nvSpPr>
          <p:spPr>
            <a:xfrm>
              <a:off x="7651611" y="4028830"/>
              <a:ext cx="235930" cy="175025"/>
            </a:xfrm>
            <a:custGeom>
              <a:rect b="b" l="l" r="r" t="t"/>
              <a:pathLst>
                <a:path extrusionOk="0" h="6486" w="8743">
                  <a:moveTo>
                    <a:pt x="8254" y="1"/>
                  </a:moveTo>
                  <a:cubicBezTo>
                    <a:pt x="8050" y="1"/>
                    <a:pt x="7827" y="95"/>
                    <a:pt x="7647" y="206"/>
                  </a:cubicBezTo>
                  <a:cubicBezTo>
                    <a:pt x="6094" y="1074"/>
                    <a:pt x="4656" y="2124"/>
                    <a:pt x="3378" y="3334"/>
                  </a:cubicBezTo>
                  <a:cubicBezTo>
                    <a:pt x="2671" y="3995"/>
                    <a:pt x="1507" y="4361"/>
                    <a:pt x="639" y="5160"/>
                  </a:cubicBezTo>
                  <a:cubicBezTo>
                    <a:pt x="320" y="5433"/>
                    <a:pt x="0" y="5890"/>
                    <a:pt x="228" y="6232"/>
                  </a:cubicBezTo>
                  <a:cubicBezTo>
                    <a:pt x="341" y="6415"/>
                    <a:pt x="549" y="6486"/>
                    <a:pt x="773" y="6486"/>
                  </a:cubicBezTo>
                  <a:cubicBezTo>
                    <a:pt x="912" y="6486"/>
                    <a:pt x="1056" y="6459"/>
                    <a:pt x="1187" y="6415"/>
                  </a:cubicBezTo>
                  <a:cubicBezTo>
                    <a:pt x="1826" y="6232"/>
                    <a:pt x="2374" y="5821"/>
                    <a:pt x="2922" y="5433"/>
                  </a:cubicBezTo>
                  <a:cubicBezTo>
                    <a:pt x="4611" y="4224"/>
                    <a:pt x="6277" y="2968"/>
                    <a:pt x="7920" y="1690"/>
                  </a:cubicBezTo>
                  <a:cubicBezTo>
                    <a:pt x="8309" y="1393"/>
                    <a:pt x="8742" y="1005"/>
                    <a:pt x="8742" y="503"/>
                  </a:cubicBezTo>
                  <a:cubicBezTo>
                    <a:pt x="8742" y="366"/>
                    <a:pt x="8697" y="229"/>
                    <a:pt x="8605" y="138"/>
                  </a:cubicBezTo>
                  <a:cubicBezTo>
                    <a:pt x="8507" y="40"/>
                    <a:pt x="8384" y="1"/>
                    <a:pt x="82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5" name="Google Shape;1405;p57"/>
          <p:cNvSpPr/>
          <p:nvPr/>
        </p:nvSpPr>
        <p:spPr>
          <a:xfrm flipH="1">
            <a:off x="1826627" y="3878551"/>
            <a:ext cx="904213" cy="1339697"/>
          </a:xfrm>
          <a:custGeom>
            <a:rect b="b" l="l" r="r" t="t"/>
            <a:pathLst>
              <a:path extrusionOk="0" h="49646" w="33508">
                <a:moveTo>
                  <a:pt x="12973" y="0"/>
                </a:moveTo>
                <a:cubicBezTo>
                  <a:pt x="11302" y="0"/>
                  <a:pt x="9993" y="1496"/>
                  <a:pt x="9427" y="3059"/>
                </a:cubicBezTo>
                <a:cubicBezTo>
                  <a:pt x="8103" y="6574"/>
                  <a:pt x="9359" y="10729"/>
                  <a:pt x="11915" y="13468"/>
                </a:cubicBezTo>
                <a:cubicBezTo>
                  <a:pt x="13033" y="14654"/>
                  <a:pt x="14449" y="15796"/>
                  <a:pt x="14631" y="17416"/>
                </a:cubicBezTo>
                <a:cubicBezTo>
                  <a:pt x="14700" y="18078"/>
                  <a:pt x="14540" y="18740"/>
                  <a:pt x="14517" y="19402"/>
                </a:cubicBezTo>
                <a:cubicBezTo>
                  <a:pt x="14471" y="20794"/>
                  <a:pt x="14974" y="22232"/>
                  <a:pt x="15955" y="23282"/>
                </a:cubicBezTo>
                <a:cubicBezTo>
                  <a:pt x="17233" y="24675"/>
                  <a:pt x="19242" y="25382"/>
                  <a:pt x="20201" y="27026"/>
                </a:cubicBezTo>
                <a:cubicBezTo>
                  <a:pt x="21410" y="29103"/>
                  <a:pt x="20497" y="31910"/>
                  <a:pt x="21684" y="34010"/>
                </a:cubicBezTo>
                <a:cubicBezTo>
                  <a:pt x="23031" y="36407"/>
                  <a:pt x="26432" y="36749"/>
                  <a:pt x="28281" y="38781"/>
                </a:cubicBezTo>
                <a:cubicBezTo>
                  <a:pt x="29285" y="39831"/>
                  <a:pt x="29742" y="41269"/>
                  <a:pt x="30404" y="42570"/>
                </a:cubicBezTo>
                <a:cubicBezTo>
                  <a:pt x="31043" y="43871"/>
                  <a:pt x="32070" y="45172"/>
                  <a:pt x="33508" y="45400"/>
                </a:cubicBezTo>
                <a:cubicBezTo>
                  <a:pt x="32024" y="44487"/>
                  <a:pt x="31454" y="42501"/>
                  <a:pt x="31202" y="40744"/>
                </a:cubicBezTo>
                <a:cubicBezTo>
                  <a:pt x="30951" y="38986"/>
                  <a:pt x="30746" y="37046"/>
                  <a:pt x="29468" y="35814"/>
                </a:cubicBezTo>
                <a:cubicBezTo>
                  <a:pt x="28737" y="35106"/>
                  <a:pt x="27733" y="34764"/>
                  <a:pt x="26934" y="34147"/>
                </a:cubicBezTo>
                <a:cubicBezTo>
                  <a:pt x="26112" y="33485"/>
                  <a:pt x="25496" y="32549"/>
                  <a:pt x="25245" y="31522"/>
                </a:cubicBezTo>
                <a:cubicBezTo>
                  <a:pt x="24789" y="29582"/>
                  <a:pt x="25565" y="27437"/>
                  <a:pt x="24720" y="25656"/>
                </a:cubicBezTo>
                <a:cubicBezTo>
                  <a:pt x="23921" y="23967"/>
                  <a:pt x="21844" y="23054"/>
                  <a:pt x="21296" y="21251"/>
                </a:cubicBezTo>
                <a:cubicBezTo>
                  <a:pt x="20817" y="19745"/>
                  <a:pt x="21570" y="18124"/>
                  <a:pt x="21273" y="16572"/>
                </a:cubicBezTo>
                <a:cubicBezTo>
                  <a:pt x="20863" y="14312"/>
                  <a:pt x="18443" y="13011"/>
                  <a:pt x="17416" y="10934"/>
                </a:cubicBezTo>
                <a:cubicBezTo>
                  <a:pt x="16777" y="9656"/>
                  <a:pt x="16708" y="8195"/>
                  <a:pt x="16686" y="6757"/>
                </a:cubicBezTo>
                <a:cubicBezTo>
                  <a:pt x="16663" y="5319"/>
                  <a:pt x="16686" y="3858"/>
                  <a:pt x="16161" y="2534"/>
                </a:cubicBezTo>
                <a:cubicBezTo>
                  <a:pt x="15636" y="1188"/>
                  <a:pt x="14449" y="23"/>
                  <a:pt x="13011" y="1"/>
                </a:cubicBezTo>
                <a:cubicBezTo>
                  <a:pt x="12998" y="0"/>
                  <a:pt x="12985" y="0"/>
                  <a:pt x="12973" y="0"/>
                </a:cubicBezTo>
                <a:close/>
                <a:moveTo>
                  <a:pt x="4392" y="14708"/>
                </a:moveTo>
                <a:cubicBezTo>
                  <a:pt x="3463" y="14708"/>
                  <a:pt x="2560" y="14973"/>
                  <a:pt x="1826" y="15567"/>
                </a:cubicBezTo>
                <a:cubicBezTo>
                  <a:pt x="434" y="16686"/>
                  <a:pt x="0" y="18763"/>
                  <a:pt x="571" y="20452"/>
                </a:cubicBezTo>
                <a:cubicBezTo>
                  <a:pt x="1142" y="22141"/>
                  <a:pt x="2602" y="23442"/>
                  <a:pt x="4269" y="24127"/>
                </a:cubicBezTo>
                <a:cubicBezTo>
                  <a:pt x="5455" y="24629"/>
                  <a:pt x="6916" y="24926"/>
                  <a:pt x="7555" y="26067"/>
                </a:cubicBezTo>
                <a:cubicBezTo>
                  <a:pt x="8080" y="27026"/>
                  <a:pt x="7829" y="28236"/>
                  <a:pt x="8263" y="29263"/>
                </a:cubicBezTo>
                <a:cubicBezTo>
                  <a:pt x="9222" y="31454"/>
                  <a:pt x="12554" y="31203"/>
                  <a:pt x="14243" y="32892"/>
                </a:cubicBezTo>
                <a:cubicBezTo>
                  <a:pt x="15430" y="34102"/>
                  <a:pt x="15544" y="35996"/>
                  <a:pt x="16434" y="37434"/>
                </a:cubicBezTo>
                <a:cubicBezTo>
                  <a:pt x="17279" y="38804"/>
                  <a:pt x="18763" y="39648"/>
                  <a:pt x="20269" y="40242"/>
                </a:cubicBezTo>
                <a:cubicBezTo>
                  <a:pt x="21296" y="40652"/>
                  <a:pt x="22369" y="40972"/>
                  <a:pt x="23282" y="41565"/>
                </a:cubicBezTo>
                <a:cubicBezTo>
                  <a:pt x="25907" y="43186"/>
                  <a:pt x="27094" y="46678"/>
                  <a:pt x="29947" y="47865"/>
                </a:cubicBezTo>
                <a:cubicBezTo>
                  <a:pt x="27025" y="46176"/>
                  <a:pt x="27048" y="42068"/>
                  <a:pt x="24811" y="40082"/>
                </a:cubicBezTo>
                <a:cubicBezTo>
                  <a:pt x="23487" y="38895"/>
                  <a:pt x="21479" y="38621"/>
                  <a:pt x="20292" y="37320"/>
                </a:cubicBezTo>
                <a:cubicBezTo>
                  <a:pt x="18375" y="35243"/>
                  <a:pt x="19310" y="31568"/>
                  <a:pt x="17393" y="29491"/>
                </a:cubicBezTo>
                <a:cubicBezTo>
                  <a:pt x="16161" y="28167"/>
                  <a:pt x="14083" y="27893"/>
                  <a:pt x="12828" y="26592"/>
                </a:cubicBezTo>
                <a:cubicBezTo>
                  <a:pt x="11755" y="25474"/>
                  <a:pt x="11504" y="23853"/>
                  <a:pt x="11162" y="22347"/>
                </a:cubicBezTo>
                <a:cubicBezTo>
                  <a:pt x="10682" y="20087"/>
                  <a:pt x="9884" y="17759"/>
                  <a:pt x="8172" y="16207"/>
                </a:cubicBezTo>
                <a:cubicBezTo>
                  <a:pt x="7156" y="15272"/>
                  <a:pt x="5747" y="14708"/>
                  <a:pt x="4392" y="14708"/>
                </a:cubicBezTo>
                <a:close/>
                <a:moveTo>
                  <a:pt x="5136" y="34284"/>
                </a:moveTo>
                <a:cubicBezTo>
                  <a:pt x="2876" y="34307"/>
                  <a:pt x="1210" y="36955"/>
                  <a:pt x="1826" y="39123"/>
                </a:cubicBezTo>
                <a:cubicBezTo>
                  <a:pt x="2433" y="41257"/>
                  <a:pt x="4719" y="42639"/>
                  <a:pt x="6945" y="42639"/>
                </a:cubicBezTo>
                <a:cubicBezTo>
                  <a:pt x="6981" y="42639"/>
                  <a:pt x="7017" y="42639"/>
                  <a:pt x="7053" y="42638"/>
                </a:cubicBezTo>
                <a:cubicBezTo>
                  <a:pt x="7470" y="42623"/>
                  <a:pt x="7888" y="42566"/>
                  <a:pt x="8305" y="42566"/>
                </a:cubicBezTo>
                <a:cubicBezTo>
                  <a:pt x="8504" y="42566"/>
                  <a:pt x="8703" y="42579"/>
                  <a:pt x="8902" y="42615"/>
                </a:cubicBezTo>
                <a:cubicBezTo>
                  <a:pt x="10591" y="42889"/>
                  <a:pt x="11755" y="44647"/>
                  <a:pt x="13444" y="44966"/>
                </a:cubicBezTo>
                <a:cubicBezTo>
                  <a:pt x="13658" y="45009"/>
                  <a:pt x="13873" y="45027"/>
                  <a:pt x="14088" y="45027"/>
                </a:cubicBezTo>
                <a:cubicBezTo>
                  <a:pt x="15090" y="45027"/>
                  <a:pt x="16104" y="44644"/>
                  <a:pt x="17118" y="44644"/>
                </a:cubicBezTo>
                <a:cubicBezTo>
                  <a:pt x="17164" y="44644"/>
                  <a:pt x="17210" y="44645"/>
                  <a:pt x="17256" y="44647"/>
                </a:cubicBezTo>
                <a:cubicBezTo>
                  <a:pt x="20877" y="44738"/>
                  <a:pt x="23021" y="49646"/>
                  <a:pt x="26658" y="49646"/>
                </a:cubicBezTo>
                <a:cubicBezTo>
                  <a:pt x="26666" y="49646"/>
                  <a:pt x="26675" y="49646"/>
                  <a:pt x="26683" y="49646"/>
                </a:cubicBezTo>
                <a:cubicBezTo>
                  <a:pt x="25450" y="48550"/>
                  <a:pt x="24400" y="47363"/>
                  <a:pt x="23716" y="45994"/>
                </a:cubicBezTo>
                <a:cubicBezTo>
                  <a:pt x="23236" y="45058"/>
                  <a:pt x="22894" y="43939"/>
                  <a:pt x="21981" y="43414"/>
                </a:cubicBezTo>
                <a:cubicBezTo>
                  <a:pt x="21342" y="43026"/>
                  <a:pt x="20543" y="43003"/>
                  <a:pt x="19881" y="42684"/>
                </a:cubicBezTo>
                <a:cubicBezTo>
                  <a:pt x="18397" y="41999"/>
                  <a:pt x="17895" y="40036"/>
                  <a:pt x="16503" y="39169"/>
                </a:cubicBezTo>
                <a:cubicBezTo>
                  <a:pt x="15225" y="38393"/>
                  <a:pt x="13558" y="38712"/>
                  <a:pt x="12120" y="38279"/>
                </a:cubicBezTo>
                <a:cubicBezTo>
                  <a:pt x="9496" y="37480"/>
                  <a:pt x="7852" y="34284"/>
                  <a:pt x="5136" y="3428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57"/>
          <p:cNvSpPr/>
          <p:nvPr/>
        </p:nvSpPr>
        <p:spPr>
          <a:xfrm>
            <a:off x="1013254" y="2548831"/>
            <a:ext cx="68096" cy="64973"/>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57"/>
          <p:cNvSpPr/>
          <p:nvPr/>
        </p:nvSpPr>
        <p:spPr>
          <a:xfrm>
            <a:off x="4273204" y="3764006"/>
            <a:ext cx="68096" cy="64973"/>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8" name="Google Shape;1408;p57"/>
          <p:cNvGrpSpPr/>
          <p:nvPr/>
        </p:nvGrpSpPr>
        <p:grpSpPr>
          <a:xfrm>
            <a:off x="411376" y="1363464"/>
            <a:ext cx="1508737" cy="3582624"/>
            <a:chOff x="1881425" y="573100"/>
            <a:chExt cx="840475" cy="1992450"/>
          </a:xfrm>
        </p:grpSpPr>
        <p:sp>
          <p:nvSpPr>
            <p:cNvPr id="1409" name="Google Shape;1409;p57"/>
            <p:cNvSpPr/>
            <p:nvPr/>
          </p:nvSpPr>
          <p:spPr>
            <a:xfrm>
              <a:off x="2334075" y="2465775"/>
              <a:ext cx="238700" cy="74250"/>
            </a:xfrm>
            <a:custGeom>
              <a:rect b="b" l="l" r="r" t="t"/>
              <a:pathLst>
                <a:path extrusionOk="0" h="2970" w="9548">
                  <a:moveTo>
                    <a:pt x="637" y="0"/>
                  </a:moveTo>
                  <a:lnTo>
                    <a:pt x="1" y="2856"/>
                  </a:lnTo>
                  <a:lnTo>
                    <a:pt x="9548" y="2970"/>
                  </a:lnTo>
                  <a:lnTo>
                    <a:pt x="9548" y="2970"/>
                  </a:lnTo>
                  <a:lnTo>
                    <a:pt x="39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57"/>
            <p:cNvSpPr/>
            <p:nvPr/>
          </p:nvSpPr>
          <p:spPr>
            <a:xfrm>
              <a:off x="2333250" y="2537150"/>
              <a:ext cx="239525" cy="28400"/>
            </a:xfrm>
            <a:custGeom>
              <a:rect b="b" l="l" r="r" t="t"/>
              <a:pathLst>
                <a:path extrusionOk="0" h="1136" w="9581">
                  <a:moveTo>
                    <a:pt x="34" y="1"/>
                  </a:moveTo>
                  <a:lnTo>
                    <a:pt x="0" y="1022"/>
                  </a:lnTo>
                  <a:lnTo>
                    <a:pt x="1798" y="1041"/>
                  </a:lnTo>
                  <a:cubicBezTo>
                    <a:pt x="1805" y="714"/>
                    <a:pt x="2060" y="451"/>
                    <a:pt x="2376" y="451"/>
                  </a:cubicBezTo>
                  <a:cubicBezTo>
                    <a:pt x="2695" y="451"/>
                    <a:pt x="2953" y="720"/>
                    <a:pt x="2953" y="1054"/>
                  </a:cubicBezTo>
                  <a:lnTo>
                    <a:pt x="2953" y="1055"/>
                  </a:lnTo>
                  <a:lnTo>
                    <a:pt x="9547" y="1135"/>
                  </a:lnTo>
                  <a:lnTo>
                    <a:pt x="9581" y="116"/>
                  </a:lnTo>
                  <a:lnTo>
                    <a:pt x="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57"/>
            <p:cNvSpPr/>
            <p:nvPr/>
          </p:nvSpPr>
          <p:spPr>
            <a:xfrm>
              <a:off x="2464450" y="2493125"/>
              <a:ext cx="27550" cy="7525"/>
            </a:xfrm>
            <a:custGeom>
              <a:rect b="b" l="l" r="r" t="t"/>
              <a:pathLst>
                <a:path extrusionOk="0" fill="none" h="301" w="1102">
                  <a:moveTo>
                    <a:pt x="1101" y="0"/>
                  </a:moveTo>
                  <a:lnTo>
                    <a:pt x="1" y="300"/>
                  </a:lnTo>
                </a:path>
              </a:pathLst>
            </a:custGeom>
            <a:solidFill>
              <a:schemeClr val="lt1"/>
            </a:solidFill>
            <a:ln cap="flat" cmpd="sng" w="5750">
              <a:solidFill>
                <a:srgbClr val="FFFFFF"/>
              </a:solidFill>
              <a:prstDash val="solid"/>
              <a:miter lim="115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57"/>
            <p:cNvSpPr/>
            <p:nvPr/>
          </p:nvSpPr>
          <p:spPr>
            <a:xfrm>
              <a:off x="2437575" y="2479300"/>
              <a:ext cx="27550" cy="7550"/>
            </a:xfrm>
            <a:custGeom>
              <a:rect b="b" l="l" r="r" t="t"/>
              <a:pathLst>
                <a:path extrusionOk="0" fill="none" h="302" w="1102">
                  <a:moveTo>
                    <a:pt x="1101" y="1"/>
                  </a:moveTo>
                  <a:lnTo>
                    <a:pt x="0" y="301"/>
                  </a:lnTo>
                </a:path>
              </a:pathLst>
            </a:custGeom>
            <a:solidFill>
              <a:schemeClr val="lt1"/>
            </a:solidFill>
            <a:ln cap="flat" cmpd="sng" w="5750">
              <a:solidFill>
                <a:srgbClr val="FFFFFF"/>
              </a:solidFill>
              <a:prstDash val="solid"/>
              <a:miter lim="115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57"/>
            <p:cNvSpPr/>
            <p:nvPr/>
          </p:nvSpPr>
          <p:spPr>
            <a:xfrm>
              <a:off x="2350000" y="2347400"/>
              <a:ext cx="85600" cy="118375"/>
            </a:xfrm>
            <a:custGeom>
              <a:rect b="b" l="l" r="r" t="t"/>
              <a:pathLst>
                <a:path extrusionOk="0" h="4735" w="3424">
                  <a:moveTo>
                    <a:pt x="0" y="0"/>
                  </a:moveTo>
                  <a:lnTo>
                    <a:pt x="0" y="4734"/>
                  </a:lnTo>
                  <a:lnTo>
                    <a:pt x="3423" y="4734"/>
                  </a:lnTo>
                  <a:lnTo>
                    <a:pt x="342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57"/>
            <p:cNvSpPr/>
            <p:nvPr/>
          </p:nvSpPr>
          <p:spPr>
            <a:xfrm>
              <a:off x="1886675" y="2465775"/>
              <a:ext cx="238700" cy="74250"/>
            </a:xfrm>
            <a:custGeom>
              <a:rect b="b" l="l" r="r" t="t"/>
              <a:pathLst>
                <a:path extrusionOk="0" h="2970" w="9548">
                  <a:moveTo>
                    <a:pt x="5553" y="0"/>
                  </a:moveTo>
                  <a:lnTo>
                    <a:pt x="0" y="2970"/>
                  </a:lnTo>
                  <a:lnTo>
                    <a:pt x="9548" y="2856"/>
                  </a:lnTo>
                  <a:lnTo>
                    <a:pt x="89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57"/>
            <p:cNvSpPr/>
            <p:nvPr/>
          </p:nvSpPr>
          <p:spPr>
            <a:xfrm>
              <a:off x="1886675" y="2537150"/>
              <a:ext cx="239550" cy="28400"/>
            </a:xfrm>
            <a:custGeom>
              <a:rect b="b" l="l" r="r" t="t"/>
              <a:pathLst>
                <a:path extrusionOk="0" h="1136" w="9582">
                  <a:moveTo>
                    <a:pt x="9548" y="1"/>
                  </a:moveTo>
                  <a:lnTo>
                    <a:pt x="0" y="116"/>
                  </a:lnTo>
                  <a:lnTo>
                    <a:pt x="34" y="1135"/>
                  </a:lnTo>
                  <a:lnTo>
                    <a:pt x="6628" y="1055"/>
                  </a:lnTo>
                  <a:lnTo>
                    <a:pt x="6628" y="1054"/>
                  </a:lnTo>
                  <a:cubicBezTo>
                    <a:pt x="6628" y="720"/>
                    <a:pt x="6887" y="451"/>
                    <a:pt x="7206" y="451"/>
                  </a:cubicBezTo>
                  <a:lnTo>
                    <a:pt x="7207" y="451"/>
                  </a:lnTo>
                  <a:cubicBezTo>
                    <a:pt x="7521" y="451"/>
                    <a:pt x="7776" y="714"/>
                    <a:pt x="7783" y="1041"/>
                  </a:cubicBezTo>
                  <a:lnTo>
                    <a:pt x="9581" y="1022"/>
                  </a:lnTo>
                  <a:lnTo>
                    <a:pt x="954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57"/>
            <p:cNvSpPr/>
            <p:nvPr/>
          </p:nvSpPr>
          <p:spPr>
            <a:xfrm>
              <a:off x="1994375" y="2479300"/>
              <a:ext cx="18950" cy="7550"/>
            </a:xfrm>
            <a:custGeom>
              <a:rect b="b" l="l" r="r" t="t"/>
              <a:pathLst>
                <a:path extrusionOk="0" fill="none" h="302" w="758">
                  <a:moveTo>
                    <a:pt x="0" y="1"/>
                  </a:moveTo>
                  <a:lnTo>
                    <a:pt x="758" y="301"/>
                  </a:lnTo>
                </a:path>
              </a:pathLst>
            </a:custGeom>
            <a:solidFill>
              <a:schemeClr val="lt1"/>
            </a:solidFill>
            <a:ln cap="flat" cmpd="sng" w="5750">
              <a:solidFill>
                <a:srgbClr val="FFFFFF"/>
              </a:solidFill>
              <a:prstDash val="solid"/>
              <a:miter lim="115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57"/>
            <p:cNvSpPr/>
            <p:nvPr/>
          </p:nvSpPr>
          <p:spPr>
            <a:xfrm>
              <a:off x="2023900" y="2347425"/>
              <a:ext cx="94725" cy="118375"/>
            </a:xfrm>
            <a:custGeom>
              <a:rect b="b" l="l" r="r" t="t"/>
              <a:pathLst>
                <a:path extrusionOk="0" h="4735" w="3789">
                  <a:moveTo>
                    <a:pt x="365" y="1"/>
                  </a:moveTo>
                  <a:lnTo>
                    <a:pt x="0" y="4734"/>
                  </a:lnTo>
                  <a:lnTo>
                    <a:pt x="3422" y="4734"/>
                  </a:lnTo>
                  <a:lnTo>
                    <a:pt x="37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57"/>
            <p:cNvSpPr/>
            <p:nvPr/>
          </p:nvSpPr>
          <p:spPr>
            <a:xfrm>
              <a:off x="2005400" y="1403600"/>
              <a:ext cx="456000" cy="1028025"/>
            </a:xfrm>
            <a:custGeom>
              <a:rect b="b" l="l" r="r" t="t"/>
              <a:pathLst>
                <a:path extrusionOk="0" h="41121" w="18240">
                  <a:moveTo>
                    <a:pt x="5889" y="1"/>
                  </a:moveTo>
                  <a:cubicBezTo>
                    <a:pt x="5631" y="2746"/>
                    <a:pt x="0" y="41121"/>
                    <a:pt x="0" y="41121"/>
                  </a:cubicBezTo>
                  <a:lnTo>
                    <a:pt x="5343" y="41121"/>
                  </a:lnTo>
                  <a:lnTo>
                    <a:pt x="11258" y="6807"/>
                  </a:lnTo>
                  <a:lnTo>
                    <a:pt x="12221" y="6825"/>
                  </a:lnTo>
                  <a:lnTo>
                    <a:pt x="12844" y="41121"/>
                  </a:lnTo>
                  <a:lnTo>
                    <a:pt x="17949" y="41121"/>
                  </a:lnTo>
                  <a:cubicBezTo>
                    <a:pt x="17949" y="41121"/>
                    <a:pt x="18240" y="5367"/>
                    <a:pt x="17929" y="85"/>
                  </a:cubicBezTo>
                  <a:lnTo>
                    <a:pt x="588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57"/>
            <p:cNvSpPr/>
            <p:nvPr/>
          </p:nvSpPr>
          <p:spPr>
            <a:xfrm>
              <a:off x="2242150" y="1574350"/>
              <a:ext cx="107125" cy="25"/>
            </a:xfrm>
            <a:custGeom>
              <a:rect b="b" l="l" r="r" t="t"/>
              <a:pathLst>
                <a:path extrusionOk="0" fill="none" h="1" w="4285">
                  <a:moveTo>
                    <a:pt x="4284" y="0"/>
                  </a:moveTo>
                  <a:lnTo>
                    <a:pt x="1" y="0"/>
                  </a:lnTo>
                </a:path>
              </a:pathLst>
            </a:custGeom>
            <a:solidFill>
              <a:schemeClr val="dk1"/>
            </a:solidFill>
            <a:ln cap="rnd" cmpd="sng" w="2875">
              <a:solidFill>
                <a:srgbClr val="1D000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57"/>
            <p:cNvSpPr/>
            <p:nvPr/>
          </p:nvSpPr>
          <p:spPr>
            <a:xfrm>
              <a:off x="2150000" y="947550"/>
              <a:ext cx="272225" cy="496525"/>
            </a:xfrm>
            <a:custGeom>
              <a:rect b="b" l="l" r="r" t="t"/>
              <a:pathLst>
                <a:path extrusionOk="0" h="19861" w="10889">
                  <a:moveTo>
                    <a:pt x="3363" y="0"/>
                  </a:moveTo>
                  <a:lnTo>
                    <a:pt x="1" y="19861"/>
                  </a:lnTo>
                  <a:lnTo>
                    <a:pt x="10889" y="19861"/>
                  </a:lnTo>
                  <a:lnTo>
                    <a:pt x="88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57"/>
            <p:cNvSpPr/>
            <p:nvPr/>
          </p:nvSpPr>
          <p:spPr>
            <a:xfrm>
              <a:off x="2234075" y="923700"/>
              <a:ext cx="137150" cy="60025"/>
            </a:xfrm>
            <a:custGeom>
              <a:rect b="b" l="l" r="r" t="t"/>
              <a:pathLst>
                <a:path extrusionOk="0" h="2401" w="5486">
                  <a:moveTo>
                    <a:pt x="2761" y="1"/>
                  </a:moveTo>
                  <a:lnTo>
                    <a:pt x="0" y="954"/>
                  </a:lnTo>
                  <a:cubicBezTo>
                    <a:pt x="0" y="954"/>
                    <a:pt x="88" y="2401"/>
                    <a:pt x="2761" y="2401"/>
                  </a:cubicBezTo>
                  <a:cubicBezTo>
                    <a:pt x="5432" y="2401"/>
                    <a:pt x="5485" y="954"/>
                    <a:pt x="5485" y="954"/>
                  </a:cubicBezTo>
                  <a:lnTo>
                    <a:pt x="2761" y="1"/>
                  </a:lnTo>
                  <a:close/>
                </a:path>
              </a:pathLst>
            </a:custGeom>
            <a:solidFill>
              <a:srgbClr val="E69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57"/>
            <p:cNvSpPr/>
            <p:nvPr/>
          </p:nvSpPr>
          <p:spPr>
            <a:xfrm>
              <a:off x="2085375" y="947550"/>
              <a:ext cx="148725" cy="744775"/>
            </a:xfrm>
            <a:custGeom>
              <a:rect b="b" l="l" r="r" t="t"/>
              <a:pathLst>
                <a:path extrusionOk="0" h="29791" w="5949">
                  <a:moveTo>
                    <a:pt x="5948" y="0"/>
                  </a:moveTo>
                  <a:lnTo>
                    <a:pt x="5948" y="0"/>
                  </a:lnTo>
                  <a:cubicBezTo>
                    <a:pt x="3188" y="953"/>
                    <a:pt x="1682" y="1961"/>
                    <a:pt x="1682" y="1961"/>
                  </a:cubicBezTo>
                  <a:lnTo>
                    <a:pt x="0" y="29791"/>
                  </a:lnTo>
                  <a:lnTo>
                    <a:pt x="4752" y="29581"/>
                  </a:lnTo>
                  <a:lnTo>
                    <a:pt x="59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57"/>
            <p:cNvSpPr/>
            <p:nvPr/>
          </p:nvSpPr>
          <p:spPr>
            <a:xfrm>
              <a:off x="2170550" y="949075"/>
              <a:ext cx="62600" cy="330925"/>
            </a:xfrm>
            <a:custGeom>
              <a:rect b="b" l="l" r="r" t="t"/>
              <a:pathLst>
                <a:path extrusionOk="0" fill="none" h="13237" w="2504">
                  <a:moveTo>
                    <a:pt x="2504" y="1"/>
                  </a:moveTo>
                  <a:lnTo>
                    <a:pt x="14" y="2868"/>
                  </a:lnTo>
                  <a:lnTo>
                    <a:pt x="1278" y="5181"/>
                  </a:lnTo>
                  <a:lnTo>
                    <a:pt x="1" y="6091"/>
                  </a:lnTo>
                  <a:lnTo>
                    <a:pt x="1983" y="13237"/>
                  </a:lnTo>
                </a:path>
              </a:pathLst>
            </a:custGeom>
            <a:solidFill>
              <a:schemeClr val="dk1"/>
            </a:solidFill>
            <a:ln cap="flat" cmpd="sng" w="4475">
              <a:solidFill>
                <a:srgbClr val="1E0A03"/>
              </a:solidFill>
              <a:prstDash val="solid"/>
              <a:miter lim="115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57"/>
            <p:cNvSpPr/>
            <p:nvPr/>
          </p:nvSpPr>
          <p:spPr>
            <a:xfrm>
              <a:off x="2371200" y="947550"/>
              <a:ext cx="127875" cy="744775"/>
            </a:xfrm>
            <a:custGeom>
              <a:rect b="b" l="l" r="r" t="t"/>
              <a:pathLst>
                <a:path extrusionOk="0" h="29791" w="5115">
                  <a:moveTo>
                    <a:pt x="0" y="0"/>
                  </a:moveTo>
                  <a:lnTo>
                    <a:pt x="363" y="29581"/>
                  </a:lnTo>
                  <a:lnTo>
                    <a:pt x="5114" y="29791"/>
                  </a:lnTo>
                  <a:lnTo>
                    <a:pt x="4265" y="1961"/>
                  </a:lnTo>
                  <a:cubicBezTo>
                    <a:pt x="4265" y="1961"/>
                    <a:pt x="2760" y="953"/>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57"/>
            <p:cNvSpPr/>
            <p:nvPr/>
          </p:nvSpPr>
          <p:spPr>
            <a:xfrm>
              <a:off x="2372525" y="949075"/>
              <a:ext cx="62600" cy="330925"/>
            </a:xfrm>
            <a:custGeom>
              <a:rect b="b" l="l" r="r" t="t"/>
              <a:pathLst>
                <a:path extrusionOk="0" fill="none" h="13237" w="2504">
                  <a:moveTo>
                    <a:pt x="1" y="1"/>
                  </a:moveTo>
                  <a:lnTo>
                    <a:pt x="2492" y="2868"/>
                  </a:lnTo>
                  <a:lnTo>
                    <a:pt x="1228" y="5181"/>
                  </a:lnTo>
                  <a:lnTo>
                    <a:pt x="2504" y="6091"/>
                  </a:lnTo>
                  <a:lnTo>
                    <a:pt x="206" y="13237"/>
                  </a:lnTo>
                </a:path>
              </a:pathLst>
            </a:custGeom>
            <a:solidFill>
              <a:schemeClr val="dk1"/>
            </a:solidFill>
            <a:ln cap="flat" cmpd="sng" w="4475">
              <a:solidFill>
                <a:srgbClr val="1E0A03"/>
              </a:solidFill>
              <a:prstDash val="solid"/>
              <a:miter lim="115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57"/>
            <p:cNvSpPr/>
            <p:nvPr/>
          </p:nvSpPr>
          <p:spPr>
            <a:xfrm>
              <a:off x="2434750" y="974450"/>
              <a:ext cx="266725" cy="330425"/>
            </a:xfrm>
            <a:custGeom>
              <a:rect b="b" l="l" r="r" t="t"/>
              <a:pathLst>
                <a:path extrusionOk="0" h="13217" w="10669">
                  <a:moveTo>
                    <a:pt x="1" y="1"/>
                  </a:moveTo>
                  <a:lnTo>
                    <a:pt x="558" y="6389"/>
                  </a:lnTo>
                  <a:lnTo>
                    <a:pt x="7254" y="13217"/>
                  </a:lnTo>
                  <a:lnTo>
                    <a:pt x="10669" y="10406"/>
                  </a:lnTo>
                  <a:cubicBezTo>
                    <a:pt x="3410" y="551"/>
                    <a:pt x="1" y="1"/>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57"/>
            <p:cNvSpPr/>
            <p:nvPr/>
          </p:nvSpPr>
          <p:spPr>
            <a:xfrm>
              <a:off x="2292450" y="1109075"/>
              <a:ext cx="276025" cy="341850"/>
            </a:xfrm>
            <a:custGeom>
              <a:rect b="b" l="l" r="r" t="t"/>
              <a:pathLst>
                <a:path extrusionOk="0" h="13674" w="11041">
                  <a:moveTo>
                    <a:pt x="7839" y="0"/>
                  </a:moveTo>
                  <a:lnTo>
                    <a:pt x="0" y="2057"/>
                  </a:lnTo>
                  <a:lnTo>
                    <a:pt x="3277" y="13673"/>
                  </a:lnTo>
                  <a:lnTo>
                    <a:pt x="11040" y="11808"/>
                  </a:lnTo>
                  <a:lnTo>
                    <a:pt x="78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57"/>
            <p:cNvSpPr/>
            <p:nvPr/>
          </p:nvSpPr>
          <p:spPr>
            <a:xfrm>
              <a:off x="2407450" y="1256675"/>
              <a:ext cx="159625" cy="109825"/>
            </a:xfrm>
            <a:custGeom>
              <a:rect b="b" l="l" r="r" t="t"/>
              <a:pathLst>
                <a:path extrusionOk="0" h="4393" w="6385">
                  <a:moveTo>
                    <a:pt x="5955" y="0"/>
                  </a:moveTo>
                  <a:lnTo>
                    <a:pt x="0" y="2162"/>
                  </a:lnTo>
                  <a:lnTo>
                    <a:pt x="297" y="4393"/>
                  </a:lnTo>
                  <a:lnTo>
                    <a:pt x="6384" y="3255"/>
                  </a:lnTo>
                  <a:lnTo>
                    <a:pt x="5955" y="0"/>
                  </a:lnTo>
                  <a:close/>
                </a:path>
              </a:pathLst>
            </a:custGeom>
            <a:solidFill>
              <a:srgbClr val="E69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57"/>
            <p:cNvSpPr/>
            <p:nvPr/>
          </p:nvSpPr>
          <p:spPr>
            <a:xfrm>
              <a:off x="2309750" y="1297375"/>
              <a:ext cx="105150" cy="95200"/>
            </a:xfrm>
            <a:custGeom>
              <a:rect b="b" l="l" r="r" t="t"/>
              <a:pathLst>
                <a:path extrusionOk="0" h="3808" w="4206">
                  <a:moveTo>
                    <a:pt x="1196" y="1"/>
                  </a:moveTo>
                  <a:cubicBezTo>
                    <a:pt x="565" y="1"/>
                    <a:pt x="68" y="164"/>
                    <a:pt x="46" y="673"/>
                  </a:cubicBezTo>
                  <a:cubicBezTo>
                    <a:pt x="1" y="1712"/>
                    <a:pt x="99" y="3808"/>
                    <a:pt x="1703" y="3808"/>
                  </a:cubicBezTo>
                  <a:cubicBezTo>
                    <a:pt x="2303" y="3808"/>
                    <a:pt x="3113" y="3515"/>
                    <a:pt x="4205" y="2765"/>
                  </a:cubicBezTo>
                  <a:lnTo>
                    <a:pt x="3908" y="534"/>
                  </a:lnTo>
                  <a:cubicBezTo>
                    <a:pt x="3908" y="534"/>
                    <a:pt x="2334" y="1"/>
                    <a:pt x="1196" y="1"/>
                  </a:cubicBezTo>
                  <a:close/>
                </a:path>
              </a:pathLst>
            </a:custGeom>
            <a:solidFill>
              <a:srgbClr val="E69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57"/>
            <p:cNvSpPr/>
            <p:nvPr/>
          </p:nvSpPr>
          <p:spPr>
            <a:xfrm>
              <a:off x="2337475" y="1270150"/>
              <a:ext cx="72600" cy="45050"/>
            </a:xfrm>
            <a:custGeom>
              <a:rect b="b" l="l" r="r" t="t"/>
              <a:pathLst>
                <a:path extrusionOk="0" h="1802" w="2904">
                  <a:moveTo>
                    <a:pt x="482" y="1"/>
                  </a:moveTo>
                  <a:cubicBezTo>
                    <a:pt x="343" y="1"/>
                    <a:pt x="209" y="68"/>
                    <a:pt x="126" y="187"/>
                  </a:cubicBezTo>
                  <a:cubicBezTo>
                    <a:pt x="0" y="367"/>
                    <a:pt x="29" y="612"/>
                    <a:pt x="193" y="758"/>
                  </a:cubicBezTo>
                  <a:lnTo>
                    <a:pt x="1240" y="1698"/>
                  </a:lnTo>
                  <a:lnTo>
                    <a:pt x="2904" y="1802"/>
                  </a:lnTo>
                  <a:lnTo>
                    <a:pt x="2459" y="1157"/>
                  </a:lnTo>
                  <a:cubicBezTo>
                    <a:pt x="2203" y="785"/>
                    <a:pt x="1840" y="498"/>
                    <a:pt x="1419" y="333"/>
                  </a:cubicBezTo>
                  <a:lnTo>
                    <a:pt x="640" y="31"/>
                  </a:lnTo>
                  <a:cubicBezTo>
                    <a:pt x="588" y="11"/>
                    <a:pt x="535" y="1"/>
                    <a:pt x="482" y="1"/>
                  </a:cubicBezTo>
                  <a:close/>
                </a:path>
              </a:pathLst>
            </a:custGeom>
            <a:solidFill>
              <a:srgbClr val="E69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57"/>
            <p:cNvSpPr/>
            <p:nvPr/>
          </p:nvSpPr>
          <p:spPr>
            <a:xfrm>
              <a:off x="2438425" y="1212725"/>
              <a:ext cx="283475" cy="165950"/>
            </a:xfrm>
            <a:custGeom>
              <a:rect b="b" l="l" r="r" t="t"/>
              <a:pathLst>
                <a:path extrusionOk="0" h="6638" w="11339">
                  <a:moveTo>
                    <a:pt x="8670" y="0"/>
                  </a:moveTo>
                  <a:cubicBezTo>
                    <a:pt x="8351" y="0"/>
                    <a:pt x="8028" y="67"/>
                    <a:pt x="7719" y="207"/>
                  </a:cubicBezTo>
                  <a:lnTo>
                    <a:pt x="0" y="2709"/>
                  </a:lnTo>
                  <a:lnTo>
                    <a:pt x="715" y="6638"/>
                  </a:lnTo>
                  <a:lnTo>
                    <a:pt x="9330" y="4486"/>
                  </a:lnTo>
                  <a:cubicBezTo>
                    <a:pt x="10669" y="4084"/>
                    <a:pt x="11338" y="2589"/>
                    <a:pt x="10748" y="1322"/>
                  </a:cubicBezTo>
                  <a:cubicBezTo>
                    <a:pt x="10359" y="490"/>
                    <a:pt x="9533" y="0"/>
                    <a:pt x="86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57"/>
            <p:cNvSpPr/>
            <p:nvPr/>
          </p:nvSpPr>
          <p:spPr>
            <a:xfrm>
              <a:off x="2555075" y="1225500"/>
              <a:ext cx="52925" cy="17150"/>
            </a:xfrm>
            <a:custGeom>
              <a:rect b="b" l="l" r="r" t="t"/>
              <a:pathLst>
                <a:path extrusionOk="0" fill="none" h="686" w="2117">
                  <a:moveTo>
                    <a:pt x="0" y="686"/>
                  </a:moveTo>
                  <a:lnTo>
                    <a:pt x="2116" y="0"/>
                  </a:lnTo>
                </a:path>
              </a:pathLst>
            </a:custGeom>
            <a:solidFill>
              <a:schemeClr val="dk1"/>
            </a:solidFill>
            <a:ln cap="flat" cmpd="sng" w="4475">
              <a:solidFill>
                <a:srgbClr val="1E0A03"/>
              </a:solidFill>
              <a:prstDash val="solid"/>
              <a:miter lim="115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57"/>
            <p:cNvSpPr/>
            <p:nvPr/>
          </p:nvSpPr>
          <p:spPr>
            <a:xfrm>
              <a:off x="1901325" y="974450"/>
              <a:ext cx="266700" cy="330425"/>
            </a:xfrm>
            <a:custGeom>
              <a:rect b="b" l="l" r="r" t="t"/>
              <a:pathLst>
                <a:path extrusionOk="0" h="13217" w="10668">
                  <a:moveTo>
                    <a:pt x="10668" y="1"/>
                  </a:moveTo>
                  <a:cubicBezTo>
                    <a:pt x="10668" y="1"/>
                    <a:pt x="7953" y="306"/>
                    <a:pt x="0" y="10406"/>
                  </a:cubicBezTo>
                  <a:lnTo>
                    <a:pt x="3415" y="13217"/>
                  </a:lnTo>
                  <a:lnTo>
                    <a:pt x="10336" y="6159"/>
                  </a:lnTo>
                  <a:lnTo>
                    <a:pt x="106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57"/>
            <p:cNvSpPr/>
            <p:nvPr/>
          </p:nvSpPr>
          <p:spPr>
            <a:xfrm>
              <a:off x="2116800" y="1117150"/>
              <a:ext cx="3650" cy="55050"/>
            </a:xfrm>
            <a:custGeom>
              <a:rect b="b" l="l" r="r" t="t"/>
              <a:pathLst>
                <a:path extrusionOk="0" fill="none" h="2202" w="146">
                  <a:moveTo>
                    <a:pt x="0" y="2201"/>
                  </a:moveTo>
                  <a:lnTo>
                    <a:pt x="145" y="1"/>
                  </a:lnTo>
                </a:path>
              </a:pathLst>
            </a:custGeom>
            <a:solidFill>
              <a:schemeClr val="dk1"/>
            </a:solidFill>
            <a:ln cap="flat" cmpd="sng" w="4475">
              <a:solidFill>
                <a:srgbClr val="1E0A03"/>
              </a:solidFill>
              <a:prstDash val="solid"/>
              <a:miter lim="115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57"/>
            <p:cNvSpPr/>
            <p:nvPr/>
          </p:nvSpPr>
          <p:spPr>
            <a:xfrm>
              <a:off x="2054250" y="1358250"/>
              <a:ext cx="87625" cy="140150"/>
            </a:xfrm>
            <a:custGeom>
              <a:rect b="b" l="l" r="r" t="t"/>
              <a:pathLst>
                <a:path extrusionOk="0" h="5606" w="3505">
                  <a:moveTo>
                    <a:pt x="802" y="0"/>
                  </a:moveTo>
                  <a:lnTo>
                    <a:pt x="0" y="1972"/>
                  </a:lnTo>
                  <a:lnTo>
                    <a:pt x="1842" y="3477"/>
                  </a:lnTo>
                  <a:lnTo>
                    <a:pt x="2729" y="5605"/>
                  </a:lnTo>
                  <a:lnTo>
                    <a:pt x="3505" y="2403"/>
                  </a:lnTo>
                  <a:lnTo>
                    <a:pt x="802" y="0"/>
                  </a:lnTo>
                  <a:close/>
                </a:path>
              </a:pathLst>
            </a:custGeom>
            <a:solidFill>
              <a:srgbClr val="E69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57"/>
            <p:cNvSpPr/>
            <p:nvPr/>
          </p:nvSpPr>
          <p:spPr>
            <a:xfrm>
              <a:off x="2119375" y="1386925"/>
              <a:ext cx="31325" cy="123875"/>
            </a:xfrm>
            <a:custGeom>
              <a:rect b="b" l="l" r="r" t="t"/>
              <a:pathLst>
                <a:path extrusionOk="0" fill="none" h="4955" w="1253">
                  <a:moveTo>
                    <a:pt x="1" y="4955"/>
                  </a:moveTo>
                  <a:lnTo>
                    <a:pt x="1252" y="1"/>
                  </a:lnTo>
                </a:path>
              </a:pathLst>
            </a:custGeom>
            <a:solidFill>
              <a:schemeClr val="dk1"/>
            </a:solidFill>
            <a:ln cap="flat" cmpd="sng" w="4475">
              <a:solidFill>
                <a:srgbClr val="1E0A03"/>
              </a:solidFill>
              <a:prstDash val="solid"/>
              <a:miter lim="115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57"/>
            <p:cNvSpPr/>
            <p:nvPr/>
          </p:nvSpPr>
          <p:spPr>
            <a:xfrm>
              <a:off x="1881425" y="1214500"/>
              <a:ext cx="230750" cy="236425"/>
            </a:xfrm>
            <a:custGeom>
              <a:rect b="b" l="l" r="r" t="t"/>
              <a:pathLst>
                <a:path extrusionOk="0" h="9457" w="9230">
                  <a:moveTo>
                    <a:pt x="2484" y="1"/>
                  </a:moveTo>
                  <a:cubicBezTo>
                    <a:pt x="2041" y="1"/>
                    <a:pt x="1595" y="136"/>
                    <a:pt x="1209" y="415"/>
                  </a:cubicBezTo>
                  <a:cubicBezTo>
                    <a:pt x="134" y="1193"/>
                    <a:pt x="0" y="2744"/>
                    <a:pt x="926" y="3695"/>
                  </a:cubicBezTo>
                  <a:lnTo>
                    <a:pt x="7087" y="9456"/>
                  </a:lnTo>
                  <a:lnTo>
                    <a:pt x="9230" y="6844"/>
                  </a:lnTo>
                  <a:lnTo>
                    <a:pt x="4236" y="886"/>
                  </a:lnTo>
                  <a:cubicBezTo>
                    <a:pt x="3810" y="307"/>
                    <a:pt x="3151" y="1"/>
                    <a:pt x="24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57"/>
            <p:cNvSpPr/>
            <p:nvPr/>
          </p:nvSpPr>
          <p:spPr>
            <a:xfrm>
              <a:off x="1987325" y="1236625"/>
              <a:ext cx="30550" cy="36475"/>
            </a:xfrm>
            <a:custGeom>
              <a:rect b="b" l="l" r="r" t="t"/>
              <a:pathLst>
                <a:path extrusionOk="0" fill="none" h="1459" w="1222">
                  <a:moveTo>
                    <a:pt x="1222" y="1459"/>
                  </a:moveTo>
                  <a:lnTo>
                    <a:pt x="0" y="1"/>
                  </a:lnTo>
                </a:path>
              </a:pathLst>
            </a:custGeom>
            <a:solidFill>
              <a:schemeClr val="dk1"/>
            </a:solidFill>
            <a:ln cap="flat" cmpd="sng" w="4475">
              <a:solidFill>
                <a:srgbClr val="1E0A03"/>
              </a:solidFill>
              <a:prstDash val="solid"/>
              <a:miter lim="115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57"/>
            <p:cNvSpPr/>
            <p:nvPr/>
          </p:nvSpPr>
          <p:spPr>
            <a:xfrm>
              <a:off x="2359125" y="730250"/>
              <a:ext cx="63500" cy="62675"/>
            </a:xfrm>
            <a:custGeom>
              <a:rect b="b" l="l" r="r" t="t"/>
              <a:pathLst>
                <a:path extrusionOk="0" h="2507" w="2540">
                  <a:moveTo>
                    <a:pt x="1269" y="1"/>
                  </a:moveTo>
                  <a:cubicBezTo>
                    <a:pt x="592" y="1"/>
                    <a:pt x="34" y="542"/>
                    <a:pt x="18" y="1223"/>
                  </a:cubicBezTo>
                  <a:cubicBezTo>
                    <a:pt x="1" y="1915"/>
                    <a:pt x="547" y="2489"/>
                    <a:pt x="1240" y="2507"/>
                  </a:cubicBezTo>
                  <a:cubicBezTo>
                    <a:pt x="1250" y="2507"/>
                    <a:pt x="1261" y="2507"/>
                    <a:pt x="1272" y="2507"/>
                  </a:cubicBezTo>
                  <a:cubicBezTo>
                    <a:pt x="1949" y="2507"/>
                    <a:pt x="2507" y="1966"/>
                    <a:pt x="2524" y="1285"/>
                  </a:cubicBezTo>
                  <a:cubicBezTo>
                    <a:pt x="2540" y="593"/>
                    <a:pt x="1994" y="19"/>
                    <a:pt x="1301" y="1"/>
                  </a:cubicBezTo>
                  <a:cubicBezTo>
                    <a:pt x="1290" y="1"/>
                    <a:pt x="1280" y="1"/>
                    <a:pt x="1269" y="1"/>
                  </a:cubicBezTo>
                  <a:close/>
                </a:path>
              </a:pathLst>
            </a:custGeom>
            <a:solidFill>
              <a:srgbClr val="E69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57"/>
            <p:cNvSpPr/>
            <p:nvPr/>
          </p:nvSpPr>
          <p:spPr>
            <a:xfrm>
              <a:off x="2384350" y="751075"/>
              <a:ext cx="24325" cy="21725"/>
            </a:xfrm>
            <a:custGeom>
              <a:rect b="b" l="l" r="r" t="t"/>
              <a:pathLst>
                <a:path extrusionOk="0" fill="none" h="869" w="973">
                  <a:moveTo>
                    <a:pt x="973" y="242"/>
                  </a:moveTo>
                  <a:cubicBezTo>
                    <a:pt x="973" y="242"/>
                    <a:pt x="473" y="1"/>
                    <a:pt x="1" y="869"/>
                  </a:cubicBezTo>
                </a:path>
              </a:pathLst>
            </a:custGeom>
            <a:solidFill>
              <a:schemeClr val="dk1"/>
            </a:solidFill>
            <a:ln cap="rnd" cmpd="sng" w="2875">
              <a:solidFill>
                <a:srgbClr val="1D000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57"/>
            <p:cNvSpPr/>
            <p:nvPr/>
          </p:nvSpPr>
          <p:spPr>
            <a:xfrm>
              <a:off x="2182450" y="730875"/>
              <a:ext cx="62800" cy="62700"/>
            </a:xfrm>
            <a:custGeom>
              <a:rect b="b" l="l" r="r" t="t"/>
              <a:pathLst>
                <a:path extrusionOk="0" h="2508" w="2512">
                  <a:moveTo>
                    <a:pt x="1256" y="1"/>
                  </a:moveTo>
                  <a:cubicBezTo>
                    <a:pt x="1255" y="1"/>
                    <a:pt x="1253" y="1"/>
                    <a:pt x="1252" y="1"/>
                  </a:cubicBezTo>
                  <a:cubicBezTo>
                    <a:pt x="560" y="3"/>
                    <a:pt x="0" y="567"/>
                    <a:pt x="3" y="1258"/>
                  </a:cubicBezTo>
                  <a:cubicBezTo>
                    <a:pt x="5" y="1949"/>
                    <a:pt x="566" y="2507"/>
                    <a:pt x="1256" y="2507"/>
                  </a:cubicBezTo>
                  <a:cubicBezTo>
                    <a:pt x="1257" y="2507"/>
                    <a:pt x="1259" y="2507"/>
                    <a:pt x="1260" y="2507"/>
                  </a:cubicBezTo>
                  <a:cubicBezTo>
                    <a:pt x="1953" y="2505"/>
                    <a:pt x="2512" y="1942"/>
                    <a:pt x="2509" y="1250"/>
                  </a:cubicBezTo>
                  <a:cubicBezTo>
                    <a:pt x="2507" y="559"/>
                    <a:pt x="1947" y="1"/>
                    <a:pt x="1256" y="1"/>
                  </a:cubicBezTo>
                  <a:close/>
                </a:path>
              </a:pathLst>
            </a:custGeom>
            <a:solidFill>
              <a:srgbClr val="E69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57"/>
            <p:cNvSpPr/>
            <p:nvPr/>
          </p:nvSpPr>
          <p:spPr>
            <a:xfrm>
              <a:off x="2196175" y="751600"/>
              <a:ext cx="23975" cy="21975"/>
            </a:xfrm>
            <a:custGeom>
              <a:rect b="b" l="l" r="r" t="t"/>
              <a:pathLst>
                <a:path extrusionOk="0" fill="none" h="879" w="959">
                  <a:moveTo>
                    <a:pt x="0" y="232"/>
                  </a:moveTo>
                  <a:cubicBezTo>
                    <a:pt x="0" y="232"/>
                    <a:pt x="505" y="1"/>
                    <a:pt x="958" y="879"/>
                  </a:cubicBezTo>
                </a:path>
              </a:pathLst>
            </a:custGeom>
            <a:solidFill>
              <a:schemeClr val="dk1"/>
            </a:solidFill>
            <a:ln cap="rnd" cmpd="sng" w="2875">
              <a:solidFill>
                <a:srgbClr val="1D000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57"/>
            <p:cNvSpPr/>
            <p:nvPr/>
          </p:nvSpPr>
          <p:spPr>
            <a:xfrm>
              <a:off x="2150000" y="573100"/>
              <a:ext cx="219250" cy="158675"/>
            </a:xfrm>
            <a:custGeom>
              <a:rect b="b" l="l" r="r" t="t"/>
              <a:pathLst>
                <a:path extrusionOk="0" h="6347" w="8770">
                  <a:moveTo>
                    <a:pt x="5718" y="1"/>
                  </a:moveTo>
                  <a:cubicBezTo>
                    <a:pt x="5439" y="1"/>
                    <a:pt x="5138" y="30"/>
                    <a:pt x="4813" y="97"/>
                  </a:cubicBezTo>
                  <a:cubicBezTo>
                    <a:pt x="1" y="1077"/>
                    <a:pt x="2385" y="6346"/>
                    <a:pt x="2385" y="6346"/>
                  </a:cubicBezTo>
                  <a:lnTo>
                    <a:pt x="2789" y="4350"/>
                  </a:lnTo>
                  <a:lnTo>
                    <a:pt x="4768" y="3115"/>
                  </a:lnTo>
                  <a:lnTo>
                    <a:pt x="8769" y="1978"/>
                  </a:lnTo>
                  <a:cubicBezTo>
                    <a:pt x="8769" y="1978"/>
                    <a:pt x="7998" y="1"/>
                    <a:pt x="57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57"/>
            <p:cNvSpPr/>
            <p:nvPr/>
          </p:nvSpPr>
          <p:spPr>
            <a:xfrm>
              <a:off x="2356025" y="613025"/>
              <a:ext cx="84425" cy="158350"/>
            </a:xfrm>
            <a:custGeom>
              <a:rect b="b" l="l" r="r" t="t"/>
              <a:pathLst>
                <a:path extrusionOk="0" h="6334" w="3377">
                  <a:moveTo>
                    <a:pt x="459" y="1"/>
                  </a:moveTo>
                  <a:cubicBezTo>
                    <a:pt x="185" y="1"/>
                    <a:pt x="1" y="62"/>
                    <a:pt x="1" y="62"/>
                  </a:cubicBezTo>
                  <a:lnTo>
                    <a:pt x="808" y="6334"/>
                  </a:lnTo>
                  <a:cubicBezTo>
                    <a:pt x="808" y="6334"/>
                    <a:pt x="3376" y="2973"/>
                    <a:pt x="2105" y="984"/>
                  </a:cubicBezTo>
                  <a:cubicBezTo>
                    <a:pt x="1578" y="159"/>
                    <a:pt x="901" y="1"/>
                    <a:pt x="4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57"/>
            <p:cNvSpPr/>
            <p:nvPr/>
          </p:nvSpPr>
          <p:spPr>
            <a:xfrm>
              <a:off x="2195225" y="605225"/>
              <a:ext cx="207700" cy="198025"/>
            </a:xfrm>
            <a:custGeom>
              <a:rect b="b" l="l" r="r" t="t"/>
              <a:pathLst>
                <a:path extrusionOk="0" h="7921" w="8308">
                  <a:moveTo>
                    <a:pt x="4348" y="1"/>
                  </a:moveTo>
                  <a:cubicBezTo>
                    <a:pt x="3334" y="1"/>
                    <a:pt x="2321" y="387"/>
                    <a:pt x="1547" y="1161"/>
                  </a:cubicBezTo>
                  <a:cubicBezTo>
                    <a:pt x="1" y="2707"/>
                    <a:pt x="1" y="5214"/>
                    <a:pt x="1547" y="6761"/>
                  </a:cubicBezTo>
                  <a:cubicBezTo>
                    <a:pt x="2291" y="7503"/>
                    <a:pt x="3297" y="7921"/>
                    <a:pt x="4347" y="7921"/>
                  </a:cubicBezTo>
                  <a:cubicBezTo>
                    <a:pt x="5398" y="7921"/>
                    <a:pt x="6405" y="7503"/>
                    <a:pt x="7147" y="6761"/>
                  </a:cubicBezTo>
                  <a:cubicBezTo>
                    <a:pt x="7890" y="6018"/>
                    <a:pt x="8307" y="5010"/>
                    <a:pt x="8307" y="3961"/>
                  </a:cubicBezTo>
                  <a:cubicBezTo>
                    <a:pt x="8307" y="2911"/>
                    <a:pt x="7890" y="1903"/>
                    <a:pt x="7147" y="1161"/>
                  </a:cubicBezTo>
                  <a:cubicBezTo>
                    <a:pt x="6374" y="387"/>
                    <a:pt x="5361" y="1"/>
                    <a:pt x="43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57"/>
            <p:cNvSpPr/>
            <p:nvPr/>
          </p:nvSpPr>
          <p:spPr>
            <a:xfrm>
              <a:off x="2256800" y="826075"/>
              <a:ext cx="93950" cy="121475"/>
            </a:xfrm>
            <a:custGeom>
              <a:rect b="b" l="l" r="r" t="t"/>
              <a:pathLst>
                <a:path extrusionOk="0" h="4859" w="3758">
                  <a:moveTo>
                    <a:pt x="3449" y="1"/>
                  </a:moveTo>
                  <a:cubicBezTo>
                    <a:pt x="3449" y="1"/>
                    <a:pt x="2863" y="679"/>
                    <a:pt x="2855" y="684"/>
                  </a:cubicBezTo>
                  <a:cubicBezTo>
                    <a:pt x="2848" y="688"/>
                    <a:pt x="2383" y="967"/>
                    <a:pt x="1842" y="967"/>
                  </a:cubicBezTo>
                  <a:cubicBezTo>
                    <a:pt x="1756" y="967"/>
                    <a:pt x="1667" y="960"/>
                    <a:pt x="1578" y="944"/>
                  </a:cubicBezTo>
                  <a:cubicBezTo>
                    <a:pt x="934" y="823"/>
                    <a:pt x="401" y="133"/>
                    <a:pt x="401" y="133"/>
                  </a:cubicBezTo>
                  <a:lnTo>
                    <a:pt x="0" y="4836"/>
                  </a:lnTo>
                  <a:lnTo>
                    <a:pt x="3757" y="4858"/>
                  </a:lnTo>
                  <a:lnTo>
                    <a:pt x="3449" y="1"/>
                  </a:lnTo>
                  <a:close/>
                </a:path>
              </a:pathLst>
            </a:custGeom>
            <a:solidFill>
              <a:srgbClr val="E69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57"/>
            <p:cNvSpPr/>
            <p:nvPr/>
          </p:nvSpPr>
          <p:spPr>
            <a:xfrm>
              <a:off x="2261700" y="829375"/>
              <a:ext cx="76700" cy="60025"/>
            </a:xfrm>
            <a:custGeom>
              <a:rect b="b" l="l" r="r" t="t"/>
              <a:pathLst>
                <a:path extrusionOk="0" h="2401" w="3068">
                  <a:moveTo>
                    <a:pt x="205" y="1"/>
                  </a:moveTo>
                  <a:lnTo>
                    <a:pt x="1" y="2401"/>
                  </a:lnTo>
                  <a:lnTo>
                    <a:pt x="3067" y="684"/>
                  </a:lnTo>
                  <a:lnTo>
                    <a:pt x="205" y="1"/>
                  </a:lnTo>
                  <a:close/>
                </a:path>
              </a:pathLst>
            </a:custGeom>
            <a:solidFill>
              <a:srgbClr val="ED6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57"/>
            <p:cNvSpPr/>
            <p:nvPr/>
          </p:nvSpPr>
          <p:spPr>
            <a:xfrm>
              <a:off x="2208150" y="613700"/>
              <a:ext cx="192225" cy="241675"/>
            </a:xfrm>
            <a:custGeom>
              <a:rect b="b" l="l" r="r" t="t"/>
              <a:pathLst>
                <a:path extrusionOk="0" h="9667" w="7689">
                  <a:moveTo>
                    <a:pt x="3995" y="0"/>
                  </a:moveTo>
                  <a:cubicBezTo>
                    <a:pt x="0" y="0"/>
                    <a:pt x="377" y="3758"/>
                    <a:pt x="377" y="3758"/>
                  </a:cubicBezTo>
                  <a:cubicBezTo>
                    <a:pt x="375" y="5176"/>
                    <a:pt x="575" y="6398"/>
                    <a:pt x="776" y="7266"/>
                  </a:cubicBezTo>
                  <a:cubicBezTo>
                    <a:pt x="973" y="8116"/>
                    <a:pt x="1529" y="8710"/>
                    <a:pt x="2314" y="9189"/>
                  </a:cubicBezTo>
                  <a:lnTo>
                    <a:pt x="2457" y="9276"/>
                  </a:lnTo>
                  <a:cubicBezTo>
                    <a:pt x="2883" y="9536"/>
                    <a:pt x="3373" y="9666"/>
                    <a:pt x="3863" y="9666"/>
                  </a:cubicBezTo>
                  <a:cubicBezTo>
                    <a:pt x="4330" y="9666"/>
                    <a:pt x="4797" y="9548"/>
                    <a:pt x="5209" y="9311"/>
                  </a:cubicBezTo>
                  <a:cubicBezTo>
                    <a:pt x="6062" y="8820"/>
                    <a:pt x="6659" y="8174"/>
                    <a:pt x="6845" y="7263"/>
                  </a:cubicBezTo>
                  <a:cubicBezTo>
                    <a:pt x="7181" y="5605"/>
                    <a:pt x="7206" y="4150"/>
                    <a:pt x="7206" y="4150"/>
                  </a:cubicBezTo>
                  <a:cubicBezTo>
                    <a:pt x="7206" y="4150"/>
                    <a:pt x="7688" y="0"/>
                    <a:pt x="3997" y="0"/>
                  </a:cubicBezTo>
                  <a:cubicBezTo>
                    <a:pt x="3997" y="0"/>
                    <a:pt x="3996" y="0"/>
                    <a:pt x="3995" y="0"/>
                  </a:cubicBezTo>
                  <a:close/>
                </a:path>
              </a:pathLst>
            </a:custGeom>
            <a:solidFill>
              <a:srgbClr val="E69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57"/>
            <p:cNvSpPr/>
            <p:nvPr/>
          </p:nvSpPr>
          <p:spPr>
            <a:xfrm>
              <a:off x="2335550" y="733600"/>
              <a:ext cx="15000" cy="14950"/>
            </a:xfrm>
            <a:custGeom>
              <a:rect b="b" l="l" r="r" t="t"/>
              <a:pathLst>
                <a:path extrusionOk="0" h="598" w="600">
                  <a:moveTo>
                    <a:pt x="301" y="1"/>
                  </a:moveTo>
                  <a:cubicBezTo>
                    <a:pt x="300" y="1"/>
                    <a:pt x="300" y="1"/>
                    <a:pt x="299" y="1"/>
                  </a:cubicBezTo>
                  <a:cubicBezTo>
                    <a:pt x="133" y="1"/>
                    <a:pt x="1" y="135"/>
                    <a:pt x="1" y="300"/>
                  </a:cubicBezTo>
                  <a:cubicBezTo>
                    <a:pt x="2" y="465"/>
                    <a:pt x="135" y="598"/>
                    <a:pt x="300" y="598"/>
                  </a:cubicBezTo>
                  <a:cubicBezTo>
                    <a:pt x="466" y="597"/>
                    <a:pt x="599" y="462"/>
                    <a:pt x="598" y="297"/>
                  </a:cubicBezTo>
                  <a:cubicBezTo>
                    <a:pt x="598" y="133"/>
                    <a:pt x="465" y="1"/>
                    <a:pt x="3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57"/>
            <p:cNvSpPr/>
            <p:nvPr/>
          </p:nvSpPr>
          <p:spPr>
            <a:xfrm>
              <a:off x="2262275" y="733850"/>
              <a:ext cx="15000" cy="14975"/>
            </a:xfrm>
            <a:custGeom>
              <a:rect b="b" l="l" r="r" t="t"/>
              <a:pathLst>
                <a:path extrusionOk="0" h="599" w="600">
                  <a:moveTo>
                    <a:pt x="301" y="1"/>
                  </a:moveTo>
                  <a:cubicBezTo>
                    <a:pt x="300" y="1"/>
                    <a:pt x="300" y="1"/>
                    <a:pt x="299" y="1"/>
                  </a:cubicBezTo>
                  <a:cubicBezTo>
                    <a:pt x="134" y="1"/>
                    <a:pt x="1" y="136"/>
                    <a:pt x="2" y="300"/>
                  </a:cubicBezTo>
                  <a:cubicBezTo>
                    <a:pt x="2" y="465"/>
                    <a:pt x="136" y="598"/>
                    <a:pt x="301" y="598"/>
                  </a:cubicBezTo>
                  <a:cubicBezTo>
                    <a:pt x="466" y="597"/>
                    <a:pt x="599" y="463"/>
                    <a:pt x="599" y="298"/>
                  </a:cubicBezTo>
                  <a:cubicBezTo>
                    <a:pt x="598" y="134"/>
                    <a:pt x="466" y="1"/>
                    <a:pt x="3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57"/>
            <p:cNvSpPr/>
            <p:nvPr/>
          </p:nvSpPr>
          <p:spPr>
            <a:xfrm>
              <a:off x="2299975" y="753250"/>
              <a:ext cx="10725" cy="19500"/>
            </a:xfrm>
            <a:custGeom>
              <a:rect b="b" l="l" r="r" t="t"/>
              <a:pathLst>
                <a:path extrusionOk="0" fill="none" h="780" w="429">
                  <a:moveTo>
                    <a:pt x="393" y="1"/>
                  </a:moveTo>
                  <a:lnTo>
                    <a:pt x="429" y="777"/>
                  </a:lnTo>
                  <a:lnTo>
                    <a:pt x="1" y="779"/>
                  </a:lnTo>
                </a:path>
              </a:pathLst>
            </a:custGeom>
            <a:solidFill>
              <a:schemeClr val="dk1"/>
            </a:solidFill>
            <a:ln cap="rnd" cmpd="sng" w="2875">
              <a:solidFill>
                <a:srgbClr val="1D000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57"/>
            <p:cNvSpPr/>
            <p:nvPr/>
          </p:nvSpPr>
          <p:spPr>
            <a:xfrm>
              <a:off x="2241625" y="680700"/>
              <a:ext cx="48150" cy="19100"/>
            </a:xfrm>
            <a:custGeom>
              <a:rect b="b" l="l" r="r" t="t"/>
              <a:pathLst>
                <a:path extrusionOk="0" h="764" w="1926">
                  <a:moveTo>
                    <a:pt x="1217" y="0"/>
                  </a:moveTo>
                  <a:cubicBezTo>
                    <a:pt x="1203" y="0"/>
                    <a:pt x="1188" y="0"/>
                    <a:pt x="1174" y="1"/>
                  </a:cubicBezTo>
                  <a:cubicBezTo>
                    <a:pt x="712" y="11"/>
                    <a:pt x="212" y="297"/>
                    <a:pt x="77" y="421"/>
                  </a:cubicBezTo>
                  <a:cubicBezTo>
                    <a:pt x="11" y="481"/>
                    <a:pt x="1" y="569"/>
                    <a:pt x="48" y="643"/>
                  </a:cubicBezTo>
                  <a:cubicBezTo>
                    <a:pt x="96" y="718"/>
                    <a:pt x="194" y="764"/>
                    <a:pt x="296" y="764"/>
                  </a:cubicBezTo>
                  <a:cubicBezTo>
                    <a:pt x="319" y="764"/>
                    <a:pt x="341" y="762"/>
                    <a:pt x="364" y="757"/>
                  </a:cubicBezTo>
                  <a:cubicBezTo>
                    <a:pt x="583" y="711"/>
                    <a:pt x="1046" y="611"/>
                    <a:pt x="1425" y="606"/>
                  </a:cubicBezTo>
                  <a:cubicBezTo>
                    <a:pt x="1925" y="599"/>
                    <a:pt x="1837" y="277"/>
                    <a:pt x="1837" y="277"/>
                  </a:cubicBezTo>
                  <a:lnTo>
                    <a:pt x="1837" y="277"/>
                  </a:lnTo>
                  <a:cubicBezTo>
                    <a:pt x="1837" y="277"/>
                    <a:pt x="1837" y="277"/>
                    <a:pt x="1837" y="277"/>
                  </a:cubicBezTo>
                  <a:cubicBezTo>
                    <a:pt x="1837" y="277"/>
                    <a:pt x="1769" y="0"/>
                    <a:pt x="12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57"/>
            <p:cNvSpPr/>
            <p:nvPr/>
          </p:nvSpPr>
          <p:spPr>
            <a:xfrm>
              <a:off x="2323525" y="680875"/>
              <a:ext cx="48125" cy="19125"/>
            </a:xfrm>
            <a:custGeom>
              <a:rect b="b" l="l" r="r" t="t"/>
              <a:pathLst>
                <a:path extrusionOk="0" h="765" w="1925">
                  <a:moveTo>
                    <a:pt x="711" y="0"/>
                  </a:moveTo>
                  <a:cubicBezTo>
                    <a:pt x="156" y="0"/>
                    <a:pt x="89" y="278"/>
                    <a:pt x="89" y="278"/>
                  </a:cubicBezTo>
                  <a:cubicBezTo>
                    <a:pt x="89" y="278"/>
                    <a:pt x="0" y="600"/>
                    <a:pt x="500" y="607"/>
                  </a:cubicBezTo>
                  <a:cubicBezTo>
                    <a:pt x="880" y="612"/>
                    <a:pt x="1342" y="711"/>
                    <a:pt x="1562" y="757"/>
                  </a:cubicBezTo>
                  <a:cubicBezTo>
                    <a:pt x="1585" y="762"/>
                    <a:pt x="1608" y="764"/>
                    <a:pt x="1632" y="764"/>
                  </a:cubicBezTo>
                  <a:cubicBezTo>
                    <a:pt x="1733" y="764"/>
                    <a:pt x="1830" y="719"/>
                    <a:pt x="1877" y="645"/>
                  </a:cubicBezTo>
                  <a:cubicBezTo>
                    <a:pt x="1925" y="570"/>
                    <a:pt x="1914" y="482"/>
                    <a:pt x="1848" y="421"/>
                  </a:cubicBezTo>
                  <a:cubicBezTo>
                    <a:pt x="1714" y="298"/>
                    <a:pt x="1214" y="12"/>
                    <a:pt x="752" y="1"/>
                  </a:cubicBezTo>
                  <a:cubicBezTo>
                    <a:pt x="738" y="0"/>
                    <a:pt x="725" y="0"/>
                    <a:pt x="7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57"/>
            <p:cNvSpPr/>
            <p:nvPr/>
          </p:nvSpPr>
          <p:spPr>
            <a:xfrm>
              <a:off x="2293325" y="790650"/>
              <a:ext cx="36975" cy="13500"/>
            </a:xfrm>
            <a:custGeom>
              <a:rect b="b" l="l" r="r" t="t"/>
              <a:pathLst>
                <a:path extrusionOk="0" fill="none" h="540" w="1479">
                  <a:moveTo>
                    <a:pt x="1479" y="0"/>
                  </a:moveTo>
                  <a:cubicBezTo>
                    <a:pt x="1479" y="0"/>
                    <a:pt x="1038" y="539"/>
                    <a:pt x="1" y="229"/>
                  </a:cubicBezTo>
                </a:path>
              </a:pathLst>
            </a:custGeom>
            <a:solidFill>
              <a:schemeClr val="dk1"/>
            </a:solidFill>
            <a:ln cap="rnd" cmpd="sng" w="2875">
              <a:solidFill>
                <a:srgbClr val="1D000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57"/>
            <p:cNvSpPr/>
            <p:nvPr/>
          </p:nvSpPr>
          <p:spPr>
            <a:xfrm>
              <a:off x="2314425" y="706725"/>
              <a:ext cx="72825" cy="72800"/>
            </a:xfrm>
            <a:custGeom>
              <a:rect b="b" l="l" r="r" t="t"/>
              <a:pathLst>
                <a:path extrusionOk="0" fill="none" h="2912" w="2913">
                  <a:moveTo>
                    <a:pt x="0" y="1456"/>
                  </a:moveTo>
                  <a:cubicBezTo>
                    <a:pt x="0" y="2260"/>
                    <a:pt x="652" y="2912"/>
                    <a:pt x="1456" y="2912"/>
                  </a:cubicBezTo>
                  <a:cubicBezTo>
                    <a:pt x="2261" y="2912"/>
                    <a:pt x="2913" y="2260"/>
                    <a:pt x="2913" y="1456"/>
                  </a:cubicBezTo>
                  <a:cubicBezTo>
                    <a:pt x="2913" y="652"/>
                    <a:pt x="2261" y="0"/>
                    <a:pt x="1456" y="0"/>
                  </a:cubicBezTo>
                  <a:cubicBezTo>
                    <a:pt x="652" y="0"/>
                    <a:pt x="0" y="652"/>
                    <a:pt x="0" y="1456"/>
                  </a:cubicBezTo>
                  <a:close/>
                </a:path>
              </a:pathLst>
            </a:custGeom>
            <a:solidFill>
              <a:schemeClr val="accent1"/>
            </a:solidFill>
            <a:ln cap="flat" cmpd="sng" w="4900">
              <a:solidFill>
                <a:schemeClr val="accent1"/>
              </a:solidFill>
              <a:prstDash val="solid"/>
              <a:miter lim="115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57"/>
            <p:cNvSpPr/>
            <p:nvPr/>
          </p:nvSpPr>
          <p:spPr>
            <a:xfrm>
              <a:off x="2223425" y="706725"/>
              <a:ext cx="72825" cy="72800"/>
            </a:xfrm>
            <a:custGeom>
              <a:rect b="b" l="l" r="r" t="t"/>
              <a:pathLst>
                <a:path extrusionOk="0" fill="none" h="2912" w="2913">
                  <a:moveTo>
                    <a:pt x="0" y="1456"/>
                  </a:moveTo>
                  <a:cubicBezTo>
                    <a:pt x="0" y="2260"/>
                    <a:pt x="652" y="2912"/>
                    <a:pt x="1457" y="2912"/>
                  </a:cubicBezTo>
                  <a:cubicBezTo>
                    <a:pt x="2261" y="2912"/>
                    <a:pt x="2913" y="2260"/>
                    <a:pt x="2913" y="1456"/>
                  </a:cubicBezTo>
                  <a:cubicBezTo>
                    <a:pt x="2913" y="652"/>
                    <a:pt x="2261" y="0"/>
                    <a:pt x="1457" y="0"/>
                  </a:cubicBezTo>
                  <a:cubicBezTo>
                    <a:pt x="652" y="0"/>
                    <a:pt x="0" y="652"/>
                    <a:pt x="0" y="1456"/>
                  </a:cubicBezTo>
                  <a:close/>
                </a:path>
              </a:pathLst>
            </a:custGeom>
            <a:solidFill>
              <a:schemeClr val="accent1"/>
            </a:solidFill>
            <a:ln cap="flat" cmpd="sng" w="4900">
              <a:solidFill>
                <a:schemeClr val="accent1"/>
              </a:solidFill>
              <a:prstDash val="solid"/>
              <a:miter lim="115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57"/>
            <p:cNvSpPr/>
            <p:nvPr/>
          </p:nvSpPr>
          <p:spPr>
            <a:xfrm>
              <a:off x="2296225" y="743125"/>
              <a:ext cx="18225" cy="25"/>
            </a:xfrm>
            <a:custGeom>
              <a:rect b="b" l="l" r="r" t="t"/>
              <a:pathLst>
                <a:path extrusionOk="0" fill="none" h="1" w="729">
                  <a:moveTo>
                    <a:pt x="1" y="0"/>
                  </a:moveTo>
                  <a:lnTo>
                    <a:pt x="728" y="0"/>
                  </a:lnTo>
                </a:path>
              </a:pathLst>
            </a:custGeom>
            <a:solidFill>
              <a:schemeClr val="accent1"/>
            </a:solidFill>
            <a:ln cap="flat" cmpd="sng" w="4900">
              <a:solidFill>
                <a:schemeClr val="accent1"/>
              </a:solidFill>
              <a:prstDash val="solid"/>
              <a:miter lim="115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57"/>
            <p:cNvSpPr/>
            <p:nvPr/>
          </p:nvSpPr>
          <p:spPr>
            <a:xfrm>
              <a:off x="2213525" y="605225"/>
              <a:ext cx="155725" cy="81800"/>
            </a:xfrm>
            <a:custGeom>
              <a:rect b="b" l="l" r="r" t="t"/>
              <a:pathLst>
                <a:path extrusionOk="0" h="3272" w="6229">
                  <a:moveTo>
                    <a:pt x="3742" y="0"/>
                  </a:moveTo>
                  <a:cubicBezTo>
                    <a:pt x="631" y="0"/>
                    <a:pt x="1" y="3200"/>
                    <a:pt x="1" y="3200"/>
                  </a:cubicBezTo>
                  <a:cubicBezTo>
                    <a:pt x="394" y="3249"/>
                    <a:pt x="746" y="3271"/>
                    <a:pt x="1062" y="3271"/>
                  </a:cubicBezTo>
                  <a:cubicBezTo>
                    <a:pt x="3426" y="3271"/>
                    <a:pt x="3764" y="2043"/>
                    <a:pt x="3764" y="2043"/>
                  </a:cubicBezTo>
                  <a:cubicBezTo>
                    <a:pt x="3916" y="2506"/>
                    <a:pt x="3764" y="2976"/>
                    <a:pt x="3764" y="2976"/>
                  </a:cubicBezTo>
                  <a:cubicBezTo>
                    <a:pt x="6228" y="2440"/>
                    <a:pt x="5922" y="436"/>
                    <a:pt x="5922" y="436"/>
                  </a:cubicBezTo>
                  <a:cubicBezTo>
                    <a:pt x="5086" y="128"/>
                    <a:pt x="4365" y="0"/>
                    <a:pt x="37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57"/>
            <p:cNvSpPr/>
            <p:nvPr/>
          </p:nvSpPr>
          <p:spPr>
            <a:xfrm>
              <a:off x="2358725" y="629400"/>
              <a:ext cx="37050" cy="67775"/>
            </a:xfrm>
            <a:custGeom>
              <a:rect b="b" l="l" r="r" t="t"/>
              <a:pathLst>
                <a:path extrusionOk="0" h="2711" w="1482">
                  <a:moveTo>
                    <a:pt x="1" y="1"/>
                  </a:moveTo>
                  <a:cubicBezTo>
                    <a:pt x="1" y="1"/>
                    <a:pt x="150" y="1878"/>
                    <a:pt x="1399" y="2711"/>
                  </a:cubicBezTo>
                  <a:cubicBezTo>
                    <a:pt x="1399" y="2711"/>
                    <a:pt x="1482" y="170"/>
                    <a:pt x="1" y="1"/>
                  </a:cubicBezTo>
                  <a:close/>
                </a:path>
              </a:pathLst>
            </a:custGeom>
            <a:solidFill>
              <a:srgbClr val="1E0A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60" name="Google Shape;1460;p57"/>
          <p:cNvPicPr preferRelativeResize="0"/>
          <p:nvPr/>
        </p:nvPicPr>
        <p:blipFill>
          <a:blip r:embed="rId3">
            <a:alphaModFix/>
          </a:blip>
          <a:stretch>
            <a:fillRect/>
          </a:stretch>
        </p:blipFill>
        <p:spPr>
          <a:xfrm>
            <a:off x="3202352" y="1291200"/>
            <a:ext cx="5382699" cy="33257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4" name="Shape 1464"/>
        <p:cNvGrpSpPr/>
        <p:nvPr/>
      </p:nvGrpSpPr>
      <p:grpSpPr>
        <a:xfrm>
          <a:off x="0" y="0"/>
          <a:ext cx="0" cy="0"/>
          <a:chOff x="0" y="0"/>
          <a:chExt cx="0" cy="0"/>
        </a:xfrm>
      </p:grpSpPr>
      <p:sp>
        <p:nvSpPr>
          <p:cNvPr id="1465" name="Google Shape;1465;p58"/>
          <p:cNvSpPr txBox="1"/>
          <p:nvPr>
            <p:ph type="title"/>
          </p:nvPr>
        </p:nvSpPr>
        <p:spPr>
          <a:xfrm>
            <a:off x="498600" y="240450"/>
            <a:ext cx="5111400" cy="5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CORRELATIONS</a:t>
            </a:r>
            <a:endParaRPr sz="3500"/>
          </a:p>
          <a:p>
            <a:pPr indent="0" lvl="0" marL="0" rtl="0" algn="l">
              <a:spcBef>
                <a:spcPts val="0"/>
              </a:spcBef>
              <a:spcAft>
                <a:spcPts val="0"/>
              </a:spcAft>
              <a:buNone/>
            </a:pPr>
            <a:r>
              <a:t/>
            </a:r>
            <a:endParaRPr/>
          </a:p>
        </p:txBody>
      </p:sp>
      <p:sp>
        <p:nvSpPr>
          <p:cNvPr id="1466" name="Google Shape;1466;p58"/>
          <p:cNvSpPr/>
          <p:nvPr/>
        </p:nvSpPr>
        <p:spPr>
          <a:xfrm>
            <a:off x="8706780" y="2468450"/>
            <a:ext cx="141701" cy="141739"/>
          </a:xfrm>
          <a:custGeom>
            <a:rect b="b" l="l" r="r" t="t"/>
            <a:pathLst>
              <a:path extrusionOk="0" h="7602" w="7602">
                <a:moveTo>
                  <a:pt x="2648" y="1"/>
                </a:moveTo>
                <a:cubicBezTo>
                  <a:pt x="2420" y="1"/>
                  <a:pt x="2237" y="183"/>
                  <a:pt x="2237" y="434"/>
                </a:cubicBezTo>
                <a:lnTo>
                  <a:pt x="2237" y="1804"/>
                </a:lnTo>
                <a:cubicBezTo>
                  <a:pt x="2237" y="2032"/>
                  <a:pt x="2032" y="2215"/>
                  <a:pt x="1804" y="2215"/>
                </a:cubicBezTo>
                <a:lnTo>
                  <a:pt x="434" y="2215"/>
                </a:lnTo>
                <a:cubicBezTo>
                  <a:pt x="206" y="2215"/>
                  <a:pt x="0" y="2420"/>
                  <a:pt x="0" y="2648"/>
                </a:cubicBezTo>
                <a:lnTo>
                  <a:pt x="0" y="4954"/>
                </a:lnTo>
                <a:cubicBezTo>
                  <a:pt x="0" y="5182"/>
                  <a:pt x="206" y="5387"/>
                  <a:pt x="434" y="5387"/>
                </a:cubicBezTo>
                <a:lnTo>
                  <a:pt x="1804" y="5387"/>
                </a:lnTo>
                <a:cubicBezTo>
                  <a:pt x="2032" y="5387"/>
                  <a:pt x="2237" y="5570"/>
                  <a:pt x="2237" y="5798"/>
                </a:cubicBezTo>
                <a:lnTo>
                  <a:pt x="2237" y="7168"/>
                </a:lnTo>
                <a:cubicBezTo>
                  <a:pt x="2237" y="7419"/>
                  <a:pt x="2420" y="7601"/>
                  <a:pt x="2648" y="7601"/>
                </a:cubicBezTo>
                <a:lnTo>
                  <a:pt x="4976" y="7601"/>
                </a:lnTo>
                <a:cubicBezTo>
                  <a:pt x="5205" y="7601"/>
                  <a:pt x="5387" y="7419"/>
                  <a:pt x="5387" y="7168"/>
                </a:cubicBezTo>
                <a:lnTo>
                  <a:pt x="5387" y="5798"/>
                </a:lnTo>
                <a:cubicBezTo>
                  <a:pt x="5387" y="5570"/>
                  <a:pt x="5570" y="5387"/>
                  <a:pt x="5798" y="5387"/>
                </a:cubicBezTo>
                <a:lnTo>
                  <a:pt x="7190" y="5387"/>
                </a:lnTo>
                <a:cubicBezTo>
                  <a:pt x="7419" y="5387"/>
                  <a:pt x="7601" y="5182"/>
                  <a:pt x="7601" y="4954"/>
                </a:cubicBezTo>
                <a:lnTo>
                  <a:pt x="7601" y="2648"/>
                </a:lnTo>
                <a:cubicBezTo>
                  <a:pt x="7601" y="2420"/>
                  <a:pt x="7419" y="2215"/>
                  <a:pt x="7190" y="2215"/>
                </a:cubicBezTo>
                <a:lnTo>
                  <a:pt x="5798" y="2215"/>
                </a:lnTo>
                <a:cubicBezTo>
                  <a:pt x="5570" y="2215"/>
                  <a:pt x="5387" y="2032"/>
                  <a:pt x="5387" y="1804"/>
                </a:cubicBezTo>
                <a:lnTo>
                  <a:pt x="5387" y="434"/>
                </a:lnTo>
                <a:cubicBezTo>
                  <a:pt x="5387" y="183"/>
                  <a:pt x="5205" y="1"/>
                  <a:pt x="49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58"/>
          <p:cNvSpPr/>
          <p:nvPr/>
        </p:nvSpPr>
        <p:spPr>
          <a:xfrm>
            <a:off x="8777831" y="4036812"/>
            <a:ext cx="141273" cy="141310"/>
          </a:xfrm>
          <a:custGeom>
            <a:rect b="b" l="l" r="r" t="t"/>
            <a:pathLst>
              <a:path extrusionOk="0" h="7579" w="7579">
                <a:moveTo>
                  <a:pt x="2625" y="1"/>
                </a:moveTo>
                <a:cubicBezTo>
                  <a:pt x="2397" y="1"/>
                  <a:pt x="2214" y="183"/>
                  <a:pt x="2214" y="411"/>
                </a:cubicBezTo>
                <a:lnTo>
                  <a:pt x="2214" y="1781"/>
                </a:lnTo>
                <a:cubicBezTo>
                  <a:pt x="2214" y="2009"/>
                  <a:pt x="2032" y="2215"/>
                  <a:pt x="1803" y="2215"/>
                </a:cubicBezTo>
                <a:lnTo>
                  <a:pt x="411" y="2215"/>
                </a:lnTo>
                <a:cubicBezTo>
                  <a:pt x="183" y="2215"/>
                  <a:pt x="0" y="2397"/>
                  <a:pt x="0" y="2626"/>
                </a:cubicBezTo>
                <a:lnTo>
                  <a:pt x="0" y="4954"/>
                </a:lnTo>
                <a:cubicBezTo>
                  <a:pt x="0" y="5182"/>
                  <a:pt x="183" y="5365"/>
                  <a:pt x="411" y="5365"/>
                </a:cubicBezTo>
                <a:lnTo>
                  <a:pt x="1803" y="5365"/>
                </a:lnTo>
                <a:cubicBezTo>
                  <a:pt x="2032" y="5365"/>
                  <a:pt x="2214" y="5547"/>
                  <a:pt x="2214" y="5775"/>
                </a:cubicBezTo>
                <a:lnTo>
                  <a:pt x="2214" y="7168"/>
                </a:lnTo>
                <a:cubicBezTo>
                  <a:pt x="2214" y="7396"/>
                  <a:pt x="2397" y="7579"/>
                  <a:pt x="2625" y="7579"/>
                </a:cubicBezTo>
                <a:lnTo>
                  <a:pt x="4953" y="7579"/>
                </a:lnTo>
                <a:cubicBezTo>
                  <a:pt x="5182" y="7579"/>
                  <a:pt x="5364" y="7396"/>
                  <a:pt x="5364" y="7168"/>
                </a:cubicBezTo>
                <a:lnTo>
                  <a:pt x="5364" y="5775"/>
                </a:lnTo>
                <a:cubicBezTo>
                  <a:pt x="5364" y="5547"/>
                  <a:pt x="5547" y="5365"/>
                  <a:pt x="5775" y="5365"/>
                </a:cubicBezTo>
                <a:lnTo>
                  <a:pt x="7167" y="5365"/>
                </a:lnTo>
                <a:cubicBezTo>
                  <a:pt x="7396" y="5365"/>
                  <a:pt x="7578" y="5182"/>
                  <a:pt x="7578" y="4954"/>
                </a:cubicBezTo>
                <a:lnTo>
                  <a:pt x="7578" y="2626"/>
                </a:lnTo>
                <a:cubicBezTo>
                  <a:pt x="7578" y="2397"/>
                  <a:pt x="7396" y="2215"/>
                  <a:pt x="7167" y="2215"/>
                </a:cubicBezTo>
                <a:lnTo>
                  <a:pt x="5775" y="2215"/>
                </a:lnTo>
                <a:cubicBezTo>
                  <a:pt x="5547" y="2215"/>
                  <a:pt x="5364" y="2009"/>
                  <a:pt x="5364" y="1781"/>
                </a:cubicBezTo>
                <a:lnTo>
                  <a:pt x="5364" y="411"/>
                </a:lnTo>
                <a:cubicBezTo>
                  <a:pt x="5364" y="183"/>
                  <a:pt x="5182" y="1"/>
                  <a:pt x="49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8" name="Google Shape;1468;p58"/>
          <p:cNvGrpSpPr/>
          <p:nvPr/>
        </p:nvGrpSpPr>
        <p:grpSpPr>
          <a:xfrm flipH="1">
            <a:off x="-228599" y="2524040"/>
            <a:ext cx="1299652" cy="2651951"/>
            <a:chOff x="7782101" y="2524040"/>
            <a:chExt cx="1299652" cy="2651951"/>
          </a:xfrm>
        </p:grpSpPr>
        <p:sp>
          <p:nvSpPr>
            <p:cNvPr id="1469" name="Google Shape;1469;p58"/>
            <p:cNvSpPr/>
            <p:nvPr/>
          </p:nvSpPr>
          <p:spPr>
            <a:xfrm>
              <a:off x="8388805" y="2524040"/>
              <a:ext cx="692948" cy="785102"/>
            </a:xfrm>
            <a:custGeom>
              <a:rect b="b" l="l" r="r" t="t"/>
              <a:pathLst>
                <a:path extrusionOk="0" h="29094" w="25679">
                  <a:moveTo>
                    <a:pt x="15362" y="0"/>
                  </a:moveTo>
                  <a:cubicBezTo>
                    <a:pt x="14997" y="0"/>
                    <a:pt x="14631" y="16"/>
                    <a:pt x="14266" y="43"/>
                  </a:cubicBezTo>
                  <a:cubicBezTo>
                    <a:pt x="13581" y="112"/>
                    <a:pt x="12897" y="203"/>
                    <a:pt x="12280" y="500"/>
                  </a:cubicBezTo>
                  <a:cubicBezTo>
                    <a:pt x="11504" y="888"/>
                    <a:pt x="10911" y="1550"/>
                    <a:pt x="10409" y="2234"/>
                  </a:cubicBezTo>
                  <a:cubicBezTo>
                    <a:pt x="8080" y="5498"/>
                    <a:pt x="7533" y="9653"/>
                    <a:pt x="6254" y="13464"/>
                  </a:cubicBezTo>
                  <a:cubicBezTo>
                    <a:pt x="6232" y="13533"/>
                    <a:pt x="6186" y="13624"/>
                    <a:pt x="6140" y="13693"/>
                  </a:cubicBezTo>
                  <a:cubicBezTo>
                    <a:pt x="6088" y="13737"/>
                    <a:pt x="6021" y="13758"/>
                    <a:pt x="5951" y="13758"/>
                  </a:cubicBezTo>
                  <a:cubicBezTo>
                    <a:pt x="5806" y="13758"/>
                    <a:pt x="5647" y="13671"/>
                    <a:pt x="5570" y="13533"/>
                  </a:cubicBezTo>
                  <a:cubicBezTo>
                    <a:pt x="5456" y="13350"/>
                    <a:pt x="5478" y="13099"/>
                    <a:pt x="5501" y="12871"/>
                  </a:cubicBezTo>
                  <a:cubicBezTo>
                    <a:pt x="5752" y="10383"/>
                    <a:pt x="6277" y="7941"/>
                    <a:pt x="7053" y="5544"/>
                  </a:cubicBezTo>
                  <a:cubicBezTo>
                    <a:pt x="7259" y="4928"/>
                    <a:pt x="7464" y="4289"/>
                    <a:pt x="7487" y="3627"/>
                  </a:cubicBezTo>
                  <a:cubicBezTo>
                    <a:pt x="7510" y="2965"/>
                    <a:pt x="7282" y="2257"/>
                    <a:pt x="6734" y="1869"/>
                  </a:cubicBezTo>
                  <a:cubicBezTo>
                    <a:pt x="6438" y="1663"/>
                    <a:pt x="6097" y="1577"/>
                    <a:pt x="5742" y="1577"/>
                  </a:cubicBezTo>
                  <a:cubicBezTo>
                    <a:pt x="5195" y="1577"/>
                    <a:pt x="4617" y="1784"/>
                    <a:pt x="4132" y="2075"/>
                  </a:cubicBezTo>
                  <a:cubicBezTo>
                    <a:pt x="3196" y="2622"/>
                    <a:pt x="2443" y="3467"/>
                    <a:pt x="1872" y="4403"/>
                  </a:cubicBezTo>
                  <a:cubicBezTo>
                    <a:pt x="0" y="7461"/>
                    <a:pt x="137" y="11296"/>
                    <a:pt x="662" y="14834"/>
                  </a:cubicBezTo>
                  <a:cubicBezTo>
                    <a:pt x="1233" y="18509"/>
                    <a:pt x="2169" y="22138"/>
                    <a:pt x="3470" y="25608"/>
                  </a:cubicBezTo>
                  <a:cubicBezTo>
                    <a:pt x="3903" y="26772"/>
                    <a:pt x="4588" y="28164"/>
                    <a:pt x="5958" y="28735"/>
                  </a:cubicBezTo>
                  <a:cubicBezTo>
                    <a:pt x="6548" y="28997"/>
                    <a:pt x="7176" y="29093"/>
                    <a:pt x="7811" y="29093"/>
                  </a:cubicBezTo>
                  <a:cubicBezTo>
                    <a:pt x="8281" y="29093"/>
                    <a:pt x="8756" y="29041"/>
                    <a:pt x="9222" y="28963"/>
                  </a:cubicBezTo>
                  <a:cubicBezTo>
                    <a:pt x="13673" y="28255"/>
                    <a:pt x="17485" y="25379"/>
                    <a:pt x="20657" y="22161"/>
                  </a:cubicBezTo>
                  <a:cubicBezTo>
                    <a:pt x="22050" y="20746"/>
                    <a:pt x="23351" y="19216"/>
                    <a:pt x="24264" y="17459"/>
                  </a:cubicBezTo>
                  <a:cubicBezTo>
                    <a:pt x="25177" y="15701"/>
                    <a:pt x="25679" y="13670"/>
                    <a:pt x="25382" y="11730"/>
                  </a:cubicBezTo>
                  <a:cubicBezTo>
                    <a:pt x="25291" y="11182"/>
                    <a:pt x="25108" y="10611"/>
                    <a:pt x="24652" y="10337"/>
                  </a:cubicBezTo>
                  <a:cubicBezTo>
                    <a:pt x="24472" y="10236"/>
                    <a:pt x="24273" y="10190"/>
                    <a:pt x="24071" y="10190"/>
                  </a:cubicBezTo>
                  <a:cubicBezTo>
                    <a:pt x="23686" y="10190"/>
                    <a:pt x="23293" y="10356"/>
                    <a:pt x="23008" y="10611"/>
                  </a:cubicBezTo>
                  <a:cubicBezTo>
                    <a:pt x="22552" y="10999"/>
                    <a:pt x="22278" y="11524"/>
                    <a:pt x="22004" y="12049"/>
                  </a:cubicBezTo>
                  <a:cubicBezTo>
                    <a:pt x="20885" y="14241"/>
                    <a:pt x="19516" y="16295"/>
                    <a:pt x="17918" y="18166"/>
                  </a:cubicBezTo>
                  <a:cubicBezTo>
                    <a:pt x="19288" y="15222"/>
                    <a:pt x="20657" y="12255"/>
                    <a:pt x="21639" y="9173"/>
                  </a:cubicBezTo>
                  <a:cubicBezTo>
                    <a:pt x="22232" y="7347"/>
                    <a:pt x="22643" y="5316"/>
                    <a:pt x="21913" y="3558"/>
                  </a:cubicBezTo>
                  <a:cubicBezTo>
                    <a:pt x="21342" y="2166"/>
                    <a:pt x="20087" y="1116"/>
                    <a:pt x="18694" y="568"/>
                  </a:cubicBezTo>
                  <a:cubicBezTo>
                    <a:pt x="17639" y="153"/>
                    <a:pt x="16505" y="0"/>
                    <a:pt x="153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58"/>
            <p:cNvSpPr/>
            <p:nvPr/>
          </p:nvSpPr>
          <p:spPr>
            <a:xfrm>
              <a:off x="7782101" y="3051165"/>
              <a:ext cx="1186935" cy="2124826"/>
            </a:xfrm>
            <a:custGeom>
              <a:rect b="b" l="l" r="r" t="t"/>
              <a:pathLst>
                <a:path extrusionOk="0" h="78741" w="43985">
                  <a:moveTo>
                    <a:pt x="15204" y="1"/>
                  </a:moveTo>
                  <a:cubicBezTo>
                    <a:pt x="14564" y="1"/>
                    <a:pt x="13931" y="314"/>
                    <a:pt x="13467" y="755"/>
                  </a:cubicBezTo>
                  <a:cubicBezTo>
                    <a:pt x="12303" y="1805"/>
                    <a:pt x="11938" y="3517"/>
                    <a:pt x="12098" y="5092"/>
                  </a:cubicBezTo>
                  <a:cubicBezTo>
                    <a:pt x="12280" y="6644"/>
                    <a:pt x="12874" y="8105"/>
                    <a:pt x="13376" y="9611"/>
                  </a:cubicBezTo>
                  <a:cubicBezTo>
                    <a:pt x="15727" y="16824"/>
                    <a:pt x="15248" y="24653"/>
                    <a:pt x="13833" y="32140"/>
                  </a:cubicBezTo>
                  <a:cubicBezTo>
                    <a:pt x="12098" y="36226"/>
                    <a:pt x="10957" y="40585"/>
                    <a:pt x="10432" y="44991"/>
                  </a:cubicBezTo>
                  <a:cubicBezTo>
                    <a:pt x="9929" y="41224"/>
                    <a:pt x="8811" y="37435"/>
                    <a:pt x="8583" y="33601"/>
                  </a:cubicBezTo>
                  <a:cubicBezTo>
                    <a:pt x="8332" y="29538"/>
                    <a:pt x="9062" y="25407"/>
                    <a:pt x="8103" y="21458"/>
                  </a:cubicBezTo>
                  <a:cubicBezTo>
                    <a:pt x="7838" y="20331"/>
                    <a:pt x="7124" y="19034"/>
                    <a:pt x="6003" y="19034"/>
                  </a:cubicBezTo>
                  <a:cubicBezTo>
                    <a:pt x="5966" y="19034"/>
                    <a:pt x="5928" y="19035"/>
                    <a:pt x="5889" y="19038"/>
                  </a:cubicBezTo>
                  <a:cubicBezTo>
                    <a:pt x="5364" y="19084"/>
                    <a:pt x="4908" y="19426"/>
                    <a:pt x="4565" y="19814"/>
                  </a:cubicBezTo>
                  <a:cubicBezTo>
                    <a:pt x="3516" y="21001"/>
                    <a:pt x="3264" y="22645"/>
                    <a:pt x="3173" y="24197"/>
                  </a:cubicBezTo>
                  <a:cubicBezTo>
                    <a:pt x="2945" y="28465"/>
                    <a:pt x="3607" y="32756"/>
                    <a:pt x="5136" y="36751"/>
                  </a:cubicBezTo>
                  <a:cubicBezTo>
                    <a:pt x="6711" y="40836"/>
                    <a:pt x="9199" y="44671"/>
                    <a:pt x="10135" y="48871"/>
                  </a:cubicBezTo>
                  <a:cubicBezTo>
                    <a:pt x="9929" y="55947"/>
                    <a:pt x="11482" y="63182"/>
                    <a:pt x="14905" y="69254"/>
                  </a:cubicBezTo>
                  <a:cubicBezTo>
                    <a:pt x="11938" y="66560"/>
                    <a:pt x="9678" y="63228"/>
                    <a:pt x="8240" y="59553"/>
                  </a:cubicBezTo>
                  <a:cubicBezTo>
                    <a:pt x="6985" y="56358"/>
                    <a:pt x="6346" y="52934"/>
                    <a:pt x="4976" y="49784"/>
                  </a:cubicBezTo>
                  <a:cubicBezTo>
                    <a:pt x="4680" y="49168"/>
                    <a:pt x="4337" y="48506"/>
                    <a:pt x="3698" y="48232"/>
                  </a:cubicBezTo>
                  <a:cubicBezTo>
                    <a:pt x="3521" y="48163"/>
                    <a:pt x="3337" y="48132"/>
                    <a:pt x="3153" y="48132"/>
                  </a:cubicBezTo>
                  <a:cubicBezTo>
                    <a:pt x="2600" y="48132"/>
                    <a:pt x="2043" y="48414"/>
                    <a:pt x="1667" y="48825"/>
                  </a:cubicBezTo>
                  <a:cubicBezTo>
                    <a:pt x="1164" y="49396"/>
                    <a:pt x="936" y="50149"/>
                    <a:pt x="799" y="50880"/>
                  </a:cubicBezTo>
                  <a:cubicBezTo>
                    <a:pt x="0" y="55148"/>
                    <a:pt x="1781" y="59599"/>
                    <a:pt x="4702" y="62794"/>
                  </a:cubicBezTo>
                  <a:cubicBezTo>
                    <a:pt x="7510" y="65899"/>
                    <a:pt x="11253" y="67998"/>
                    <a:pt x="15111" y="69619"/>
                  </a:cubicBezTo>
                  <a:cubicBezTo>
                    <a:pt x="17051" y="72952"/>
                    <a:pt x="19539" y="75919"/>
                    <a:pt x="22620" y="78293"/>
                  </a:cubicBezTo>
                  <a:cubicBezTo>
                    <a:pt x="22926" y="78526"/>
                    <a:pt x="23344" y="78740"/>
                    <a:pt x="23701" y="78740"/>
                  </a:cubicBezTo>
                  <a:cubicBezTo>
                    <a:pt x="23903" y="78740"/>
                    <a:pt x="24086" y="78671"/>
                    <a:pt x="24218" y="78498"/>
                  </a:cubicBezTo>
                  <a:cubicBezTo>
                    <a:pt x="19288" y="74960"/>
                    <a:pt x="15818" y="69665"/>
                    <a:pt x="13673" y="63981"/>
                  </a:cubicBezTo>
                  <a:cubicBezTo>
                    <a:pt x="13330" y="63045"/>
                    <a:pt x="13011" y="62087"/>
                    <a:pt x="12737" y="61128"/>
                  </a:cubicBezTo>
                  <a:cubicBezTo>
                    <a:pt x="12303" y="55148"/>
                    <a:pt x="13764" y="49122"/>
                    <a:pt x="17416" y="44534"/>
                  </a:cubicBezTo>
                  <a:cubicBezTo>
                    <a:pt x="19813" y="41476"/>
                    <a:pt x="23077" y="39170"/>
                    <a:pt x="25451" y="36089"/>
                  </a:cubicBezTo>
                  <a:cubicBezTo>
                    <a:pt x="26090" y="35244"/>
                    <a:pt x="26683" y="34103"/>
                    <a:pt x="26135" y="33190"/>
                  </a:cubicBezTo>
                  <a:cubicBezTo>
                    <a:pt x="25784" y="32575"/>
                    <a:pt x="25085" y="32364"/>
                    <a:pt x="24346" y="32364"/>
                  </a:cubicBezTo>
                  <a:cubicBezTo>
                    <a:pt x="23933" y="32364"/>
                    <a:pt x="23507" y="32430"/>
                    <a:pt x="23122" y="32528"/>
                  </a:cubicBezTo>
                  <a:cubicBezTo>
                    <a:pt x="19105" y="33624"/>
                    <a:pt x="15978" y="36910"/>
                    <a:pt x="13969" y="40563"/>
                  </a:cubicBezTo>
                  <a:cubicBezTo>
                    <a:pt x="12372" y="43507"/>
                    <a:pt x="11390" y="46771"/>
                    <a:pt x="11048" y="50081"/>
                  </a:cubicBezTo>
                  <a:cubicBezTo>
                    <a:pt x="10934" y="43986"/>
                    <a:pt x="12098" y="37846"/>
                    <a:pt x="14494" y="32231"/>
                  </a:cubicBezTo>
                  <a:cubicBezTo>
                    <a:pt x="17895" y="28077"/>
                    <a:pt x="22529" y="24904"/>
                    <a:pt x="27665" y="23147"/>
                  </a:cubicBezTo>
                  <a:cubicBezTo>
                    <a:pt x="32595" y="21481"/>
                    <a:pt x="38096" y="21047"/>
                    <a:pt x="42319" y="18011"/>
                  </a:cubicBezTo>
                  <a:cubicBezTo>
                    <a:pt x="42844" y="17623"/>
                    <a:pt x="43368" y="17189"/>
                    <a:pt x="43665" y="16596"/>
                  </a:cubicBezTo>
                  <a:cubicBezTo>
                    <a:pt x="43962" y="16003"/>
                    <a:pt x="43985" y="15226"/>
                    <a:pt x="43551" y="14724"/>
                  </a:cubicBezTo>
                  <a:cubicBezTo>
                    <a:pt x="43277" y="14428"/>
                    <a:pt x="42889" y="14245"/>
                    <a:pt x="42524" y="14108"/>
                  </a:cubicBezTo>
                  <a:cubicBezTo>
                    <a:pt x="41374" y="13717"/>
                    <a:pt x="40169" y="13560"/>
                    <a:pt x="38953" y="13560"/>
                  </a:cubicBezTo>
                  <a:cubicBezTo>
                    <a:pt x="37827" y="13560"/>
                    <a:pt x="36693" y="13694"/>
                    <a:pt x="35585" y="13903"/>
                  </a:cubicBezTo>
                  <a:cubicBezTo>
                    <a:pt x="30153" y="14884"/>
                    <a:pt x="25085" y="17623"/>
                    <a:pt x="21114" y="21458"/>
                  </a:cubicBezTo>
                  <a:cubicBezTo>
                    <a:pt x="21548" y="20864"/>
                    <a:pt x="22004" y="20294"/>
                    <a:pt x="22461" y="19723"/>
                  </a:cubicBezTo>
                  <a:cubicBezTo>
                    <a:pt x="24241" y="17463"/>
                    <a:pt x="25998" y="15204"/>
                    <a:pt x="27779" y="12967"/>
                  </a:cubicBezTo>
                  <a:cubicBezTo>
                    <a:pt x="28190" y="12419"/>
                    <a:pt x="28646" y="11848"/>
                    <a:pt x="29194" y="11437"/>
                  </a:cubicBezTo>
                  <a:cubicBezTo>
                    <a:pt x="30175" y="10730"/>
                    <a:pt x="31431" y="10502"/>
                    <a:pt x="32572" y="10114"/>
                  </a:cubicBezTo>
                  <a:cubicBezTo>
                    <a:pt x="33736" y="9748"/>
                    <a:pt x="34946" y="9086"/>
                    <a:pt x="35357" y="7945"/>
                  </a:cubicBezTo>
                  <a:cubicBezTo>
                    <a:pt x="34923" y="7788"/>
                    <a:pt x="34458" y="7710"/>
                    <a:pt x="33993" y="7710"/>
                  </a:cubicBezTo>
                  <a:cubicBezTo>
                    <a:pt x="33309" y="7710"/>
                    <a:pt x="32622" y="7879"/>
                    <a:pt x="32024" y="8219"/>
                  </a:cubicBezTo>
                  <a:cubicBezTo>
                    <a:pt x="32892" y="7215"/>
                    <a:pt x="33531" y="6051"/>
                    <a:pt x="33896" y="4772"/>
                  </a:cubicBezTo>
                  <a:cubicBezTo>
                    <a:pt x="33987" y="4499"/>
                    <a:pt x="34033" y="4179"/>
                    <a:pt x="33873" y="3951"/>
                  </a:cubicBezTo>
                  <a:cubicBezTo>
                    <a:pt x="33753" y="3779"/>
                    <a:pt x="33580" y="3710"/>
                    <a:pt x="33389" y="3710"/>
                  </a:cubicBezTo>
                  <a:cubicBezTo>
                    <a:pt x="33073" y="3710"/>
                    <a:pt x="32705" y="3897"/>
                    <a:pt x="32435" y="4111"/>
                  </a:cubicBezTo>
                  <a:cubicBezTo>
                    <a:pt x="31522" y="4864"/>
                    <a:pt x="30746" y="5777"/>
                    <a:pt x="30153" y="6827"/>
                  </a:cubicBezTo>
                  <a:cubicBezTo>
                    <a:pt x="30563" y="5343"/>
                    <a:pt x="30700" y="3768"/>
                    <a:pt x="30495" y="2239"/>
                  </a:cubicBezTo>
                  <a:cubicBezTo>
                    <a:pt x="30449" y="1897"/>
                    <a:pt x="30335" y="1508"/>
                    <a:pt x="30016" y="1417"/>
                  </a:cubicBezTo>
                  <a:cubicBezTo>
                    <a:pt x="29975" y="1406"/>
                    <a:pt x="29935" y="1401"/>
                    <a:pt x="29896" y="1401"/>
                  </a:cubicBezTo>
                  <a:cubicBezTo>
                    <a:pt x="29605" y="1401"/>
                    <a:pt x="29352" y="1683"/>
                    <a:pt x="29171" y="1965"/>
                  </a:cubicBezTo>
                  <a:cubicBezTo>
                    <a:pt x="28190" y="3517"/>
                    <a:pt x="27596" y="5343"/>
                    <a:pt x="27505" y="7215"/>
                  </a:cubicBezTo>
                  <a:cubicBezTo>
                    <a:pt x="27414" y="6165"/>
                    <a:pt x="27003" y="5161"/>
                    <a:pt x="26364" y="4339"/>
                  </a:cubicBezTo>
                  <a:cubicBezTo>
                    <a:pt x="26139" y="4045"/>
                    <a:pt x="25783" y="3764"/>
                    <a:pt x="25455" y="3764"/>
                  </a:cubicBezTo>
                  <a:cubicBezTo>
                    <a:pt x="25350" y="3764"/>
                    <a:pt x="25248" y="3793"/>
                    <a:pt x="25154" y="3859"/>
                  </a:cubicBezTo>
                  <a:cubicBezTo>
                    <a:pt x="24834" y="4065"/>
                    <a:pt x="24834" y="4499"/>
                    <a:pt x="24880" y="4864"/>
                  </a:cubicBezTo>
                  <a:cubicBezTo>
                    <a:pt x="25108" y="7192"/>
                    <a:pt x="25930" y="9474"/>
                    <a:pt x="27528" y="11346"/>
                  </a:cubicBezTo>
                  <a:cubicBezTo>
                    <a:pt x="24720" y="15820"/>
                    <a:pt x="21068" y="19700"/>
                    <a:pt x="18124" y="24105"/>
                  </a:cubicBezTo>
                  <a:cubicBezTo>
                    <a:pt x="17256" y="25429"/>
                    <a:pt x="16435" y="26776"/>
                    <a:pt x="15704" y="28191"/>
                  </a:cubicBezTo>
                  <a:cubicBezTo>
                    <a:pt x="16982" y="24562"/>
                    <a:pt x="17918" y="20819"/>
                    <a:pt x="18512" y="17030"/>
                  </a:cubicBezTo>
                  <a:cubicBezTo>
                    <a:pt x="19196" y="12602"/>
                    <a:pt x="19402" y="8059"/>
                    <a:pt x="18420" y="3723"/>
                  </a:cubicBezTo>
                  <a:cubicBezTo>
                    <a:pt x="18010" y="2011"/>
                    <a:pt x="17028" y="25"/>
                    <a:pt x="15271" y="2"/>
                  </a:cubicBezTo>
                  <a:cubicBezTo>
                    <a:pt x="15248" y="1"/>
                    <a:pt x="15226" y="1"/>
                    <a:pt x="152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1" name="Google Shape;1471;p58"/>
          <p:cNvGrpSpPr/>
          <p:nvPr/>
        </p:nvGrpSpPr>
        <p:grpSpPr>
          <a:xfrm>
            <a:off x="7737581" y="3524567"/>
            <a:ext cx="1299685" cy="2316070"/>
            <a:chOff x="6147404" y="1002707"/>
            <a:chExt cx="2640563" cy="4000121"/>
          </a:xfrm>
        </p:grpSpPr>
        <p:sp>
          <p:nvSpPr>
            <p:cNvPr id="1472" name="Google Shape;1472;p58"/>
            <p:cNvSpPr/>
            <p:nvPr/>
          </p:nvSpPr>
          <p:spPr>
            <a:xfrm>
              <a:off x="6510784" y="1346685"/>
              <a:ext cx="2277183" cy="1691096"/>
            </a:xfrm>
            <a:custGeom>
              <a:rect b="b" l="l" r="r" t="t"/>
              <a:pathLst>
                <a:path extrusionOk="0" h="62668" w="84387">
                  <a:moveTo>
                    <a:pt x="33132" y="0"/>
                  </a:moveTo>
                  <a:cubicBezTo>
                    <a:pt x="31910" y="0"/>
                    <a:pt x="30705" y="646"/>
                    <a:pt x="30062" y="1675"/>
                  </a:cubicBezTo>
                  <a:cubicBezTo>
                    <a:pt x="29788" y="2131"/>
                    <a:pt x="29605" y="2633"/>
                    <a:pt x="29446" y="3158"/>
                  </a:cubicBezTo>
                  <a:cubicBezTo>
                    <a:pt x="29331" y="3546"/>
                    <a:pt x="29240" y="3912"/>
                    <a:pt x="29103" y="4300"/>
                  </a:cubicBezTo>
                  <a:cubicBezTo>
                    <a:pt x="28829" y="5167"/>
                    <a:pt x="28327" y="6080"/>
                    <a:pt x="27483" y="6468"/>
                  </a:cubicBezTo>
                  <a:cubicBezTo>
                    <a:pt x="27163" y="6605"/>
                    <a:pt x="26707" y="6833"/>
                    <a:pt x="26844" y="7153"/>
                  </a:cubicBezTo>
                  <a:cubicBezTo>
                    <a:pt x="26889" y="7335"/>
                    <a:pt x="27072" y="7404"/>
                    <a:pt x="27232" y="7495"/>
                  </a:cubicBezTo>
                  <a:cubicBezTo>
                    <a:pt x="28099" y="7975"/>
                    <a:pt x="28282" y="9139"/>
                    <a:pt x="28145" y="10120"/>
                  </a:cubicBezTo>
                  <a:cubicBezTo>
                    <a:pt x="28008" y="11079"/>
                    <a:pt x="27620" y="12037"/>
                    <a:pt x="27734" y="13019"/>
                  </a:cubicBezTo>
                  <a:cubicBezTo>
                    <a:pt x="27939" y="14731"/>
                    <a:pt x="29628" y="15941"/>
                    <a:pt x="31340" y="16192"/>
                  </a:cubicBezTo>
                  <a:cubicBezTo>
                    <a:pt x="31629" y="16230"/>
                    <a:pt x="31921" y="16247"/>
                    <a:pt x="32214" y="16247"/>
                  </a:cubicBezTo>
                  <a:cubicBezTo>
                    <a:pt x="32801" y="16247"/>
                    <a:pt x="33394" y="16176"/>
                    <a:pt x="33988" y="16055"/>
                  </a:cubicBezTo>
                  <a:lnTo>
                    <a:pt x="33988" y="16055"/>
                  </a:lnTo>
                  <a:cubicBezTo>
                    <a:pt x="33965" y="16374"/>
                    <a:pt x="33965" y="16671"/>
                    <a:pt x="33942" y="16991"/>
                  </a:cubicBezTo>
                  <a:cubicBezTo>
                    <a:pt x="33897" y="17698"/>
                    <a:pt x="33805" y="18428"/>
                    <a:pt x="33714" y="19136"/>
                  </a:cubicBezTo>
                  <a:cubicBezTo>
                    <a:pt x="33691" y="19273"/>
                    <a:pt x="33668" y="19410"/>
                    <a:pt x="33645" y="19547"/>
                  </a:cubicBezTo>
                  <a:cubicBezTo>
                    <a:pt x="34330" y="20251"/>
                    <a:pt x="35317" y="20603"/>
                    <a:pt x="36303" y="20603"/>
                  </a:cubicBezTo>
                  <a:cubicBezTo>
                    <a:pt x="36468" y="20603"/>
                    <a:pt x="36632" y="20594"/>
                    <a:pt x="36795" y="20574"/>
                  </a:cubicBezTo>
                  <a:cubicBezTo>
                    <a:pt x="38119" y="20414"/>
                    <a:pt x="39283" y="19730"/>
                    <a:pt x="40265" y="18839"/>
                  </a:cubicBezTo>
                  <a:cubicBezTo>
                    <a:pt x="40721" y="18428"/>
                    <a:pt x="41155" y="17949"/>
                    <a:pt x="41429" y="17424"/>
                  </a:cubicBezTo>
                  <a:cubicBezTo>
                    <a:pt x="41406" y="17287"/>
                    <a:pt x="41360" y="17150"/>
                    <a:pt x="41315" y="17013"/>
                  </a:cubicBezTo>
                  <a:cubicBezTo>
                    <a:pt x="41109" y="16899"/>
                    <a:pt x="40904" y="16785"/>
                    <a:pt x="40698" y="16625"/>
                  </a:cubicBezTo>
                  <a:cubicBezTo>
                    <a:pt x="39124" y="15507"/>
                    <a:pt x="38393" y="13316"/>
                    <a:pt x="38964" y="11444"/>
                  </a:cubicBezTo>
                  <a:cubicBezTo>
                    <a:pt x="38987" y="11375"/>
                    <a:pt x="39009" y="11284"/>
                    <a:pt x="39032" y="11216"/>
                  </a:cubicBezTo>
                  <a:cubicBezTo>
                    <a:pt x="39968" y="11193"/>
                    <a:pt x="40950" y="10987"/>
                    <a:pt x="41657" y="10394"/>
                  </a:cubicBezTo>
                  <a:cubicBezTo>
                    <a:pt x="42388" y="9801"/>
                    <a:pt x="42753" y="8728"/>
                    <a:pt x="42319" y="7906"/>
                  </a:cubicBezTo>
                  <a:cubicBezTo>
                    <a:pt x="42052" y="7361"/>
                    <a:pt x="41456" y="7087"/>
                    <a:pt x="40858" y="7087"/>
                  </a:cubicBezTo>
                  <a:cubicBezTo>
                    <a:pt x="40280" y="7087"/>
                    <a:pt x="39701" y="7344"/>
                    <a:pt x="39420" y="7860"/>
                  </a:cubicBezTo>
                  <a:cubicBezTo>
                    <a:pt x="38119" y="7450"/>
                    <a:pt x="37343" y="6377"/>
                    <a:pt x="37069" y="5327"/>
                  </a:cubicBezTo>
                  <a:cubicBezTo>
                    <a:pt x="36795" y="4254"/>
                    <a:pt x="36841" y="3136"/>
                    <a:pt x="36407" y="2131"/>
                  </a:cubicBezTo>
                  <a:cubicBezTo>
                    <a:pt x="35882" y="944"/>
                    <a:pt x="34673" y="100"/>
                    <a:pt x="33372" y="9"/>
                  </a:cubicBezTo>
                  <a:cubicBezTo>
                    <a:pt x="33292" y="3"/>
                    <a:pt x="33212" y="0"/>
                    <a:pt x="33132" y="0"/>
                  </a:cubicBezTo>
                  <a:close/>
                  <a:moveTo>
                    <a:pt x="4825" y="10755"/>
                  </a:moveTo>
                  <a:cubicBezTo>
                    <a:pt x="4747" y="10755"/>
                    <a:pt x="4674" y="10811"/>
                    <a:pt x="4635" y="10851"/>
                  </a:cubicBezTo>
                  <a:cubicBezTo>
                    <a:pt x="4406" y="11124"/>
                    <a:pt x="4361" y="11512"/>
                    <a:pt x="4338" y="11855"/>
                  </a:cubicBezTo>
                  <a:lnTo>
                    <a:pt x="4338" y="11878"/>
                  </a:lnTo>
                  <a:cubicBezTo>
                    <a:pt x="4315" y="12517"/>
                    <a:pt x="4292" y="13179"/>
                    <a:pt x="4315" y="13841"/>
                  </a:cubicBezTo>
                  <a:cubicBezTo>
                    <a:pt x="2900" y="15689"/>
                    <a:pt x="1462" y="17515"/>
                    <a:pt x="1" y="19319"/>
                  </a:cubicBezTo>
                  <a:cubicBezTo>
                    <a:pt x="275" y="19935"/>
                    <a:pt x="549" y="20551"/>
                    <a:pt x="800" y="21168"/>
                  </a:cubicBezTo>
                  <a:cubicBezTo>
                    <a:pt x="2010" y="20643"/>
                    <a:pt x="3242" y="20140"/>
                    <a:pt x="4452" y="19638"/>
                  </a:cubicBezTo>
                  <a:cubicBezTo>
                    <a:pt x="4269" y="19068"/>
                    <a:pt x="4110" y="18520"/>
                    <a:pt x="4041" y="17949"/>
                  </a:cubicBezTo>
                  <a:cubicBezTo>
                    <a:pt x="3973" y="17333"/>
                    <a:pt x="4041" y="16694"/>
                    <a:pt x="4315" y="16146"/>
                  </a:cubicBezTo>
                  <a:cubicBezTo>
                    <a:pt x="4657" y="15461"/>
                    <a:pt x="5319" y="14913"/>
                    <a:pt x="5433" y="14160"/>
                  </a:cubicBezTo>
                  <a:cubicBezTo>
                    <a:pt x="5479" y="13863"/>
                    <a:pt x="5433" y="13544"/>
                    <a:pt x="5365" y="13247"/>
                  </a:cubicBezTo>
                  <a:cubicBezTo>
                    <a:pt x="5342" y="13065"/>
                    <a:pt x="5296" y="12859"/>
                    <a:pt x="5274" y="12677"/>
                  </a:cubicBezTo>
                  <a:cubicBezTo>
                    <a:pt x="5182" y="12197"/>
                    <a:pt x="5114" y="11718"/>
                    <a:pt x="5023" y="11239"/>
                  </a:cubicBezTo>
                  <a:cubicBezTo>
                    <a:pt x="5000" y="11147"/>
                    <a:pt x="5000" y="11056"/>
                    <a:pt x="4977" y="10987"/>
                  </a:cubicBezTo>
                  <a:cubicBezTo>
                    <a:pt x="4954" y="10896"/>
                    <a:pt x="4931" y="10805"/>
                    <a:pt x="4863" y="10759"/>
                  </a:cubicBezTo>
                  <a:cubicBezTo>
                    <a:pt x="4850" y="10756"/>
                    <a:pt x="4838" y="10755"/>
                    <a:pt x="4825" y="10755"/>
                  </a:cubicBezTo>
                  <a:close/>
                  <a:moveTo>
                    <a:pt x="81191" y="53739"/>
                  </a:moveTo>
                  <a:lnTo>
                    <a:pt x="81191" y="53739"/>
                  </a:lnTo>
                  <a:cubicBezTo>
                    <a:pt x="80255" y="53899"/>
                    <a:pt x="79319" y="54059"/>
                    <a:pt x="78246" y="54196"/>
                  </a:cubicBezTo>
                  <a:cubicBezTo>
                    <a:pt x="78360" y="54858"/>
                    <a:pt x="78429" y="55520"/>
                    <a:pt x="78315" y="56159"/>
                  </a:cubicBezTo>
                  <a:cubicBezTo>
                    <a:pt x="78246" y="56615"/>
                    <a:pt x="78064" y="57026"/>
                    <a:pt x="77927" y="57437"/>
                  </a:cubicBezTo>
                  <a:cubicBezTo>
                    <a:pt x="77539" y="58487"/>
                    <a:pt x="77265" y="59582"/>
                    <a:pt x="77059" y="60678"/>
                  </a:cubicBezTo>
                  <a:cubicBezTo>
                    <a:pt x="77036" y="60838"/>
                    <a:pt x="77059" y="61043"/>
                    <a:pt x="77196" y="61089"/>
                  </a:cubicBezTo>
                  <a:cubicBezTo>
                    <a:pt x="77208" y="61091"/>
                    <a:pt x="77220" y="61092"/>
                    <a:pt x="77232" y="61092"/>
                  </a:cubicBezTo>
                  <a:cubicBezTo>
                    <a:pt x="77329" y="61092"/>
                    <a:pt x="77409" y="61011"/>
                    <a:pt x="77470" y="60929"/>
                  </a:cubicBezTo>
                  <a:cubicBezTo>
                    <a:pt x="77972" y="60290"/>
                    <a:pt x="78086" y="59423"/>
                    <a:pt x="78611" y="58829"/>
                  </a:cubicBezTo>
                  <a:cubicBezTo>
                    <a:pt x="78634" y="58784"/>
                    <a:pt x="78703" y="58715"/>
                    <a:pt x="78748" y="58715"/>
                  </a:cubicBezTo>
                  <a:cubicBezTo>
                    <a:pt x="78763" y="58710"/>
                    <a:pt x="78777" y="58708"/>
                    <a:pt x="78792" y="58708"/>
                  </a:cubicBezTo>
                  <a:cubicBezTo>
                    <a:pt x="78909" y="58708"/>
                    <a:pt x="79004" y="58864"/>
                    <a:pt x="79045" y="58966"/>
                  </a:cubicBezTo>
                  <a:cubicBezTo>
                    <a:pt x="79479" y="60062"/>
                    <a:pt x="79684" y="61226"/>
                    <a:pt x="79912" y="62367"/>
                  </a:cubicBezTo>
                  <a:cubicBezTo>
                    <a:pt x="79933" y="62450"/>
                    <a:pt x="79992" y="62553"/>
                    <a:pt x="80071" y="62553"/>
                  </a:cubicBezTo>
                  <a:cubicBezTo>
                    <a:pt x="80079" y="62553"/>
                    <a:pt x="80087" y="62552"/>
                    <a:pt x="80095" y="62550"/>
                  </a:cubicBezTo>
                  <a:cubicBezTo>
                    <a:pt x="80118" y="62527"/>
                    <a:pt x="80141" y="62504"/>
                    <a:pt x="80163" y="62481"/>
                  </a:cubicBezTo>
                  <a:cubicBezTo>
                    <a:pt x="80346" y="62230"/>
                    <a:pt x="80346" y="61888"/>
                    <a:pt x="80323" y="61568"/>
                  </a:cubicBezTo>
                  <a:cubicBezTo>
                    <a:pt x="80323" y="61020"/>
                    <a:pt x="80369" y="60473"/>
                    <a:pt x="80483" y="59948"/>
                  </a:cubicBezTo>
                  <a:cubicBezTo>
                    <a:pt x="80483" y="59879"/>
                    <a:pt x="80529" y="59788"/>
                    <a:pt x="80597" y="59788"/>
                  </a:cubicBezTo>
                  <a:cubicBezTo>
                    <a:pt x="80666" y="59788"/>
                    <a:pt x="80688" y="59834"/>
                    <a:pt x="80711" y="59879"/>
                  </a:cubicBezTo>
                  <a:cubicBezTo>
                    <a:pt x="80985" y="60336"/>
                    <a:pt x="81168" y="60838"/>
                    <a:pt x="81282" y="61363"/>
                  </a:cubicBezTo>
                  <a:cubicBezTo>
                    <a:pt x="81373" y="61751"/>
                    <a:pt x="81442" y="62162"/>
                    <a:pt x="81624" y="62504"/>
                  </a:cubicBezTo>
                  <a:cubicBezTo>
                    <a:pt x="81686" y="62586"/>
                    <a:pt x="81765" y="62667"/>
                    <a:pt x="81846" y="62667"/>
                  </a:cubicBezTo>
                  <a:cubicBezTo>
                    <a:pt x="81856" y="62667"/>
                    <a:pt x="81866" y="62666"/>
                    <a:pt x="81875" y="62664"/>
                  </a:cubicBezTo>
                  <a:cubicBezTo>
                    <a:pt x="81967" y="62641"/>
                    <a:pt x="81989" y="62527"/>
                    <a:pt x="82012" y="62436"/>
                  </a:cubicBezTo>
                  <a:cubicBezTo>
                    <a:pt x="82104" y="61796"/>
                    <a:pt x="82058" y="61157"/>
                    <a:pt x="81921" y="60564"/>
                  </a:cubicBezTo>
                  <a:cubicBezTo>
                    <a:pt x="81853" y="60313"/>
                    <a:pt x="81807" y="60062"/>
                    <a:pt x="81944" y="59856"/>
                  </a:cubicBezTo>
                  <a:cubicBezTo>
                    <a:pt x="82332" y="60473"/>
                    <a:pt x="82720" y="61066"/>
                    <a:pt x="83108" y="61682"/>
                  </a:cubicBezTo>
                  <a:cubicBezTo>
                    <a:pt x="83199" y="61796"/>
                    <a:pt x="83291" y="61933"/>
                    <a:pt x="83450" y="61933"/>
                  </a:cubicBezTo>
                  <a:cubicBezTo>
                    <a:pt x="83564" y="61933"/>
                    <a:pt x="83656" y="61796"/>
                    <a:pt x="83679" y="61682"/>
                  </a:cubicBezTo>
                  <a:cubicBezTo>
                    <a:pt x="83701" y="61545"/>
                    <a:pt x="83656" y="61431"/>
                    <a:pt x="83610" y="61317"/>
                  </a:cubicBezTo>
                  <a:cubicBezTo>
                    <a:pt x="83405" y="60632"/>
                    <a:pt x="83176" y="59925"/>
                    <a:pt x="82948" y="59240"/>
                  </a:cubicBezTo>
                  <a:cubicBezTo>
                    <a:pt x="82963" y="59239"/>
                    <a:pt x="82977" y="59238"/>
                    <a:pt x="82991" y="59238"/>
                  </a:cubicBezTo>
                  <a:cubicBezTo>
                    <a:pt x="83228" y="59238"/>
                    <a:pt x="83459" y="59410"/>
                    <a:pt x="83610" y="59582"/>
                  </a:cubicBezTo>
                  <a:cubicBezTo>
                    <a:pt x="83793" y="59788"/>
                    <a:pt x="83930" y="60016"/>
                    <a:pt x="84135" y="60153"/>
                  </a:cubicBezTo>
                  <a:cubicBezTo>
                    <a:pt x="84158" y="60176"/>
                    <a:pt x="84204" y="60199"/>
                    <a:pt x="84249" y="60199"/>
                  </a:cubicBezTo>
                  <a:cubicBezTo>
                    <a:pt x="84386" y="60199"/>
                    <a:pt x="84386" y="59993"/>
                    <a:pt x="84340" y="59856"/>
                  </a:cubicBezTo>
                  <a:cubicBezTo>
                    <a:pt x="83838" y="58418"/>
                    <a:pt x="82925" y="57117"/>
                    <a:pt x="81716" y="56181"/>
                  </a:cubicBezTo>
                  <a:cubicBezTo>
                    <a:pt x="81510" y="55999"/>
                    <a:pt x="81282" y="55839"/>
                    <a:pt x="81213" y="55588"/>
                  </a:cubicBezTo>
                  <a:cubicBezTo>
                    <a:pt x="81168" y="55451"/>
                    <a:pt x="81168" y="55314"/>
                    <a:pt x="81168" y="55177"/>
                  </a:cubicBezTo>
                  <a:cubicBezTo>
                    <a:pt x="81168" y="54698"/>
                    <a:pt x="81168" y="54219"/>
                    <a:pt x="81191" y="5373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58"/>
            <p:cNvSpPr/>
            <p:nvPr/>
          </p:nvSpPr>
          <p:spPr>
            <a:xfrm>
              <a:off x="6157512" y="1602079"/>
              <a:ext cx="470591" cy="337555"/>
            </a:xfrm>
            <a:custGeom>
              <a:rect b="b" l="l" r="r" t="t"/>
              <a:pathLst>
                <a:path extrusionOk="0" h="12509" w="17439">
                  <a:moveTo>
                    <a:pt x="2169" y="1"/>
                  </a:moveTo>
                  <a:cubicBezTo>
                    <a:pt x="1484" y="777"/>
                    <a:pt x="799" y="1553"/>
                    <a:pt x="114" y="2329"/>
                  </a:cubicBezTo>
                  <a:cubicBezTo>
                    <a:pt x="69" y="2374"/>
                    <a:pt x="0" y="2443"/>
                    <a:pt x="23" y="2511"/>
                  </a:cubicBezTo>
                  <a:cubicBezTo>
                    <a:pt x="23" y="2580"/>
                    <a:pt x="69" y="2625"/>
                    <a:pt x="114" y="2648"/>
                  </a:cubicBezTo>
                  <a:cubicBezTo>
                    <a:pt x="3721" y="5981"/>
                    <a:pt x="7350" y="9268"/>
                    <a:pt x="11002" y="12509"/>
                  </a:cubicBezTo>
                  <a:cubicBezTo>
                    <a:pt x="11710" y="11641"/>
                    <a:pt x="12417" y="10774"/>
                    <a:pt x="13102" y="9907"/>
                  </a:cubicBezTo>
                  <a:cubicBezTo>
                    <a:pt x="14563" y="8103"/>
                    <a:pt x="16001" y="6277"/>
                    <a:pt x="17416" y="4429"/>
                  </a:cubicBezTo>
                  <a:cubicBezTo>
                    <a:pt x="17393" y="3767"/>
                    <a:pt x="17416" y="3105"/>
                    <a:pt x="17439" y="2466"/>
                  </a:cubicBezTo>
                  <a:lnTo>
                    <a:pt x="17439" y="2466"/>
                  </a:lnTo>
                  <a:cubicBezTo>
                    <a:pt x="17142" y="2717"/>
                    <a:pt x="16822" y="2991"/>
                    <a:pt x="16480" y="3242"/>
                  </a:cubicBezTo>
                  <a:cubicBezTo>
                    <a:pt x="14974" y="5844"/>
                    <a:pt x="13033" y="8172"/>
                    <a:pt x="11093" y="10500"/>
                  </a:cubicBezTo>
                  <a:cubicBezTo>
                    <a:pt x="7921" y="7784"/>
                    <a:pt x="4748" y="5045"/>
                    <a:pt x="1575" y="2329"/>
                  </a:cubicBezTo>
                  <a:cubicBezTo>
                    <a:pt x="1986" y="1827"/>
                    <a:pt x="2397" y="1302"/>
                    <a:pt x="2808" y="777"/>
                  </a:cubicBezTo>
                  <a:cubicBezTo>
                    <a:pt x="2602" y="526"/>
                    <a:pt x="2374" y="274"/>
                    <a:pt x="2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58"/>
            <p:cNvSpPr/>
            <p:nvPr/>
          </p:nvSpPr>
          <p:spPr>
            <a:xfrm>
              <a:off x="6646302" y="1481178"/>
              <a:ext cx="158321" cy="207596"/>
            </a:xfrm>
            <a:custGeom>
              <a:rect b="b" l="l" r="r" t="t"/>
              <a:pathLst>
                <a:path extrusionOk="0" h="7693" w="5867">
                  <a:moveTo>
                    <a:pt x="5250" y="0"/>
                  </a:moveTo>
                  <a:cubicBezTo>
                    <a:pt x="3630" y="2192"/>
                    <a:pt x="1895" y="4269"/>
                    <a:pt x="46" y="6255"/>
                  </a:cubicBezTo>
                  <a:lnTo>
                    <a:pt x="1" y="6255"/>
                  </a:lnTo>
                  <a:cubicBezTo>
                    <a:pt x="92" y="6734"/>
                    <a:pt x="160" y="7213"/>
                    <a:pt x="252" y="7693"/>
                  </a:cubicBezTo>
                  <a:cubicBezTo>
                    <a:pt x="2123" y="5273"/>
                    <a:pt x="3995" y="2876"/>
                    <a:pt x="5867" y="457"/>
                  </a:cubicBezTo>
                  <a:cubicBezTo>
                    <a:pt x="5661" y="297"/>
                    <a:pt x="5456" y="160"/>
                    <a:pt x="5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58"/>
            <p:cNvSpPr/>
            <p:nvPr/>
          </p:nvSpPr>
          <p:spPr>
            <a:xfrm>
              <a:off x="6590255" y="1304399"/>
              <a:ext cx="134304" cy="123834"/>
            </a:xfrm>
            <a:custGeom>
              <a:rect b="b" l="l" r="r" t="t"/>
              <a:pathLst>
                <a:path extrusionOk="0" h="4589" w="4977">
                  <a:moveTo>
                    <a:pt x="1028" y="1"/>
                  </a:moveTo>
                  <a:cubicBezTo>
                    <a:pt x="936" y="1"/>
                    <a:pt x="868" y="46"/>
                    <a:pt x="799" y="92"/>
                  </a:cubicBezTo>
                  <a:cubicBezTo>
                    <a:pt x="685" y="160"/>
                    <a:pt x="548" y="274"/>
                    <a:pt x="434" y="389"/>
                  </a:cubicBezTo>
                  <a:cubicBezTo>
                    <a:pt x="274" y="548"/>
                    <a:pt x="137" y="731"/>
                    <a:pt x="0" y="914"/>
                  </a:cubicBezTo>
                  <a:cubicBezTo>
                    <a:pt x="1187" y="2260"/>
                    <a:pt x="2511" y="3493"/>
                    <a:pt x="3972" y="4543"/>
                  </a:cubicBezTo>
                  <a:cubicBezTo>
                    <a:pt x="4018" y="4566"/>
                    <a:pt x="4041" y="4588"/>
                    <a:pt x="4086" y="4588"/>
                  </a:cubicBezTo>
                  <a:cubicBezTo>
                    <a:pt x="4132" y="4588"/>
                    <a:pt x="4177" y="4566"/>
                    <a:pt x="4223" y="4543"/>
                  </a:cubicBezTo>
                  <a:cubicBezTo>
                    <a:pt x="4360" y="4429"/>
                    <a:pt x="4497" y="4315"/>
                    <a:pt x="4634" y="4200"/>
                  </a:cubicBezTo>
                  <a:cubicBezTo>
                    <a:pt x="4702" y="4109"/>
                    <a:pt x="4794" y="4041"/>
                    <a:pt x="4862" y="3972"/>
                  </a:cubicBezTo>
                  <a:cubicBezTo>
                    <a:pt x="4908" y="3904"/>
                    <a:pt x="4976" y="3835"/>
                    <a:pt x="4976" y="3767"/>
                  </a:cubicBezTo>
                  <a:cubicBezTo>
                    <a:pt x="4976" y="3675"/>
                    <a:pt x="4908" y="3607"/>
                    <a:pt x="4839" y="3538"/>
                  </a:cubicBezTo>
                  <a:cubicBezTo>
                    <a:pt x="3630" y="2397"/>
                    <a:pt x="2443" y="1256"/>
                    <a:pt x="1233" y="138"/>
                  </a:cubicBezTo>
                  <a:cubicBezTo>
                    <a:pt x="1165" y="69"/>
                    <a:pt x="1096" y="1"/>
                    <a:pt x="10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58"/>
            <p:cNvSpPr/>
            <p:nvPr/>
          </p:nvSpPr>
          <p:spPr>
            <a:xfrm>
              <a:off x="6200014" y="1623019"/>
              <a:ext cx="402238" cy="262429"/>
            </a:xfrm>
            <a:custGeom>
              <a:rect b="b" l="l" r="r" t="t"/>
              <a:pathLst>
                <a:path extrusionOk="0" h="9725" w="14906">
                  <a:moveTo>
                    <a:pt x="1233" y="1"/>
                  </a:moveTo>
                  <a:cubicBezTo>
                    <a:pt x="822" y="526"/>
                    <a:pt x="411" y="1051"/>
                    <a:pt x="0" y="1553"/>
                  </a:cubicBezTo>
                  <a:cubicBezTo>
                    <a:pt x="3173" y="4269"/>
                    <a:pt x="6346" y="7008"/>
                    <a:pt x="9518" y="9724"/>
                  </a:cubicBezTo>
                  <a:cubicBezTo>
                    <a:pt x="11458" y="7396"/>
                    <a:pt x="13399" y="5068"/>
                    <a:pt x="14905" y="2466"/>
                  </a:cubicBezTo>
                  <a:lnTo>
                    <a:pt x="14905" y="2466"/>
                  </a:lnTo>
                  <a:cubicBezTo>
                    <a:pt x="12896" y="4063"/>
                    <a:pt x="10682" y="5433"/>
                    <a:pt x="8354" y="6506"/>
                  </a:cubicBezTo>
                  <a:cubicBezTo>
                    <a:pt x="8172" y="6597"/>
                    <a:pt x="7989" y="6666"/>
                    <a:pt x="7806" y="6666"/>
                  </a:cubicBezTo>
                  <a:cubicBezTo>
                    <a:pt x="7624" y="6643"/>
                    <a:pt x="7464" y="6529"/>
                    <a:pt x="7304" y="6414"/>
                  </a:cubicBezTo>
                  <a:cubicBezTo>
                    <a:pt x="4908" y="4703"/>
                    <a:pt x="3082" y="2352"/>
                    <a:pt x="12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58"/>
            <p:cNvSpPr/>
            <p:nvPr/>
          </p:nvSpPr>
          <p:spPr>
            <a:xfrm>
              <a:off x="6147404" y="1253290"/>
              <a:ext cx="640597" cy="548200"/>
            </a:xfrm>
            <a:custGeom>
              <a:rect b="b" l="l" r="r" t="t"/>
              <a:pathLst>
                <a:path extrusionOk="0" h="20315" w="23739">
                  <a:moveTo>
                    <a:pt x="14585" y="0"/>
                  </a:moveTo>
                  <a:cubicBezTo>
                    <a:pt x="11162" y="4953"/>
                    <a:pt x="5866" y="8582"/>
                    <a:pt x="0" y="10020"/>
                  </a:cubicBezTo>
                  <a:cubicBezTo>
                    <a:pt x="913" y="10911"/>
                    <a:pt x="1735" y="11892"/>
                    <a:pt x="2534" y="12874"/>
                  </a:cubicBezTo>
                  <a:cubicBezTo>
                    <a:pt x="2739" y="13147"/>
                    <a:pt x="2967" y="13399"/>
                    <a:pt x="3173" y="13650"/>
                  </a:cubicBezTo>
                  <a:cubicBezTo>
                    <a:pt x="5022" y="16001"/>
                    <a:pt x="6848" y="18352"/>
                    <a:pt x="9244" y="20063"/>
                  </a:cubicBezTo>
                  <a:cubicBezTo>
                    <a:pt x="9404" y="20178"/>
                    <a:pt x="9564" y="20292"/>
                    <a:pt x="9746" y="20315"/>
                  </a:cubicBezTo>
                  <a:cubicBezTo>
                    <a:pt x="9929" y="20315"/>
                    <a:pt x="10112" y="20246"/>
                    <a:pt x="10294" y="20155"/>
                  </a:cubicBezTo>
                  <a:cubicBezTo>
                    <a:pt x="12622" y="19082"/>
                    <a:pt x="14836" y="17712"/>
                    <a:pt x="16845" y="16115"/>
                  </a:cubicBezTo>
                  <a:cubicBezTo>
                    <a:pt x="17187" y="15864"/>
                    <a:pt x="17507" y="15613"/>
                    <a:pt x="17804" y="15339"/>
                  </a:cubicBezTo>
                  <a:lnTo>
                    <a:pt x="17804" y="15316"/>
                  </a:lnTo>
                  <a:cubicBezTo>
                    <a:pt x="17827" y="14973"/>
                    <a:pt x="17872" y="14585"/>
                    <a:pt x="18101" y="14312"/>
                  </a:cubicBezTo>
                  <a:cubicBezTo>
                    <a:pt x="18140" y="14272"/>
                    <a:pt x="18213" y="14216"/>
                    <a:pt x="18291" y="14216"/>
                  </a:cubicBezTo>
                  <a:cubicBezTo>
                    <a:pt x="18304" y="14216"/>
                    <a:pt x="18316" y="14217"/>
                    <a:pt x="18329" y="14220"/>
                  </a:cubicBezTo>
                  <a:cubicBezTo>
                    <a:pt x="18397" y="14266"/>
                    <a:pt x="18420" y="14357"/>
                    <a:pt x="18443" y="14448"/>
                  </a:cubicBezTo>
                  <a:cubicBezTo>
                    <a:pt x="18466" y="14517"/>
                    <a:pt x="18466" y="14608"/>
                    <a:pt x="18489" y="14700"/>
                  </a:cubicBezTo>
                  <a:lnTo>
                    <a:pt x="18534" y="14700"/>
                  </a:lnTo>
                  <a:cubicBezTo>
                    <a:pt x="20383" y="12714"/>
                    <a:pt x="22118" y="10637"/>
                    <a:pt x="23738" y="8445"/>
                  </a:cubicBezTo>
                  <a:cubicBezTo>
                    <a:pt x="22848" y="7647"/>
                    <a:pt x="21935" y="6870"/>
                    <a:pt x="21045" y="6094"/>
                  </a:cubicBezTo>
                  <a:cubicBezTo>
                    <a:pt x="20908" y="6209"/>
                    <a:pt x="20771" y="6323"/>
                    <a:pt x="20634" y="6437"/>
                  </a:cubicBezTo>
                  <a:cubicBezTo>
                    <a:pt x="20588" y="6460"/>
                    <a:pt x="20543" y="6482"/>
                    <a:pt x="20497" y="6482"/>
                  </a:cubicBezTo>
                  <a:cubicBezTo>
                    <a:pt x="20452" y="6482"/>
                    <a:pt x="20429" y="6460"/>
                    <a:pt x="20383" y="6437"/>
                  </a:cubicBezTo>
                  <a:cubicBezTo>
                    <a:pt x="18922" y="5387"/>
                    <a:pt x="17598" y="4154"/>
                    <a:pt x="16411" y="2808"/>
                  </a:cubicBezTo>
                  <a:cubicBezTo>
                    <a:pt x="16548" y="2625"/>
                    <a:pt x="16685" y="2442"/>
                    <a:pt x="16845" y="2283"/>
                  </a:cubicBezTo>
                  <a:cubicBezTo>
                    <a:pt x="16092" y="1529"/>
                    <a:pt x="15339" y="753"/>
                    <a:pt x="145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58"/>
            <p:cNvSpPr/>
            <p:nvPr/>
          </p:nvSpPr>
          <p:spPr>
            <a:xfrm>
              <a:off x="6821219" y="1816871"/>
              <a:ext cx="1562054" cy="2972506"/>
            </a:xfrm>
            <a:custGeom>
              <a:rect b="b" l="l" r="r" t="t"/>
              <a:pathLst>
                <a:path extrusionOk="0" h="110154" w="57886">
                  <a:moveTo>
                    <a:pt x="29925" y="0"/>
                  </a:moveTo>
                  <a:cubicBezTo>
                    <a:pt x="29651" y="525"/>
                    <a:pt x="29217" y="1004"/>
                    <a:pt x="28761" y="1415"/>
                  </a:cubicBezTo>
                  <a:cubicBezTo>
                    <a:pt x="27779" y="2306"/>
                    <a:pt x="26615" y="2990"/>
                    <a:pt x="25291" y="3150"/>
                  </a:cubicBezTo>
                  <a:cubicBezTo>
                    <a:pt x="25128" y="3170"/>
                    <a:pt x="24964" y="3179"/>
                    <a:pt x="24799" y="3179"/>
                  </a:cubicBezTo>
                  <a:cubicBezTo>
                    <a:pt x="23813" y="3179"/>
                    <a:pt x="22826" y="2827"/>
                    <a:pt x="22141" y="2123"/>
                  </a:cubicBezTo>
                  <a:cubicBezTo>
                    <a:pt x="21982" y="3127"/>
                    <a:pt x="21776" y="4154"/>
                    <a:pt x="21571" y="5159"/>
                  </a:cubicBezTo>
                  <a:cubicBezTo>
                    <a:pt x="19334" y="16731"/>
                    <a:pt x="18284" y="28692"/>
                    <a:pt x="20270" y="40310"/>
                  </a:cubicBezTo>
                  <a:cubicBezTo>
                    <a:pt x="18855" y="42387"/>
                    <a:pt x="17234" y="44372"/>
                    <a:pt x="15568" y="46358"/>
                  </a:cubicBezTo>
                  <a:cubicBezTo>
                    <a:pt x="13240" y="49075"/>
                    <a:pt x="10774" y="51745"/>
                    <a:pt x="8538" y="54575"/>
                  </a:cubicBezTo>
                  <a:cubicBezTo>
                    <a:pt x="4566" y="59551"/>
                    <a:pt x="1119" y="65258"/>
                    <a:pt x="435" y="71580"/>
                  </a:cubicBezTo>
                  <a:cubicBezTo>
                    <a:pt x="1" y="75689"/>
                    <a:pt x="777" y="79843"/>
                    <a:pt x="1736" y="83860"/>
                  </a:cubicBezTo>
                  <a:cubicBezTo>
                    <a:pt x="3904" y="92831"/>
                    <a:pt x="7077" y="101573"/>
                    <a:pt x="11208" y="109881"/>
                  </a:cubicBezTo>
                  <a:cubicBezTo>
                    <a:pt x="11459" y="109972"/>
                    <a:pt x="11710" y="110041"/>
                    <a:pt x="11961" y="110086"/>
                  </a:cubicBezTo>
                  <a:cubicBezTo>
                    <a:pt x="12228" y="110131"/>
                    <a:pt x="12499" y="110154"/>
                    <a:pt x="12772" y="110154"/>
                  </a:cubicBezTo>
                  <a:cubicBezTo>
                    <a:pt x="14022" y="110154"/>
                    <a:pt x="15310" y="109688"/>
                    <a:pt x="16321" y="108808"/>
                  </a:cubicBezTo>
                  <a:cubicBezTo>
                    <a:pt x="16435" y="108717"/>
                    <a:pt x="16549" y="108603"/>
                    <a:pt x="16663" y="108511"/>
                  </a:cubicBezTo>
                  <a:cubicBezTo>
                    <a:pt x="13856" y="100842"/>
                    <a:pt x="16116" y="92009"/>
                    <a:pt x="13125" y="84431"/>
                  </a:cubicBezTo>
                  <a:cubicBezTo>
                    <a:pt x="12852" y="83723"/>
                    <a:pt x="12532" y="83038"/>
                    <a:pt x="12486" y="82285"/>
                  </a:cubicBezTo>
                  <a:cubicBezTo>
                    <a:pt x="12464" y="81509"/>
                    <a:pt x="12737" y="80733"/>
                    <a:pt x="13103" y="80026"/>
                  </a:cubicBezTo>
                  <a:cubicBezTo>
                    <a:pt x="14244" y="77720"/>
                    <a:pt x="16070" y="75803"/>
                    <a:pt x="17942" y="74045"/>
                  </a:cubicBezTo>
                  <a:cubicBezTo>
                    <a:pt x="19174" y="72881"/>
                    <a:pt x="20452" y="71786"/>
                    <a:pt x="21731" y="70667"/>
                  </a:cubicBezTo>
                  <a:cubicBezTo>
                    <a:pt x="22141" y="74570"/>
                    <a:pt x="23009" y="78496"/>
                    <a:pt x="25816" y="81121"/>
                  </a:cubicBezTo>
                  <a:cubicBezTo>
                    <a:pt x="27117" y="82308"/>
                    <a:pt x="28715" y="83107"/>
                    <a:pt x="30336" y="83860"/>
                  </a:cubicBezTo>
                  <a:cubicBezTo>
                    <a:pt x="38621" y="87672"/>
                    <a:pt x="47523" y="90183"/>
                    <a:pt x="56585" y="91324"/>
                  </a:cubicBezTo>
                  <a:cubicBezTo>
                    <a:pt x="56653" y="91233"/>
                    <a:pt x="56722" y="91141"/>
                    <a:pt x="56767" y="91050"/>
                  </a:cubicBezTo>
                  <a:cubicBezTo>
                    <a:pt x="57407" y="90069"/>
                    <a:pt x="57795" y="88927"/>
                    <a:pt x="57863" y="87786"/>
                  </a:cubicBezTo>
                  <a:cubicBezTo>
                    <a:pt x="57886" y="87581"/>
                    <a:pt x="57886" y="87375"/>
                    <a:pt x="57863" y="87170"/>
                  </a:cubicBezTo>
                  <a:cubicBezTo>
                    <a:pt x="52910" y="85504"/>
                    <a:pt x="48801" y="82194"/>
                    <a:pt x="44145" y="80071"/>
                  </a:cubicBezTo>
                  <a:cubicBezTo>
                    <a:pt x="42182" y="79181"/>
                    <a:pt x="40105" y="78519"/>
                    <a:pt x="38256" y="77423"/>
                  </a:cubicBezTo>
                  <a:cubicBezTo>
                    <a:pt x="37822" y="77150"/>
                    <a:pt x="37389" y="76853"/>
                    <a:pt x="37183" y="76396"/>
                  </a:cubicBezTo>
                  <a:cubicBezTo>
                    <a:pt x="37024" y="76008"/>
                    <a:pt x="37046" y="75552"/>
                    <a:pt x="37115" y="75118"/>
                  </a:cubicBezTo>
                  <a:cubicBezTo>
                    <a:pt x="37868" y="68453"/>
                    <a:pt x="40607" y="62108"/>
                    <a:pt x="41429" y="55466"/>
                  </a:cubicBezTo>
                  <a:lnTo>
                    <a:pt x="41429" y="55466"/>
                  </a:lnTo>
                  <a:cubicBezTo>
                    <a:pt x="41109" y="55580"/>
                    <a:pt x="40790" y="55694"/>
                    <a:pt x="40470" y="55808"/>
                  </a:cubicBezTo>
                  <a:cubicBezTo>
                    <a:pt x="35974" y="50855"/>
                    <a:pt x="32801" y="44829"/>
                    <a:pt x="31112" y="38461"/>
                  </a:cubicBezTo>
                  <a:cubicBezTo>
                    <a:pt x="29879" y="33759"/>
                    <a:pt x="29468" y="28874"/>
                    <a:pt x="29948" y="24058"/>
                  </a:cubicBezTo>
                  <a:cubicBezTo>
                    <a:pt x="30290" y="20429"/>
                    <a:pt x="31135" y="16868"/>
                    <a:pt x="31409" y="13262"/>
                  </a:cubicBezTo>
                  <a:cubicBezTo>
                    <a:pt x="31751" y="8788"/>
                    <a:pt x="31249" y="4269"/>
                    <a:pt x="299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1479" name="Google Shape;1479;p58"/>
            <p:cNvSpPr/>
            <p:nvPr/>
          </p:nvSpPr>
          <p:spPr>
            <a:xfrm>
              <a:off x="6985693" y="4185777"/>
              <a:ext cx="1513400" cy="817052"/>
            </a:xfrm>
            <a:custGeom>
              <a:rect b="b" l="l" r="r" t="t"/>
              <a:pathLst>
                <a:path extrusionOk="0" h="30278" w="56083">
                  <a:moveTo>
                    <a:pt x="51768" y="0"/>
                  </a:moveTo>
                  <a:cubicBezTo>
                    <a:pt x="51700" y="1141"/>
                    <a:pt x="51312" y="2283"/>
                    <a:pt x="50672" y="3264"/>
                  </a:cubicBezTo>
                  <a:cubicBezTo>
                    <a:pt x="50992" y="3470"/>
                    <a:pt x="51266" y="3789"/>
                    <a:pt x="51426" y="4132"/>
                  </a:cubicBezTo>
                  <a:cubicBezTo>
                    <a:pt x="51654" y="4679"/>
                    <a:pt x="51700" y="5273"/>
                    <a:pt x="51677" y="5843"/>
                  </a:cubicBezTo>
                  <a:cubicBezTo>
                    <a:pt x="51654" y="7373"/>
                    <a:pt x="51334" y="8993"/>
                    <a:pt x="52065" y="10340"/>
                  </a:cubicBezTo>
                  <a:cubicBezTo>
                    <a:pt x="52156" y="10523"/>
                    <a:pt x="52293" y="10682"/>
                    <a:pt x="52476" y="10751"/>
                  </a:cubicBezTo>
                  <a:cubicBezTo>
                    <a:pt x="52513" y="10760"/>
                    <a:pt x="52549" y="10764"/>
                    <a:pt x="52585" y="10764"/>
                  </a:cubicBezTo>
                  <a:cubicBezTo>
                    <a:pt x="52920" y="10764"/>
                    <a:pt x="53176" y="10398"/>
                    <a:pt x="53320" y="10089"/>
                  </a:cubicBezTo>
                  <a:cubicBezTo>
                    <a:pt x="54644" y="7304"/>
                    <a:pt x="55991" y="4405"/>
                    <a:pt x="56059" y="1324"/>
                  </a:cubicBezTo>
                  <a:cubicBezTo>
                    <a:pt x="56082" y="1187"/>
                    <a:pt x="56059" y="1027"/>
                    <a:pt x="55991" y="913"/>
                  </a:cubicBezTo>
                  <a:cubicBezTo>
                    <a:pt x="55899" y="799"/>
                    <a:pt x="55740" y="776"/>
                    <a:pt x="55580" y="753"/>
                  </a:cubicBezTo>
                  <a:cubicBezTo>
                    <a:pt x="54325" y="502"/>
                    <a:pt x="53046" y="251"/>
                    <a:pt x="51768" y="0"/>
                  </a:cubicBezTo>
                  <a:close/>
                  <a:moveTo>
                    <a:pt x="10226" y="21022"/>
                  </a:moveTo>
                  <a:cubicBezTo>
                    <a:pt x="9215" y="21902"/>
                    <a:pt x="7927" y="22368"/>
                    <a:pt x="6677" y="22368"/>
                  </a:cubicBezTo>
                  <a:cubicBezTo>
                    <a:pt x="6404" y="22368"/>
                    <a:pt x="6133" y="22345"/>
                    <a:pt x="5866" y="22300"/>
                  </a:cubicBezTo>
                  <a:lnTo>
                    <a:pt x="5866" y="22300"/>
                  </a:lnTo>
                  <a:cubicBezTo>
                    <a:pt x="5935" y="23282"/>
                    <a:pt x="5387" y="24241"/>
                    <a:pt x="4679" y="24948"/>
                  </a:cubicBezTo>
                  <a:cubicBezTo>
                    <a:pt x="3881" y="25747"/>
                    <a:pt x="2853" y="26295"/>
                    <a:pt x="1963" y="26980"/>
                  </a:cubicBezTo>
                  <a:cubicBezTo>
                    <a:pt x="1073" y="27664"/>
                    <a:pt x="229" y="28532"/>
                    <a:pt x="46" y="29650"/>
                  </a:cubicBezTo>
                  <a:cubicBezTo>
                    <a:pt x="0" y="29787"/>
                    <a:pt x="0" y="29947"/>
                    <a:pt x="69" y="30084"/>
                  </a:cubicBezTo>
                  <a:cubicBezTo>
                    <a:pt x="183" y="30221"/>
                    <a:pt x="388" y="30266"/>
                    <a:pt x="571" y="30266"/>
                  </a:cubicBezTo>
                  <a:cubicBezTo>
                    <a:pt x="692" y="30274"/>
                    <a:pt x="812" y="30278"/>
                    <a:pt x="933" y="30278"/>
                  </a:cubicBezTo>
                  <a:cubicBezTo>
                    <a:pt x="1885" y="30278"/>
                    <a:pt x="2832" y="30050"/>
                    <a:pt x="3744" y="29787"/>
                  </a:cubicBezTo>
                  <a:cubicBezTo>
                    <a:pt x="6163" y="29125"/>
                    <a:pt x="8514" y="28258"/>
                    <a:pt x="10774" y="27162"/>
                  </a:cubicBezTo>
                  <a:cubicBezTo>
                    <a:pt x="11253" y="26934"/>
                    <a:pt x="11778" y="26660"/>
                    <a:pt x="11961" y="26158"/>
                  </a:cubicBezTo>
                  <a:cubicBezTo>
                    <a:pt x="12166" y="25633"/>
                    <a:pt x="11938" y="25085"/>
                    <a:pt x="11732" y="24560"/>
                  </a:cubicBezTo>
                  <a:cubicBezTo>
                    <a:pt x="11230" y="23396"/>
                    <a:pt x="10728" y="22209"/>
                    <a:pt x="10226" y="210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58"/>
            <p:cNvSpPr/>
            <p:nvPr/>
          </p:nvSpPr>
          <p:spPr>
            <a:xfrm>
              <a:off x="7292431" y="1002707"/>
              <a:ext cx="1278091" cy="808525"/>
            </a:xfrm>
            <a:custGeom>
              <a:rect b="b" l="l" r="r" t="t"/>
              <a:pathLst>
                <a:path extrusionOk="0" h="29962" w="47363">
                  <a:moveTo>
                    <a:pt x="25764" y="0"/>
                  </a:moveTo>
                  <a:cubicBezTo>
                    <a:pt x="23996" y="0"/>
                    <a:pt x="22183" y="892"/>
                    <a:pt x="20931" y="2210"/>
                  </a:cubicBezTo>
                  <a:cubicBezTo>
                    <a:pt x="20315" y="2849"/>
                    <a:pt x="19767" y="3603"/>
                    <a:pt x="18945" y="3945"/>
                  </a:cubicBezTo>
                  <a:cubicBezTo>
                    <a:pt x="18502" y="4145"/>
                    <a:pt x="18021" y="4193"/>
                    <a:pt x="17528" y="4193"/>
                  </a:cubicBezTo>
                  <a:cubicBezTo>
                    <a:pt x="17057" y="4193"/>
                    <a:pt x="16575" y="4149"/>
                    <a:pt x="16106" y="4149"/>
                  </a:cubicBezTo>
                  <a:cubicBezTo>
                    <a:pt x="16055" y="4149"/>
                    <a:pt x="16005" y="4149"/>
                    <a:pt x="15955" y="4150"/>
                  </a:cubicBezTo>
                  <a:cubicBezTo>
                    <a:pt x="14563" y="4173"/>
                    <a:pt x="13170" y="4721"/>
                    <a:pt x="12121" y="5611"/>
                  </a:cubicBezTo>
                  <a:cubicBezTo>
                    <a:pt x="11048" y="6524"/>
                    <a:pt x="10272" y="7825"/>
                    <a:pt x="8993" y="8396"/>
                  </a:cubicBezTo>
                  <a:cubicBezTo>
                    <a:pt x="7624" y="9012"/>
                    <a:pt x="6026" y="8647"/>
                    <a:pt x="4543" y="8921"/>
                  </a:cubicBezTo>
                  <a:cubicBezTo>
                    <a:pt x="2945" y="9195"/>
                    <a:pt x="1507" y="10268"/>
                    <a:pt x="754" y="11706"/>
                  </a:cubicBezTo>
                  <a:cubicBezTo>
                    <a:pt x="114" y="12984"/>
                    <a:pt x="0" y="14559"/>
                    <a:pt x="480" y="15905"/>
                  </a:cubicBezTo>
                  <a:cubicBezTo>
                    <a:pt x="639" y="15380"/>
                    <a:pt x="822" y="14878"/>
                    <a:pt x="1096" y="14422"/>
                  </a:cubicBezTo>
                  <a:cubicBezTo>
                    <a:pt x="1739" y="13393"/>
                    <a:pt x="2944" y="12747"/>
                    <a:pt x="4166" y="12747"/>
                  </a:cubicBezTo>
                  <a:cubicBezTo>
                    <a:pt x="4246" y="12747"/>
                    <a:pt x="4326" y="12750"/>
                    <a:pt x="4406" y="12756"/>
                  </a:cubicBezTo>
                  <a:cubicBezTo>
                    <a:pt x="5707" y="12847"/>
                    <a:pt x="6916" y="13691"/>
                    <a:pt x="7441" y="14878"/>
                  </a:cubicBezTo>
                  <a:cubicBezTo>
                    <a:pt x="7875" y="15883"/>
                    <a:pt x="7829" y="17001"/>
                    <a:pt x="8103" y="18074"/>
                  </a:cubicBezTo>
                  <a:cubicBezTo>
                    <a:pt x="8377" y="19124"/>
                    <a:pt x="9153" y="20197"/>
                    <a:pt x="10454" y="20607"/>
                  </a:cubicBezTo>
                  <a:cubicBezTo>
                    <a:pt x="10735" y="20091"/>
                    <a:pt x="11314" y="19834"/>
                    <a:pt x="11892" y="19834"/>
                  </a:cubicBezTo>
                  <a:cubicBezTo>
                    <a:pt x="12490" y="19834"/>
                    <a:pt x="13086" y="20108"/>
                    <a:pt x="13353" y="20653"/>
                  </a:cubicBezTo>
                  <a:cubicBezTo>
                    <a:pt x="13787" y="21475"/>
                    <a:pt x="13422" y="22548"/>
                    <a:pt x="12691" y="23141"/>
                  </a:cubicBezTo>
                  <a:cubicBezTo>
                    <a:pt x="11984" y="23734"/>
                    <a:pt x="11002" y="23940"/>
                    <a:pt x="10066" y="23963"/>
                  </a:cubicBezTo>
                  <a:cubicBezTo>
                    <a:pt x="10043" y="24031"/>
                    <a:pt x="10021" y="24122"/>
                    <a:pt x="9998" y="24191"/>
                  </a:cubicBezTo>
                  <a:cubicBezTo>
                    <a:pt x="9884" y="26314"/>
                    <a:pt x="11732" y="28208"/>
                    <a:pt x="13787" y="28802"/>
                  </a:cubicBezTo>
                  <a:cubicBezTo>
                    <a:pt x="14572" y="29033"/>
                    <a:pt x="15378" y="29124"/>
                    <a:pt x="16191" y="29124"/>
                  </a:cubicBezTo>
                  <a:cubicBezTo>
                    <a:pt x="17626" y="29124"/>
                    <a:pt x="19085" y="28842"/>
                    <a:pt x="20497" y="28551"/>
                  </a:cubicBezTo>
                  <a:cubicBezTo>
                    <a:pt x="21990" y="28243"/>
                    <a:pt x="23534" y="27925"/>
                    <a:pt x="25053" y="27925"/>
                  </a:cubicBezTo>
                  <a:cubicBezTo>
                    <a:pt x="25787" y="27925"/>
                    <a:pt x="26516" y="27999"/>
                    <a:pt x="27231" y="28185"/>
                  </a:cubicBezTo>
                  <a:cubicBezTo>
                    <a:pt x="28692" y="28573"/>
                    <a:pt x="30016" y="29395"/>
                    <a:pt x="31499" y="29760"/>
                  </a:cubicBezTo>
                  <a:cubicBezTo>
                    <a:pt x="32035" y="29896"/>
                    <a:pt x="32586" y="29962"/>
                    <a:pt x="33139" y="29962"/>
                  </a:cubicBezTo>
                  <a:cubicBezTo>
                    <a:pt x="34542" y="29962"/>
                    <a:pt x="35952" y="29536"/>
                    <a:pt x="37114" y="28733"/>
                  </a:cubicBezTo>
                  <a:cubicBezTo>
                    <a:pt x="38735" y="27638"/>
                    <a:pt x="39830" y="25834"/>
                    <a:pt x="40104" y="23894"/>
                  </a:cubicBezTo>
                  <a:cubicBezTo>
                    <a:pt x="40218" y="23050"/>
                    <a:pt x="40173" y="22182"/>
                    <a:pt x="40538" y="21429"/>
                  </a:cubicBezTo>
                  <a:cubicBezTo>
                    <a:pt x="41109" y="20219"/>
                    <a:pt x="42524" y="19672"/>
                    <a:pt x="43642" y="18896"/>
                  </a:cubicBezTo>
                  <a:cubicBezTo>
                    <a:pt x="46244" y="17069"/>
                    <a:pt x="47363" y="13395"/>
                    <a:pt x="46222" y="10427"/>
                  </a:cubicBezTo>
                  <a:cubicBezTo>
                    <a:pt x="45742" y="9172"/>
                    <a:pt x="44829" y="8008"/>
                    <a:pt x="43574" y="7529"/>
                  </a:cubicBezTo>
                  <a:cubicBezTo>
                    <a:pt x="42364" y="7072"/>
                    <a:pt x="40949" y="7232"/>
                    <a:pt x="39853" y="6547"/>
                  </a:cubicBezTo>
                  <a:cubicBezTo>
                    <a:pt x="38278" y="5543"/>
                    <a:pt x="38027" y="3078"/>
                    <a:pt x="36361" y="2187"/>
                  </a:cubicBezTo>
                  <a:cubicBezTo>
                    <a:pt x="35881" y="1934"/>
                    <a:pt x="35366" y="1852"/>
                    <a:pt x="34833" y="1852"/>
                  </a:cubicBezTo>
                  <a:cubicBezTo>
                    <a:pt x="33850" y="1852"/>
                    <a:pt x="32803" y="2130"/>
                    <a:pt x="31790" y="2130"/>
                  </a:cubicBezTo>
                  <a:cubicBezTo>
                    <a:pt x="31468" y="2130"/>
                    <a:pt x="31149" y="2102"/>
                    <a:pt x="30837" y="2028"/>
                  </a:cubicBezTo>
                  <a:cubicBezTo>
                    <a:pt x="29673" y="1754"/>
                    <a:pt x="28760" y="864"/>
                    <a:pt x="27665" y="384"/>
                  </a:cubicBezTo>
                  <a:cubicBezTo>
                    <a:pt x="27057" y="120"/>
                    <a:pt x="26414" y="0"/>
                    <a:pt x="25764" y="0"/>
                  </a:cubicBezTo>
                  <a:close/>
                </a:path>
              </a:pathLst>
            </a:custGeom>
            <a:solidFill>
              <a:srgbClr val="EE59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58"/>
            <p:cNvSpPr/>
            <p:nvPr/>
          </p:nvSpPr>
          <p:spPr>
            <a:xfrm>
              <a:off x="7365102" y="2854715"/>
              <a:ext cx="315401" cy="73777"/>
            </a:xfrm>
            <a:custGeom>
              <a:rect b="b" l="l" r="r" t="t"/>
              <a:pathLst>
                <a:path extrusionOk="0" h="2734" w="11688">
                  <a:moveTo>
                    <a:pt x="10957" y="1"/>
                  </a:moveTo>
                  <a:cubicBezTo>
                    <a:pt x="9171" y="939"/>
                    <a:pt x="7144" y="1439"/>
                    <a:pt x="5134" y="1439"/>
                  </a:cubicBezTo>
                  <a:cubicBezTo>
                    <a:pt x="5089" y="1439"/>
                    <a:pt x="5044" y="1439"/>
                    <a:pt x="4999" y="1439"/>
                  </a:cubicBezTo>
                  <a:cubicBezTo>
                    <a:pt x="4077" y="1439"/>
                    <a:pt x="3148" y="1345"/>
                    <a:pt x="2233" y="1345"/>
                  </a:cubicBezTo>
                  <a:cubicBezTo>
                    <a:pt x="1585" y="1345"/>
                    <a:pt x="945" y="1392"/>
                    <a:pt x="320" y="1553"/>
                  </a:cubicBezTo>
                  <a:cubicBezTo>
                    <a:pt x="252" y="1644"/>
                    <a:pt x="183" y="1735"/>
                    <a:pt x="115" y="1850"/>
                  </a:cubicBezTo>
                  <a:cubicBezTo>
                    <a:pt x="69" y="1895"/>
                    <a:pt x="46" y="1941"/>
                    <a:pt x="1" y="2009"/>
                  </a:cubicBezTo>
                  <a:cubicBezTo>
                    <a:pt x="260" y="1975"/>
                    <a:pt x="576" y="1950"/>
                    <a:pt x="943" y="1950"/>
                  </a:cubicBezTo>
                  <a:cubicBezTo>
                    <a:pt x="1545" y="1950"/>
                    <a:pt x="2286" y="2016"/>
                    <a:pt x="3151" y="2215"/>
                  </a:cubicBezTo>
                  <a:cubicBezTo>
                    <a:pt x="4519" y="2514"/>
                    <a:pt x="6681" y="2734"/>
                    <a:pt x="8628" y="2734"/>
                  </a:cubicBezTo>
                  <a:cubicBezTo>
                    <a:pt x="9798" y="2734"/>
                    <a:pt x="10891" y="2654"/>
                    <a:pt x="11687" y="2466"/>
                  </a:cubicBezTo>
                  <a:cubicBezTo>
                    <a:pt x="11436" y="1667"/>
                    <a:pt x="11185" y="822"/>
                    <a:pt x="109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58"/>
            <p:cNvSpPr/>
            <p:nvPr/>
          </p:nvSpPr>
          <p:spPr>
            <a:xfrm>
              <a:off x="6524951" y="1805781"/>
              <a:ext cx="2189104" cy="1517070"/>
            </a:xfrm>
            <a:custGeom>
              <a:rect b="b" l="l" r="r" t="t"/>
              <a:pathLst>
                <a:path extrusionOk="0" h="56219" w="81123">
                  <a:moveTo>
                    <a:pt x="33189" y="2077"/>
                  </a:moveTo>
                  <a:lnTo>
                    <a:pt x="32869" y="2351"/>
                  </a:lnTo>
                  <a:cubicBezTo>
                    <a:pt x="29948" y="4474"/>
                    <a:pt x="27414" y="7145"/>
                    <a:pt x="24493" y="9267"/>
                  </a:cubicBezTo>
                  <a:cubicBezTo>
                    <a:pt x="21853" y="11166"/>
                    <a:pt x="18693" y="12654"/>
                    <a:pt x="15510" y="12654"/>
                  </a:cubicBezTo>
                  <a:cubicBezTo>
                    <a:pt x="14867" y="12654"/>
                    <a:pt x="14223" y="12593"/>
                    <a:pt x="13582" y="12463"/>
                  </a:cubicBezTo>
                  <a:cubicBezTo>
                    <a:pt x="11231" y="11961"/>
                    <a:pt x="9131" y="10568"/>
                    <a:pt x="7556" y="8742"/>
                  </a:cubicBezTo>
                  <a:cubicBezTo>
                    <a:pt x="6461" y="7464"/>
                    <a:pt x="5616" y="5981"/>
                    <a:pt x="4954" y="4428"/>
                  </a:cubicBezTo>
                  <a:cubicBezTo>
                    <a:pt x="4680" y="3789"/>
                    <a:pt x="4452" y="3127"/>
                    <a:pt x="4224" y="2488"/>
                  </a:cubicBezTo>
                  <a:cubicBezTo>
                    <a:pt x="4132" y="2534"/>
                    <a:pt x="4018" y="2580"/>
                    <a:pt x="3927" y="2625"/>
                  </a:cubicBezTo>
                  <a:cubicBezTo>
                    <a:pt x="2717" y="3127"/>
                    <a:pt x="1485" y="3630"/>
                    <a:pt x="275" y="4155"/>
                  </a:cubicBezTo>
                  <a:cubicBezTo>
                    <a:pt x="184" y="4200"/>
                    <a:pt x="92" y="4246"/>
                    <a:pt x="1" y="4291"/>
                  </a:cubicBezTo>
                  <a:cubicBezTo>
                    <a:pt x="115" y="4908"/>
                    <a:pt x="252" y="5524"/>
                    <a:pt x="366" y="6140"/>
                  </a:cubicBezTo>
                  <a:cubicBezTo>
                    <a:pt x="1005" y="9039"/>
                    <a:pt x="1781" y="11892"/>
                    <a:pt x="3333" y="14380"/>
                  </a:cubicBezTo>
                  <a:cubicBezTo>
                    <a:pt x="4018" y="15499"/>
                    <a:pt x="4840" y="16503"/>
                    <a:pt x="5776" y="17416"/>
                  </a:cubicBezTo>
                  <a:cubicBezTo>
                    <a:pt x="8629" y="20178"/>
                    <a:pt x="12372" y="21913"/>
                    <a:pt x="16275" y="22643"/>
                  </a:cubicBezTo>
                  <a:cubicBezTo>
                    <a:pt x="17901" y="22953"/>
                    <a:pt x="19551" y="23093"/>
                    <a:pt x="21203" y="23093"/>
                  </a:cubicBezTo>
                  <a:cubicBezTo>
                    <a:pt x="23077" y="23093"/>
                    <a:pt x="24954" y="22913"/>
                    <a:pt x="26798" y="22597"/>
                  </a:cubicBezTo>
                  <a:lnTo>
                    <a:pt x="26798" y="22597"/>
                  </a:lnTo>
                  <a:cubicBezTo>
                    <a:pt x="25223" y="30541"/>
                    <a:pt x="25132" y="38780"/>
                    <a:pt x="26547" y="46769"/>
                  </a:cubicBezTo>
                  <a:cubicBezTo>
                    <a:pt x="28213" y="44783"/>
                    <a:pt x="29834" y="42798"/>
                    <a:pt x="31249" y="40721"/>
                  </a:cubicBezTo>
                  <a:cubicBezTo>
                    <a:pt x="29263" y="29103"/>
                    <a:pt x="30313" y="17142"/>
                    <a:pt x="32550" y="5570"/>
                  </a:cubicBezTo>
                  <a:cubicBezTo>
                    <a:pt x="32755" y="4565"/>
                    <a:pt x="32961" y="3538"/>
                    <a:pt x="33120" y="2534"/>
                  </a:cubicBezTo>
                  <a:lnTo>
                    <a:pt x="33189" y="2077"/>
                  </a:lnTo>
                  <a:close/>
                  <a:moveTo>
                    <a:pt x="40790" y="0"/>
                  </a:moveTo>
                  <a:lnTo>
                    <a:pt x="40927" y="411"/>
                  </a:lnTo>
                  <a:cubicBezTo>
                    <a:pt x="42228" y="4680"/>
                    <a:pt x="42730" y="9199"/>
                    <a:pt x="42388" y="13673"/>
                  </a:cubicBezTo>
                  <a:cubicBezTo>
                    <a:pt x="42114" y="17279"/>
                    <a:pt x="41269" y="20840"/>
                    <a:pt x="40927" y="24469"/>
                  </a:cubicBezTo>
                  <a:cubicBezTo>
                    <a:pt x="40447" y="29285"/>
                    <a:pt x="40858" y="34170"/>
                    <a:pt x="42091" y="38872"/>
                  </a:cubicBezTo>
                  <a:cubicBezTo>
                    <a:pt x="43780" y="45240"/>
                    <a:pt x="46953" y="51266"/>
                    <a:pt x="51449" y="56219"/>
                  </a:cubicBezTo>
                  <a:cubicBezTo>
                    <a:pt x="51769" y="56105"/>
                    <a:pt x="52088" y="55991"/>
                    <a:pt x="52408" y="55877"/>
                  </a:cubicBezTo>
                  <a:cubicBezTo>
                    <a:pt x="59758" y="53206"/>
                    <a:pt x="66377" y="48527"/>
                    <a:pt x="71262" y="42478"/>
                  </a:cubicBezTo>
                  <a:cubicBezTo>
                    <a:pt x="69824" y="37662"/>
                    <a:pt x="65441" y="34421"/>
                    <a:pt x="62634" y="30267"/>
                  </a:cubicBezTo>
                  <a:cubicBezTo>
                    <a:pt x="60351" y="26866"/>
                    <a:pt x="59141" y="22757"/>
                    <a:pt x="59210" y="18671"/>
                  </a:cubicBezTo>
                  <a:lnTo>
                    <a:pt x="59210" y="18671"/>
                  </a:lnTo>
                  <a:cubicBezTo>
                    <a:pt x="62268" y="19265"/>
                    <a:pt x="65213" y="20452"/>
                    <a:pt x="67815" y="22164"/>
                  </a:cubicBezTo>
                  <a:cubicBezTo>
                    <a:pt x="72471" y="25245"/>
                    <a:pt x="75964" y="30107"/>
                    <a:pt x="77150" y="35539"/>
                  </a:cubicBezTo>
                  <a:cubicBezTo>
                    <a:pt x="77265" y="36110"/>
                    <a:pt x="77356" y="36658"/>
                    <a:pt x="77424" y="37228"/>
                  </a:cubicBezTo>
                  <a:cubicBezTo>
                    <a:pt x="77539" y="37206"/>
                    <a:pt x="77630" y="37206"/>
                    <a:pt x="77721" y="37183"/>
                  </a:cubicBezTo>
                  <a:cubicBezTo>
                    <a:pt x="78794" y="37046"/>
                    <a:pt x="79730" y="36886"/>
                    <a:pt x="80666" y="36726"/>
                  </a:cubicBezTo>
                  <a:cubicBezTo>
                    <a:pt x="80734" y="36726"/>
                    <a:pt x="80825" y="36703"/>
                    <a:pt x="80894" y="36681"/>
                  </a:cubicBezTo>
                  <a:cubicBezTo>
                    <a:pt x="80939" y="36087"/>
                    <a:pt x="80985" y="35471"/>
                    <a:pt x="80985" y="34855"/>
                  </a:cubicBezTo>
                  <a:cubicBezTo>
                    <a:pt x="81122" y="28349"/>
                    <a:pt x="79250" y="21844"/>
                    <a:pt x="75690" y="16435"/>
                  </a:cubicBezTo>
                  <a:cubicBezTo>
                    <a:pt x="71787" y="10500"/>
                    <a:pt x="65898" y="5912"/>
                    <a:pt x="59187" y="3584"/>
                  </a:cubicBezTo>
                  <a:cubicBezTo>
                    <a:pt x="54576" y="1986"/>
                    <a:pt x="49669" y="1438"/>
                    <a:pt x="44807" y="936"/>
                  </a:cubicBezTo>
                  <a:cubicBezTo>
                    <a:pt x="43552" y="799"/>
                    <a:pt x="42251" y="662"/>
                    <a:pt x="41109" y="137"/>
                  </a:cubicBezTo>
                  <a:lnTo>
                    <a:pt x="407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58"/>
            <p:cNvSpPr/>
            <p:nvPr/>
          </p:nvSpPr>
          <p:spPr>
            <a:xfrm>
              <a:off x="7351555" y="1468738"/>
              <a:ext cx="35134" cy="52756"/>
            </a:xfrm>
            <a:custGeom>
              <a:rect b="b" l="l" r="r" t="t"/>
              <a:pathLst>
                <a:path extrusionOk="0" h="1955" w="1302">
                  <a:moveTo>
                    <a:pt x="940" y="1"/>
                  </a:moveTo>
                  <a:cubicBezTo>
                    <a:pt x="835" y="1"/>
                    <a:pt x="724" y="40"/>
                    <a:pt x="640" y="96"/>
                  </a:cubicBezTo>
                  <a:cubicBezTo>
                    <a:pt x="389" y="279"/>
                    <a:pt x="252" y="553"/>
                    <a:pt x="137" y="849"/>
                  </a:cubicBezTo>
                  <a:cubicBezTo>
                    <a:pt x="46" y="1123"/>
                    <a:pt x="1" y="1397"/>
                    <a:pt x="69" y="1694"/>
                  </a:cubicBezTo>
                  <a:cubicBezTo>
                    <a:pt x="69" y="1785"/>
                    <a:pt x="115" y="1877"/>
                    <a:pt x="183" y="1922"/>
                  </a:cubicBezTo>
                  <a:cubicBezTo>
                    <a:pt x="232" y="1938"/>
                    <a:pt x="280" y="1955"/>
                    <a:pt x="320" y="1955"/>
                  </a:cubicBezTo>
                  <a:cubicBezTo>
                    <a:pt x="337" y="1955"/>
                    <a:pt x="352" y="1952"/>
                    <a:pt x="366" y="1945"/>
                  </a:cubicBezTo>
                  <a:cubicBezTo>
                    <a:pt x="617" y="1945"/>
                    <a:pt x="799" y="1740"/>
                    <a:pt x="914" y="1534"/>
                  </a:cubicBezTo>
                  <a:cubicBezTo>
                    <a:pt x="1050" y="1352"/>
                    <a:pt x="1119" y="1146"/>
                    <a:pt x="1187" y="941"/>
                  </a:cubicBezTo>
                  <a:cubicBezTo>
                    <a:pt x="1210" y="941"/>
                    <a:pt x="1256" y="735"/>
                    <a:pt x="1279" y="553"/>
                  </a:cubicBezTo>
                  <a:cubicBezTo>
                    <a:pt x="1302" y="370"/>
                    <a:pt x="1279" y="142"/>
                    <a:pt x="1119" y="51"/>
                  </a:cubicBezTo>
                  <a:cubicBezTo>
                    <a:pt x="1067" y="16"/>
                    <a:pt x="1004" y="1"/>
                    <a:pt x="9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58"/>
            <p:cNvSpPr/>
            <p:nvPr/>
          </p:nvSpPr>
          <p:spPr>
            <a:xfrm>
              <a:off x="7371254" y="1390481"/>
              <a:ext cx="67786" cy="39695"/>
            </a:xfrm>
            <a:custGeom>
              <a:rect b="b" l="l" r="r" t="t"/>
              <a:pathLst>
                <a:path extrusionOk="0" h="1471" w="2512">
                  <a:moveTo>
                    <a:pt x="1242" y="0"/>
                  </a:moveTo>
                  <a:cubicBezTo>
                    <a:pt x="1039" y="0"/>
                    <a:pt x="834" y="40"/>
                    <a:pt x="640" y="120"/>
                  </a:cubicBezTo>
                  <a:cubicBezTo>
                    <a:pt x="343" y="234"/>
                    <a:pt x="69" y="463"/>
                    <a:pt x="1" y="782"/>
                  </a:cubicBezTo>
                  <a:cubicBezTo>
                    <a:pt x="1" y="851"/>
                    <a:pt x="1" y="942"/>
                    <a:pt x="47" y="988"/>
                  </a:cubicBezTo>
                  <a:cubicBezTo>
                    <a:pt x="74" y="1029"/>
                    <a:pt x="118" y="1037"/>
                    <a:pt x="163" y="1037"/>
                  </a:cubicBezTo>
                  <a:cubicBezTo>
                    <a:pt x="194" y="1037"/>
                    <a:pt x="225" y="1033"/>
                    <a:pt x="252" y="1033"/>
                  </a:cubicBezTo>
                  <a:cubicBezTo>
                    <a:pt x="480" y="988"/>
                    <a:pt x="709" y="919"/>
                    <a:pt x="937" y="919"/>
                  </a:cubicBezTo>
                  <a:cubicBezTo>
                    <a:pt x="1165" y="919"/>
                    <a:pt x="1416" y="965"/>
                    <a:pt x="1576" y="1125"/>
                  </a:cubicBezTo>
                  <a:cubicBezTo>
                    <a:pt x="1690" y="1239"/>
                    <a:pt x="1827" y="1398"/>
                    <a:pt x="2010" y="1444"/>
                  </a:cubicBezTo>
                  <a:cubicBezTo>
                    <a:pt x="2056" y="1462"/>
                    <a:pt x="2107" y="1470"/>
                    <a:pt x="2158" y="1470"/>
                  </a:cubicBezTo>
                  <a:cubicBezTo>
                    <a:pt x="2307" y="1470"/>
                    <a:pt x="2455" y="1397"/>
                    <a:pt x="2489" y="1261"/>
                  </a:cubicBezTo>
                  <a:cubicBezTo>
                    <a:pt x="2512" y="1193"/>
                    <a:pt x="2512" y="1125"/>
                    <a:pt x="2512" y="1079"/>
                  </a:cubicBezTo>
                  <a:cubicBezTo>
                    <a:pt x="2466" y="668"/>
                    <a:pt x="2192" y="303"/>
                    <a:pt x="1827" y="120"/>
                  </a:cubicBezTo>
                  <a:cubicBezTo>
                    <a:pt x="1644" y="40"/>
                    <a:pt x="1445" y="0"/>
                    <a:pt x="1242" y="0"/>
                  </a:cubicBezTo>
                  <a:close/>
                </a:path>
              </a:pathLst>
            </a:custGeom>
            <a:solidFill>
              <a:srgbClr val="EE59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58"/>
            <p:cNvSpPr/>
            <p:nvPr/>
          </p:nvSpPr>
          <p:spPr>
            <a:xfrm>
              <a:off x="6366063" y="1276956"/>
              <a:ext cx="2347992" cy="2852180"/>
            </a:xfrm>
            <a:custGeom>
              <a:rect b="b" l="l" r="r" t="t"/>
              <a:pathLst>
                <a:path extrusionOk="0" h="105695" w="87011">
                  <a:moveTo>
                    <a:pt x="63908" y="0"/>
                  </a:moveTo>
                  <a:cubicBezTo>
                    <a:pt x="63313" y="0"/>
                    <a:pt x="62673" y="144"/>
                    <a:pt x="62039" y="424"/>
                  </a:cubicBezTo>
                  <a:cubicBezTo>
                    <a:pt x="61240" y="766"/>
                    <a:pt x="60533" y="1291"/>
                    <a:pt x="59825" y="1816"/>
                  </a:cubicBezTo>
                  <a:cubicBezTo>
                    <a:pt x="59643" y="1953"/>
                    <a:pt x="59460" y="2090"/>
                    <a:pt x="59277" y="2227"/>
                  </a:cubicBezTo>
                  <a:cubicBezTo>
                    <a:pt x="58456" y="2798"/>
                    <a:pt x="57474" y="3414"/>
                    <a:pt x="56379" y="3551"/>
                  </a:cubicBezTo>
                  <a:cubicBezTo>
                    <a:pt x="56200" y="3576"/>
                    <a:pt x="56022" y="3587"/>
                    <a:pt x="55844" y="3587"/>
                  </a:cubicBezTo>
                  <a:cubicBezTo>
                    <a:pt x="54709" y="3587"/>
                    <a:pt x="53621" y="3121"/>
                    <a:pt x="52772" y="2707"/>
                  </a:cubicBezTo>
                  <a:cubicBezTo>
                    <a:pt x="52498" y="2570"/>
                    <a:pt x="52224" y="2433"/>
                    <a:pt x="51950" y="2296"/>
                  </a:cubicBezTo>
                  <a:cubicBezTo>
                    <a:pt x="51106" y="1839"/>
                    <a:pt x="50216" y="1383"/>
                    <a:pt x="49257" y="1132"/>
                  </a:cubicBezTo>
                  <a:cubicBezTo>
                    <a:pt x="48750" y="1004"/>
                    <a:pt x="48230" y="942"/>
                    <a:pt x="47710" y="942"/>
                  </a:cubicBezTo>
                  <a:cubicBezTo>
                    <a:pt x="46004" y="942"/>
                    <a:pt x="44301" y="1608"/>
                    <a:pt x="43094" y="2798"/>
                  </a:cubicBezTo>
                  <a:cubicBezTo>
                    <a:pt x="43049" y="2844"/>
                    <a:pt x="43049" y="2935"/>
                    <a:pt x="43094" y="2958"/>
                  </a:cubicBezTo>
                  <a:cubicBezTo>
                    <a:pt x="43121" y="2984"/>
                    <a:pt x="43156" y="2996"/>
                    <a:pt x="43189" y="2996"/>
                  </a:cubicBezTo>
                  <a:cubicBezTo>
                    <a:pt x="43212" y="2996"/>
                    <a:pt x="43235" y="2990"/>
                    <a:pt x="43254" y="2981"/>
                  </a:cubicBezTo>
                  <a:cubicBezTo>
                    <a:pt x="44420" y="1815"/>
                    <a:pt x="46049" y="1167"/>
                    <a:pt x="47678" y="1167"/>
                  </a:cubicBezTo>
                  <a:cubicBezTo>
                    <a:pt x="48186" y="1167"/>
                    <a:pt x="48695" y="1230"/>
                    <a:pt x="49189" y="1360"/>
                  </a:cubicBezTo>
                  <a:cubicBezTo>
                    <a:pt x="50124" y="1588"/>
                    <a:pt x="50992" y="2045"/>
                    <a:pt x="51836" y="2501"/>
                  </a:cubicBezTo>
                  <a:cubicBezTo>
                    <a:pt x="52110" y="2638"/>
                    <a:pt x="52384" y="2775"/>
                    <a:pt x="52658" y="2912"/>
                  </a:cubicBezTo>
                  <a:cubicBezTo>
                    <a:pt x="53548" y="3346"/>
                    <a:pt x="54689" y="3825"/>
                    <a:pt x="55876" y="3825"/>
                  </a:cubicBezTo>
                  <a:cubicBezTo>
                    <a:pt x="56036" y="3825"/>
                    <a:pt x="56219" y="3802"/>
                    <a:pt x="56401" y="3779"/>
                  </a:cubicBezTo>
                  <a:cubicBezTo>
                    <a:pt x="57565" y="3642"/>
                    <a:pt x="58570" y="3003"/>
                    <a:pt x="59414" y="2410"/>
                  </a:cubicBezTo>
                  <a:cubicBezTo>
                    <a:pt x="59597" y="2273"/>
                    <a:pt x="59780" y="2136"/>
                    <a:pt x="59962" y="1999"/>
                  </a:cubicBezTo>
                  <a:cubicBezTo>
                    <a:pt x="60647" y="1497"/>
                    <a:pt x="61354" y="972"/>
                    <a:pt x="62153" y="630"/>
                  </a:cubicBezTo>
                  <a:cubicBezTo>
                    <a:pt x="62747" y="363"/>
                    <a:pt x="63340" y="232"/>
                    <a:pt x="63889" y="232"/>
                  </a:cubicBezTo>
                  <a:cubicBezTo>
                    <a:pt x="64375" y="232"/>
                    <a:pt x="64826" y="335"/>
                    <a:pt x="65212" y="538"/>
                  </a:cubicBezTo>
                  <a:cubicBezTo>
                    <a:pt x="65623" y="744"/>
                    <a:pt x="65942" y="1063"/>
                    <a:pt x="66285" y="1360"/>
                  </a:cubicBezTo>
                  <a:cubicBezTo>
                    <a:pt x="66627" y="1680"/>
                    <a:pt x="66969" y="1999"/>
                    <a:pt x="67380" y="2227"/>
                  </a:cubicBezTo>
                  <a:cubicBezTo>
                    <a:pt x="67805" y="2452"/>
                    <a:pt x="68291" y="2561"/>
                    <a:pt x="68805" y="2561"/>
                  </a:cubicBezTo>
                  <a:cubicBezTo>
                    <a:pt x="69230" y="2561"/>
                    <a:pt x="69675" y="2486"/>
                    <a:pt x="70119" y="2341"/>
                  </a:cubicBezTo>
                  <a:cubicBezTo>
                    <a:pt x="71010" y="2045"/>
                    <a:pt x="71763" y="1497"/>
                    <a:pt x="72470" y="972"/>
                  </a:cubicBezTo>
                  <a:cubicBezTo>
                    <a:pt x="72516" y="926"/>
                    <a:pt x="72516" y="858"/>
                    <a:pt x="72470" y="789"/>
                  </a:cubicBezTo>
                  <a:cubicBezTo>
                    <a:pt x="72459" y="766"/>
                    <a:pt x="72436" y="755"/>
                    <a:pt x="72408" y="755"/>
                  </a:cubicBezTo>
                  <a:cubicBezTo>
                    <a:pt x="72379" y="755"/>
                    <a:pt x="72345" y="766"/>
                    <a:pt x="72311" y="789"/>
                  </a:cubicBezTo>
                  <a:cubicBezTo>
                    <a:pt x="71649" y="1314"/>
                    <a:pt x="70895" y="1839"/>
                    <a:pt x="70028" y="2136"/>
                  </a:cubicBezTo>
                  <a:cubicBezTo>
                    <a:pt x="69627" y="2267"/>
                    <a:pt x="69225" y="2331"/>
                    <a:pt x="68841" y="2331"/>
                  </a:cubicBezTo>
                  <a:cubicBezTo>
                    <a:pt x="68352" y="2331"/>
                    <a:pt x="67891" y="2226"/>
                    <a:pt x="67494" y="2022"/>
                  </a:cubicBezTo>
                  <a:cubicBezTo>
                    <a:pt x="67106" y="1816"/>
                    <a:pt x="66764" y="1497"/>
                    <a:pt x="66422" y="1200"/>
                  </a:cubicBezTo>
                  <a:cubicBezTo>
                    <a:pt x="66102" y="881"/>
                    <a:pt x="65737" y="561"/>
                    <a:pt x="65326" y="333"/>
                  </a:cubicBezTo>
                  <a:cubicBezTo>
                    <a:pt x="64911" y="109"/>
                    <a:pt x="64427" y="0"/>
                    <a:pt x="63908" y="0"/>
                  </a:cubicBezTo>
                  <a:close/>
                  <a:moveTo>
                    <a:pt x="63164" y="2519"/>
                  </a:moveTo>
                  <a:cubicBezTo>
                    <a:pt x="63116" y="2519"/>
                    <a:pt x="63068" y="2521"/>
                    <a:pt x="63021" y="2524"/>
                  </a:cubicBezTo>
                  <a:cubicBezTo>
                    <a:pt x="61994" y="2593"/>
                    <a:pt x="61218" y="3300"/>
                    <a:pt x="60441" y="3985"/>
                  </a:cubicBezTo>
                  <a:cubicBezTo>
                    <a:pt x="60145" y="4236"/>
                    <a:pt x="59825" y="4533"/>
                    <a:pt x="59506" y="4761"/>
                  </a:cubicBezTo>
                  <a:cubicBezTo>
                    <a:pt x="58557" y="5442"/>
                    <a:pt x="57366" y="5824"/>
                    <a:pt x="56101" y="5824"/>
                  </a:cubicBezTo>
                  <a:cubicBezTo>
                    <a:pt x="55966" y="5824"/>
                    <a:pt x="55830" y="5820"/>
                    <a:pt x="55694" y="5811"/>
                  </a:cubicBezTo>
                  <a:cubicBezTo>
                    <a:pt x="54416" y="5742"/>
                    <a:pt x="53092" y="5309"/>
                    <a:pt x="51859" y="4578"/>
                  </a:cubicBezTo>
                  <a:cubicBezTo>
                    <a:pt x="51631" y="4441"/>
                    <a:pt x="51380" y="4282"/>
                    <a:pt x="51174" y="4145"/>
                  </a:cubicBezTo>
                  <a:cubicBezTo>
                    <a:pt x="50649" y="3802"/>
                    <a:pt x="50124" y="3460"/>
                    <a:pt x="49531" y="3232"/>
                  </a:cubicBezTo>
                  <a:cubicBezTo>
                    <a:pt x="48981" y="3008"/>
                    <a:pt x="48385" y="2898"/>
                    <a:pt x="47789" y="2898"/>
                  </a:cubicBezTo>
                  <a:cubicBezTo>
                    <a:pt x="46925" y="2898"/>
                    <a:pt x="46060" y="3128"/>
                    <a:pt x="45331" y="3574"/>
                  </a:cubicBezTo>
                  <a:cubicBezTo>
                    <a:pt x="45285" y="3620"/>
                    <a:pt x="45263" y="3688"/>
                    <a:pt x="45285" y="3734"/>
                  </a:cubicBezTo>
                  <a:cubicBezTo>
                    <a:pt x="45319" y="3767"/>
                    <a:pt x="45365" y="3788"/>
                    <a:pt x="45404" y="3788"/>
                  </a:cubicBezTo>
                  <a:cubicBezTo>
                    <a:pt x="45419" y="3788"/>
                    <a:pt x="45433" y="3786"/>
                    <a:pt x="45445" y="3779"/>
                  </a:cubicBezTo>
                  <a:cubicBezTo>
                    <a:pt x="46149" y="3347"/>
                    <a:pt x="46972" y="3130"/>
                    <a:pt x="47792" y="3130"/>
                  </a:cubicBezTo>
                  <a:cubicBezTo>
                    <a:pt x="48356" y="3130"/>
                    <a:pt x="48919" y="3232"/>
                    <a:pt x="49440" y="3437"/>
                  </a:cubicBezTo>
                  <a:cubicBezTo>
                    <a:pt x="50010" y="3665"/>
                    <a:pt x="50535" y="4008"/>
                    <a:pt x="51037" y="4327"/>
                  </a:cubicBezTo>
                  <a:cubicBezTo>
                    <a:pt x="51266" y="4464"/>
                    <a:pt x="51494" y="4624"/>
                    <a:pt x="51745" y="4761"/>
                  </a:cubicBezTo>
                  <a:cubicBezTo>
                    <a:pt x="53000" y="5537"/>
                    <a:pt x="54370" y="5971"/>
                    <a:pt x="55671" y="6039"/>
                  </a:cubicBezTo>
                  <a:cubicBezTo>
                    <a:pt x="55808" y="6062"/>
                    <a:pt x="55922" y="6062"/>
                    <a:pt x="56036" y="6062"/>
                  </a:cubicBezTo>
                  <a:cubicBezTo>
                    <a:pt x="57383" y="6062"/>
                    <a:pt x="58638" y="5674"/>
                    <a:pt x="59643" y="4944"/>
                  </a:cubicBezTo>
                  <a:cubicBezTo>
                    <a:pt x="59985" y="4715"/>
                    <a:pt x="60304" y="4419"/>
                    <a:pt x="60601" y="4145"/>
                  </a:cubicBezTo>
                  <a:cubicBezTo>
                    <a:pt x="61354" y="3460"/>
                    <a:pt x="62085" y="2821"/>
                    <a:pt x="63021" y="2752"/>
                  </a:cubicBezTo>
                  <a:cubicBezTo>
                    <a:pt x="63049" y="2751"/>
                    <a:pt x="63077" y="2751"/>
                    <a:pt x="63105" y="2751"/>
                  </a:cubicBezTo>
                  <a:cubicBezTo>
                    <a:pt x="63699" y="2751"/>
                    <a:pt x="64358" y="2981"/>
                    <a:pt x="65121" y="3483"/>
                  </a:cubicBezTo>
                  <a:cubicBezTo>
                    <a:pt x="65303" y="3620"/>
                    <a:pt x="65509" y="3779"/>
                    <a:pt x="65714" y="3916"/>
                  </a:cubicBezTo>
                  <a:cubicBezTo>
                    <a:pt x="66125" y="4236"/>
                    <a:pt x="66559" y="4555"/>
                    <a:pt x="67061" y="4807"/>
                  </a:cubicBezTo>
                  <a:cubicBezTo>
                    <a:pt x="67631" y="5077"/>
                    <a:pt x="68263" y="5211"/>
                    <a:pt x="68895" y="5211"/>
                  </a:cubicBezTo>
                  <a:cubicBezTo>
                    <a:pt x="69704" y="5211"/>
                    <a:pt x="70513" y="4991"/>
                    <a:pt x="71192" y="4555"/>
                  </a:cubicBezTo>
                  <a:cubicBezTo>
                    <a:pt x="71238" y="4533"/>
                    <a:pt x="71261" y="4464"/>
                    <a:pt x="71238" y="4396"/>
                  </a:cubicBezTo>
                  <a:cubicBezTo>
                    <a:pt x="71210" y="4367"/>
                    <a:pt x="71173" y="4348"/>
                    <a:pt x="71138" y="4348"/>
                  </a:cubicBezTo>
                  <a:cubicBezTo>
                    <a:pt x="71116" y="4348"/>
                    <a:pt x="71095" y="4355"/>
                    <a:pt x="71078" y="4373"/>
                  </a:cubicBezTo>
                  <a:cubicBezTo>
                    <a:pt x="70426" y="4782"/>
                    <a:pt x="69659" y="4991"/>
                    <a:pt x="68894" y="4991"/>
                  </a:cubicBezTo>
                  <a:cubicBezTo>
                    <a:pt x="68294" y="4991"/>
                    <a:pt x="67694" y="4862"/>
                    <a:pt x="67152" y="4601"/>
                  </a:cubicBezTo>
                  <a:cubicBezTo>
                    <a:pt x="66696" y="4373"/>
                    <a:pt x="66262" y="4053"/>
                    <a:pt x="65851" y="3734"/>
                  </a:cubicBezTo>
                  <a:cubicBezTo>
                    <a:pt x="65646" y="3597"/>
                    <a:pt x="65440" y="3437"/>
                    <a:pt x="65235" y="3300"/>
                  </a:cubicBezTo>
                  <a:cubicBezTo>
                    <a:pt x="64472" y="2792"/>
                    <a:pt x="63788" y="2519"/>
                    <a:pt x="63164" y="2519"/>
                  </a:cubicBezTo>
                  <a:close/>
                  <a:moveTo>
                    <a:pt x="5803" y="3086"/>
                  </a:moveTo>
                  <a:cubicBezTo>
                    <a:pt x="5764" y="3086"/>
                    <a:pt x="5723" y="3107"/>
                    <a:pt x="5706" y="3140"/>
                  </a:cubicBezTo>
                  <a:cubicBezTo>
                    <a:pt x="5684" y="3209"/>
                    <a:pt x="5706" y="3277"/>
                    <a:pt x="5752" y="3300"/>
                  </a:cubicBezTo>
                  <a:cubicBezTo>
                    <a:pt x="6140" y="3460"/>
                    <a:pt x="6437" y="3825"/>
                    <a:pt x="6733" y="4190"/>
                  </a:cubicBezTo>
                  <a:cubicBezTo>
                    <a:pt x="7076" y="4647"/>
                    <a:pt x="7464" y="5103"/>
                    <a:pt x="8057" y="5172"/>
                  </a:cubicBezTo>
                  <a:cubicBezTo>
                    <a:pt x="8080" y="5195"/>
                    <a:pt x="8126" y="5195"/>
                    <a:pt x="8171" y="5195"/>
                  </a:cubicBezTo>
                  <a:cubicBezTo>
                    <a:pt x="8286" y="5217"/>
                    <a:pt x="8400" y="5217"/>
                    <a:pt x="8468" y="5286"/>
                  </a:cubicBezTo>
                  <a:cubicBezTo>
                    <a:pt x="8560" y="5354"/>
                    <a:pt x="8560" y="5491"/>
                    <a:pt x="8560" y="5651"/>
                  </a:cubicBezTo>
                  <a:cubicBezTo>
                    <a:pt x="8582" y="5720"/>
                    <a:pt x="8582" y="5788"/>
                    <a:pt x="8582" y="5879"/>
                  </a:cubicBezTo>
                  <a:cubicBezTo>
                    <a:pt x="8651" y="6267"/>
                    <a:pt x="8970" y="6541"/>
                    <a:pt x="9290" y="6770"/>
                  </a:cubicBezTo>
                  <a:lnTo>
                    <a:pt x="11983" y="8892"/>
                  </a:lnTo>
                  <a:cubicBezTo>
                    <a:pt x="12006" y="8915"/>
                    <a:pt x="12029" y="8915"/>
                    <a:pt x="12052" y="8915"/>
                  </a:cubicBezTo>
                  <a:cubicBezTo>
                    <a:pt x="12075" y="8915"/>
                    <a:pt x="12120" y="8915"/>
                    <a:pt x="12143" y="8892"/>
                  </a:cubicBezTo>
                  <a:cubicBezTo>
                    <a:pt x="12189" y="8824"/>
                    <a:pt x="12166" y="8755"/>
                    <a:pt x="12120" y="8710"/>
                  </a:cubicBezTo>
                  <a:lnTo>
                    <a:pt x="9427" y="6610"/>
                  </a:lnTo>
                  <a:cubicBezTo>
                    <a:pt x="9130" y="6382"/>
                    <a:pt x="8879" y="6130"/>
                    <a:pt x="8811" y="5834"/>
                  </a:cubicBezTo>
                  <a:cubicBezTo>
                    <a:pt x="8811" y="5765"/>
                    <a:pt x="8811" y="5697"/>
                    <a:pt x="8788" y="5628"/>
                  </a:cubicBezTo>
                  <a:cubicBezTo>
                    <a:pt x="8788" y="5446"/>
                    <a:pt x="8788" y="5240"/>
                    <a:pt x="8605" y="5103"/>
                  </a:cubicBezTo>
                  <a:cubicBezTo>
                    <a:pt x="8491" y="4989"/>
                    <a:pt x="8331" y="4989"/>
                    <a:pt x="8194" y="4966"/>
                  </a:cubicBezTo>
                  <a:lnTo>
                    <a:pt x="8080" y="4966"/>
                  </a:lnTo>
                  <a:cubicBezTo>
                    <a:pt x="7578" y="4898"/>
                    <a:pt x="7258" y="4487"/>
                    <a:pt x="6893" y="4031"/>
                  </a:cubicBezTo>
                  <a:cubicBezTo>
                    <a:pt x="6597" y="3665"/>
                    <a:pt x="6300" y="3277"/>
                    <a:pt x="5843" y="3095"/>
                  </a:cubicBezTo>
                  <a:cubicBezTo>
                    <a:pt x="5831" y="3089"/>
                    <a:pt x="5817" y="3086"/>
                    <a:pt x="5803" y="3086"/>
                  </a:cubicBezTo>
                  <a:close/>
                  <a:moveTo>
                    <a:pt x="4332" y="4752"/>
                  </a:moveTo>
                  <a:cubicBezTo>
                    <a:pt x="4283" y="4752"/>
                    <a:pt x="4240" y="4778"/>
                    <a:pt x="4223" y="4829"/>
                  </a:cubicBezTo>
                  <a:cubicBezTo>
                    <a:pt x="4200" y="4875"/>
                    <a:pt x="4223" y="4944"/>
                    <a:pt x="4268" y="4966"/>
                  </a:cubicBezTo>
                  <a:cubicBezTo>
                    <a:pt x="4634" y="5149"/>
                    <a:pt x="4930" y="5423"/>
                    <a:pt x="5159" y="5765"/>
                  </a:cubicBezTo>
                  <a:cubicBezTo>
                    <a:pt x="5204" y="5811"/>
                    <a:pt x="5227" y="5857"/>
                    <a:pt x="5250" y="5902"/>
                  </a:cubicBezTo>
                  <a:cubicBezTo>
                    <a:pt x="5432" y="6176"/>
                    <a:pt x="5615" y="6496"/>
                    <a:pt x="5957" y="6564"/>
                  </a:cubicBezTo>
                  <a:lnTo>
                    <a:pt x="6277" y="6564"/>
                  </a:lnTo>
                  <a:cubicBezTo>
                    <a:pt x="6334" y="6553"/>
                    <a:pt x="6385" y="6547"/>
                    <a:pt x="6434" y="6547"/>
                  </a:cubicBezTo>
                  <a:cubicBezTo>
                    <a:pt x="6482" y="6547"/>
                    <a:pt x="6528" y="6553"/>
                    <a:pt x="6574" y="6564"/>
                  </a:cubicBezTo>
                  <a:cubicBezTo>
                    <a:pt x="6779" y="6655"/>
                    <a:pt x="6870" y="6906"/>
                    <a:pt x="6939" y="7135"/>
                  </a:cubicBezTo>
                  <a:cubicBezTo>
                    <a:pt x="6939" y="7180"/>
                    <a:pt x="6962" y="7203"/>
                    <a:pt x="6985" y="7249"/>
                  </a:cubicBezTo>
                  <a:cubicBezTo>
                    <a:pt x="7167" y="7842"/>
                    <a:pt x="7601" y="8322"/>
                    <a:pt x="8012" y="8778"/>
                  </a:cubicBezTo>
                  <a:cubicBezTo>
                    <a:pt x="8354" y="9166"/>
                    <a:pt x="8719" y="9577"/>
                    <a:pt x="8925" y="10034"/>
                  </a:cubicBezTo>
                  <a:cubicBezTo>
                    <a:pt x="8948" y="10079"/>
                    <a:pt x="8993" y="10102"/>
                    <a:pt x="9039" y="10102"/>
                  </a:cubicBezTo>
                  <a:lnTo>
                    <a:pt x="9084" y="10102"/>
                  </a:lnTo>
                  <a:cubicBezTo>
                    <a:pt x="9153" y="10079"/>
                    <a:pt x="9176" y="10011"/>
                    <a:pt x="9153" y="9942"/>
                  </a:cubicBezTo>
                  <a:cubicBezTo>
                    <a:pt x="8925" y="9440"/>
                    <a:pt x="8537" y="9029"/>
                    <a:pt x="8171" y="8618"/>
                  </a:cubicBezTo>
                  <a:cubicBezTo>
                    <a:pt x="7761" y="8162"/>
                    <a:pt x="7373" y="7728"/>
                    <a:pt x="7190" y="7180"/>
                  </a:cubicBezTo>
                  <a:cubicBezTo>
                    <a:pt x="7167" y="7135"/>
                    <a:pt x="7167" y="7112"/>
                    <a:pt x="7167" y="7066"/>
                  </a:cubicBezTo>
                  <a:cubicBezTo>
                    <a:pt x="7053" y="6792"/>
                    <a:pt x="6962" y="6473"/>
                    <a:pt x="6665" y="6359"/>
                  </a:cubicBezTo>
                  <a:cubicBezTo>
                    <a:pt x="6585" y="6332"/>
                    <a:pt x="6505" y="6321"/>
                    <a:pt x="6424" y="6321"/>
                  </a:cubicBezTo>
                  <a:cubicBezTo>
                    <a:pt x="6368" y="6321"/>
                    <a:pt x="6311" y="6326"/>
                    <a:pt x="6254" y="6336"/>
                  </a:cubicBezTo>
                  <a:lnTo>
                    <a:pt x="6003" y="6336"/>
                  </a:lnTo>
                  <a:cubicBezTo>
                    <a:pt x="5752" y="6290"/>
                    <a:pt x="5615" y="6039"/>
                    <a:pt x="5455" y="5788"/>
                  </a:cubicBezTo>
                  <a:cubicBezTo>
                    <a:pt x="5410" y="5720"/>
                    <a:pt x="5387" y="5674"/>
                    <a:pt x="5341" y="5628"/>
                  </a:cubicBezTo>
                  <a:cubicBezTo>
                    <a:pt x="5113" y="5263"/>
                    <a:pt x="4771" y="4966"/>
                    <a:pt x="4382" y="4761"/>
                  </a:cubicBezTo>
                  <a:cubicBezTo>
                    <a:pt x="4365" y="4755"/>
                    <a:pt x="4348" y="4752"/>
                    <a:pt x="4332" y="4752"/>
                  </a:cubicBezTo>
                  <a:close/>
                  <a:moveTo>
                    <a:pt x="2638" y="6608"/>
                  </a:moveTo>
                  <a:cubicBezTo>
                    <a:pt x="2617" y="6608"/>
                    <a:pt x="2597" y="6615"/>
                    <a:pt x="2579" y="6633"/>
                  </a:cubicBezTo>
                  <a:cubicBezTo>
                    <a:pt x="2511" y="6655"/>
                    <a:pt x="2488" y="6724"/>
                    <a:pt x="2534" y="6792"/>
                  </a:cubicBezTo>
                  <a:lnTo>
                    <a:pt x="3127" y="7797"/>
                  </a:lnTo>
                  <a:cubicBezTo>
                    <a:pt x="3196" y="7911"/>
                    <a:pt x="3333" y="8116"/>
                    <a:pt x="3538" y="8139"/>
                  </a:cubicBezTo>
                  <a:cubicBezTo>
                    <a:pt x="3675" y="8139"/>
                    <a:pt x="3812" y="8071"/>
                    <a:pt x="3926" y="8025"/>
                  </a:cubicBezTo>
                  <a:cubicBezTo>
                    <a:pt x="4025" y="7976"/>
                    <a:pt x="4088" y="7938"/>
                    <a:pt x="4132" y="7938"/>
                  </a:cubicBezTo>
                  <a:cubicBezTo>
                    <a:pt x="4150" y="7938"/>
                    <a:pt x="4164" y="7944"/>
                    <a:pt x="4177" y="7956"/>
                  </a:cubicBezTo>
                  <a:cubicBezTo>
                    <a:pt x="4223" y="8002"/>
                    <a:pt x="4200" y="8071"/>
                    <a:pt x="4154" y="8230"/>
                  </a:cubicBezTo>
                  <a:cubicBezTo>
                    <a:pt x="4109" y="8367"/>
                    <a:pt x="4063" y="8573"/>
                    <a:pt x="4154" y="8710"/>
                  </a:cubicBezTo>
                  <a:cubicBezTo>
                    <a:pt x="4246" y="8824"/>
                    <a:pt x="4360" y="8869"/>
                    <a:pt x="4451" y="8892"/>
                  </a:cubicBezTo>
                  <a:cubicBezTo>
                    <a:pt x="4474" y="8892"/>
                    <a:pt x="4519" y="8915"/>
                    <a:pt x="4542" y="8915"/>
                  </a:cubicBezTo>
                  <a:cubicBezTo>
                    <a:pt x="4702" y="8984"/>
                    <a:pt x="4793" y="9143"/>
                    <a:pt x="4907" y="9303"/>
                  </a:cubicBezTo>
                  <a:lnTo>
                    <a:pt x="4976" y="9372"/>
                  </a:lnTo>
                  <a:cubicBezTo>
                    <a:pt x="5204" y="9714"/>
                    <a:pt x="5524" y="10011"/>
                    <a:pt x="5820" y="10307"/>
                  </a:cubicBezTo>
                  <a:lnTo>
                    <a:pt x="8217" y="12636"/>
                  </a:lnTo>
                  <a:cubicBezTo>
                    <a:pt x="8240" y="12658"/>
                    <a:pt x="8286" y="12658"/>
                    <a:pt x="8308" y="12658"/>
                  </a:cubicBezTo>
                  <a:cubicBezTo>
                    <a:pt x="8331" y="12658"/>
                    <a:pt x="8354" y="12658"/>
                    <a:pt x="8377" y="12636"/>
                  </a:cubicBezTo>
                  <a:cubicBezTo>
                    <a:pt x="8423" y="12590"/>
                    <a:pt x="8423" y="12499"/>
                    <a:pt x="8377" y="12476"/>
                  </a:cubicBezTo>
                  <a:lnTo>
                    <a:pt x="5980" y="10125"/>
                  </a:lnTo>
                  <a:cubicBezTo>
                    <a:pt x="5684" y="9851"/>
                    <a:pt x="5387" y="9577"/>
                    <a:pt x="5159" y="9235"/>
                  </a:cubicBezTo>
                  <a:lnTo>
                    <a:pt x="5113" y="9166"/>
                  </a:lnTo>
                  <a:cubicBezTo>
                    <a:pt x="4976" y="9006"/>
                    <a:pt x="4839" y="8801"/>
                    <a:pt x="4634" y="8710"/>
                  </a:cubicBezTo>
                  <a:cubicBezTo>
                    <a:pt x="4588" y="8687"/>
                    <a:pt x="4565" y="8687"/>
                    <a:pt x="4519" y="8664"/>
                  </a:cubicBezTo>
                  <a:cubicBezTo>
                    <a:pt x="4451" y="8641"/>
                    <a:pt x="4382" y="8641"/>
                    <a:pt x="4360" y="8596"/>
                  </a:cubicBezTo>
                  <a:cubicBezTo>
                    <a:pt x="4314" y="8527"/>
                    <a:pt x="4337" y="8413"/>
                    <a:pt x="4382" y="8299"/>
                  </a:cubicBezTo>
                  <a:cubicBezTo>
                    <a:pt x="4428" y="8116"/>
                    <a:pt x="4497" y="7911"/>
                    <a:pt x="4314" y="7774"/>
                  </a:cubicBezTo>
                  <a:cubicBezTo>
                    <a:pt x="4259" y="7727"/>
                    <a:pt x="4202" y="7710"/>
                    <a:pt x="4145" y="7710"/>
                  </a:cubicBezTo>
                  <a:cubicBezTo>
                    <a:pt x="4035" y="7710"/>
                    <a:pt x="3925" y="7774"/>
                    <a:pt x="3835" y="7819"/>
                  </a:cubicBezTo>
                  <a:cubicBezTo>
                    <a:pt x="3743" y="7865"/>
                    <a:pt x="3652" y="7911"/>
                    <a:pt x="3561" y="7911"/>
                  </a:cubicBezTo>
                  <a:cubicBezTo>
                    <a:pt x="3469" y="7888"/>
                    <a:pt x="3401" y="7797"/>
                    <a:pt x="3333" y="7683"/>
                  </a:cubicBezTo>
                  <a:lnTo>
                    <a:pt x="2716" y="6655"/>
                  </a:lnTo>
                  <a:cubicBezTo>
                    <a:pt x="2702" y="6627"/>
                    <a:pt x="2671" y="6608"/>
                    <a:pt x="2638" y="6608"/>
                  </a:cubicBezTo>
                  <a:close/>
                  <a:moveTo>
                    <a:pt x="38164" y="11586"/>
                  </a:moveTo>
                  <a:cubicBezTo>
                    <a:pt x="38095" y="11586"/>
                    <a:pt x="38027" y="11631"/>
                    <a:pt x="38027" y="11677"/>
                  </a:cubicBezTo>
                  <a:cubicBezTo>
                    <a:pt x="37959" y="12042"/>
                    <a:pt x="37730" y="12362"/>
                    <a:pt x="37388" y="12522"/>
                  </a:cubicBezTo>
                  <a:cubicBezTo>
                    <a:pt x="37228" y="12601"/>
                    <a:pt x="37051" y="12641"/>
                    <a:pt x="36874" y="12641"/>
                  </a:cubicBezTo>
                  <a:cubicBezTo>
                    <a:pt x="36697" y="12641"/>
                    <a:pt x="36521" y="12601"/>
                    <a:pt x="36361" y="12522"/>
                  </a:cubicBezTo>
                  <a:cubicBezTo>
                    <a:pt x="36342" y="12515"/>
                    <a:pt x="36324" y="12513"/>
                    <a:pt x="36307" y="12513"/>
                  </a:cubicBezTo>
                  <a:cubicBezTo>
                    <a:pt x="36259" y="12513"/>
                    <a:pt x="36218" y="12534"/>
                    <a:pt x="36201" y="12567"/>
                  </a:cubicBezTo>
                  <a:cubicBezTo>
                    <a:pt x="36178" y="12613"/>
                    <a:pt x="36201" y="12704"/>
                    <a:pt x="36247" y="12727"/>
                  </a:cubicBezTo>
                  <a:cubicBezTo>
                    <a:pt x="36452" y="12818"/>
                    <a:pt x="36657" y="12864"/>
                    <a:pt x="36886" y="12864"/>
                  </a:cubicBezTo>
                  <a:cubicBezTo>
                    <a:pt x="37091" y="12864"/>
                    <a:pt x="37319" y="12818"/>
                    <a:pt x="37502" y="12727"/>
                  </a:cubicBezTo>
                  <a:cubicBezTo>
                    <a:pt x="37890" y="12544"/>
                    <a:pt x="38164" y="12156"/>
                    <a:pt x="38255" y="11723"/>
                  </a:cubicBezTo>
                  <a:cubicBezTo>
                    <a:pt x="38255" y="11654"/>
                    <a:pt x="38232" y="11608"/>
                    <a:pt x="38164" y="11586"/>
                  </a:cubicBezTo>
                  <a:close/>
                  <a:moveTo>
                    <a:pt x="468" y="13423"/>
                  </a:moveTo>
                  <a:cubicBezTo>
                    <a:pt x="439" y="13423"/>
                    <a:pt x="411" y="13435"/>
                    <a:pt x="388" y="13457"/>
                  </a:cubicBezTo>
                  <a:cubicBezTo>
                    <a:pt x="342" y="13480"/>
                    <a:pt x="342" y="13571"/>
                    <a:pt x="365" y="13617"/>
                  </a:cubicBezTo>
                  <a:cubicBezTo>
                    <a:pt x="639" y="13937"/>
                    <a:pt x="936" y="14256"/>
                    <a:pt x="1255" y="14553"/>
                  </a:cubicBezTo>
                  <a:cubicBezTo>
                    <a:pt x="1278" y="14576"/>
                    <a:pt x="1301" y="14576"/>
                    <a:pt x="1324" y="14576"/>
                  </a:cubicBezTo>
                  <a:cubicBezTo>
                    <a:pt x="1347" y="14576"/>
                    <a:pt x="1392" y="14553"/>
                    <a:pt x="1415" y="14530"/>
                  </a:cubicBezTo>
                  <a:cubicBezTo>
                    <a:pt x="1461" y="14484"/>
                    <a:pt x="1438" y="14416"/>
                    <a:pt x="1392" y="14370"/>
                  </a:cubicBezTo>
                  <a:cubicBezTo>
                    <a:pt x="1096" y="14096"/>
                    <a:pt x="822" y="13800"/>
                    <a:pt x="548" y="13457"/>
                  </a:cubicBezTo>
                  <a:cubicBezTo>
                    <a:pt x="525" y="13435"/>
                    <a:pt x="496" y="13423"/>
                    <a:pt x="468" y="13423"/>
                  </a:cubicBezTo>
                  <a:close/>
                  <a:moveTo>
                    <a:pt x="134" y="8307"/>
                  </a:moveTo>
                  <a:cubicBezTo>
                    <a:pt x="110" y="8307"/>
                    <a:pt x="87" y="8312"/>
                    <a:pt x="69" y="8322"/>
                  </a:cubicBezTo>
                  <a:cubicBezTo>
                    <a:pt x="23" y="8367"/>
                    <a:pt x="0" y="8436"/>
                    <a:pt x="46" y="8481"/>
                  </a:cubicBezTo>
                  <a:cubicBezTo>
                    <a:pt x="1735" y="10513"/>
                    <a:pt x="3355" y="12613"/>
                    <a:pt x="4839" y="14758"/>
                  </a:cubicBezTo>
                  <a:cubicBezTo>
                    <a:pt x="4862" y="14781"/>
                    <a:pt x="4907" y="14804"/>
                    <a:pt x="4930" y="14804"/>
                  </a:cubicBezTo>
                  <a:cubicBezTo>
                    <a:pt x="4953" y="14804"/>
                    <a:pt x="4976" y="14781"/>
                    <a:pt x="4999" y="14781"/>
                  </a:cubicBezTo>
                  <a:cubicBezTo>
                    <a:pt x="5044" y="14736"/>
                    <a:pt x="5067" y="14667"/>
                    <a:pt x="5022" y="14621"/>
                  </a:cubicBezTo>
                  <a:cubicBezTo>
                    <a:pt x="3538" y="12476"/>
                    <a:pt x="1917" y="10353"/>
                    <a:pt x="228" y="8344"/>
                  </a:cubicBezTo>
                  <a:cubicBezTo>
                    <a:pt x="202" y="8318"/>
                    <a:pt x="167" y="8307"/>
                    <a:pt x="134" y="8307"/>
                  </a:cubicBezTo>
                  <a:close/>
                  <a:moveTo>
                    <a:pt x="1609" y="14975"/>
                  </a:moveTo>
                  <a:cubicBezTo>
                    <a:pt x="1581" y="14975"/>
                    <a:pt x="1552" y="14987"/>
                    <a:pt x="1529" y="15009"/>
                  </a:cubicBezTo>
                  <a:cubicBezTo>
                    <a:pt x="1484" y="15032"/>
                    <a:pt x="1484" y="15124"/>
                    <a:pt x="1506" y="15169"/>
                  </a:cubicBezTo>
                  <a:lnTo>
                    <a:pt x="2031" y="15740"/>
                  </a:lnTo>
                  <a:cubicBezTo>
                    <a:pt x="2054" y="15763"/>
                    <a:pt x="2077" y="15763"/>
                    <a:pt x="2100" y="15763"/>
                  </a:cubicBezTo>
                  <a:cubicBezTo>
                    <a:pt x="2146" y="15763"/>
                    <a:pt x="2168" y="15763"/>
                    <a:pt x="2191" y="15740"/>
                  </a:cubicBezTo>
                  <a:cubicBezTo>
                    <a:pt x="2237" y="15694"/>
                    <a:pt x="2237" y="15626"/>
                    <a:pt x="2191" y="15580"/>
                  </a:cubicBezTo>
                  <a:lnTo>
                    <a:pt x="1689" y="15009"/>
                  </a:lnTo>
                  <a:cubicBezTo>
                    <a:pt x="1666" y="14987"/>
                    <a:pt x="1638" y="14975"/>
                    <a:pt x="1609" y="14975"/>
                  </a:cubicBezTo>
                  <a:close/>
                  <a:moveTo>
                    <a:pt x="5892" y="23768"/>
                  </a:moveTo>
                  <a:cubicBezTo>
                    <a:pt x="5883" y="23768"/>
                    <a:pt x="5874" y="23770"/>
                    <a:pt x="5866" y="23774"/>
                  </a:cubicBezTo>
                  <a:cubicBezTo>
                    <a:pt x="5798" y="23774"/>
                    <a:pt x="5752" y="23843"/>
                    <a:pt x="5775" y="23911"/>
                  </a:cubicBezTo>
                  <a:cubicBezTo>
                    <a:pt x="5889" y="24459"/>
                    <a:pt x="6003" y="25121"/>
                    <a:pt x="6163" y="25760"/>
                  </a:cubicBezTo>
                  <a:cubicBezTo>
                    <a:pt x="6756" y="28568"/>
                    <a:pt x="7532" y="31489"/>
                    <a:pt x="9107" y="34046"/>
                  </a:cubicBezTo>
                  <a:cubicBezTo>
                    <a:pt x="9792" y="35119"/>
                    <a:pt x="10614" y="36146"/>
                    <a:pt x="11595" y="37104"/>
                  </a:cubicBezTo>
                  <a:cubicBezTo>
                    <a:pt x="14334" y="39752"/>
                    <a:pt x="17964" y="41578"/>
                    <a:pt x="22141" y="42354"/>
                  </a:cubicBezTo>
                  <a:cubicBezTo>
                    <a:pt x="23716" y="42651"/>
                    <a:pt x="25382" y="42811"/>
                    <a:pt x="27094" y="42811"/>
                  </a:cubicBezTo>
                  <a:cubicBezTo>
                    <a:pt x="28897" y="42811"/>
                    <a:pt x="30769" y="42651"/>
                    <a:pt x="32709" y="42308"/>
                  </a:cubicBezTo>
                  <a:cubicBezTo>
                    <a:pt x="33120" y="42240"/>
                    <a:pt x="33553" y="42149"/>
                    <a:pt x="33987" y="42057"/>
                  </a:cubicBezTo>
                  <a:cubicBezTo>
                    <a:pt x="34055" y="42057"/>
                    <a:pt x="34101" y="41989"/>
                    <a:pt x="34078" y="41920"/>
                  </a:cubicBezTo>
                  <a:cubicBezTo>
                    <a:pt x="34078" y="41875"/>
                    <a:pt x="34010" y="41829"/>
                    <a:pt x="33941" y="41829"/>
                  </a:cubicBezTo>
                  <a:cubicBezTo>
                    <a:pt x="33508" y="41920"/>
                    <a:pt x="33074" y="42012"/>
                    <a:pt x="32663" y="42080"/>
                  </a:cubicBezTo>
                  <a:cubicBezTo>
                    <a:pt x="30752" y="42408"/>
                    <a:pt x="28889" y="42574"/>
                    <a:pt x="27093" y="42574"/>
                  </a:cubicBezTo>
                  <a:cubicBezTo>
                    <a:pt x="25392" y="42574"/>
                    <a:pt x="23752" y="42426"/>
                    <a:pt x="22186" y="42126"/>
                  </a:cubicBezTo>
                  <a:cubicBezTo>
                    <a:pt x="18055" y="41350"/>
                    <a:pt x="14448" y="39547"/>
                    <a:pt x="11755" y="36922"/>
                  </a:cubicBezTo>
                  <a:cubicBezTo>
                    <a:pt x="10796" y="36009"/>
                    <a:pt x="9975" y="34982"/>
                    <a:pt x="9313" y="33932"/>
                  </a:cubicBezTo>
                  <a:cubicBezTo>
                    <a:pt x="7761" y="31444"/>
                    <a:pt x="6985" y="28568"/>
                    <a:pt x="6391" y="25829"/>
                  </a:cubicBezTo>
                  <a:cubicBezTo>
                    <a:pt x="7144" y="25600"/>
                    <a:pt x="7898" y="25372"/>
                    <a:pt x="8696" y="25098"/>
                  </a:cubicBezTo>
                  <a:cubicBezTo>
                    <a:pt x="9381" y="24870"/>
                    <a:pt x="10226" y="24596"/>
                    <a:pt x="10911" y="24117"/>
                  </a:cubicBezTo>
                  <a:cubicBezTo>
                    <a:pt x="10956" y="24094"/>
                    <a:pt x="10979" y="24003"/>
                    <a:pt x="10933" y="23957"/>
                  </a:cubicBezTo>
                  <a:cubicBezTo>
                    <a:pt x="10919" y="23929"/>
                    <a:pt x="10888" y="23909"/>
                    <a:pt x="10849" y="23909"/>
                  </a:cubicBezTo>
                  <a:cubicBezTo>
                    <a:pt x="10826" y="23909"/>
                    <a:pt x="10800" y="23917"/>
                    <a:pt x="10774" y="23934"/>
                  </a:cubicBezTo>
                  <a:cubicBezTo>
                    <a:pt x="10112" y="24391"/>
                    <a:pt x="9290" y="24665"/>
                    <a:pt x="8628" y="24893"/>
                  </a:cubicBezTo>
                  <a:cubicBezTo>
                    <a:pt x="7829" y="25144"/>
                    <a:pt x="7076" y="25372"/>
                    <a:pt x="6345" y="25600"/>
                  </a:cubicBezTo>
                  <a:cubicBezTo>
                    <a:pt x="6209" y="24984"/>
                    <a:pt x="6094" y="24391"/>
                    <a:pt x="5980" y="23866"/>
                  </a:cubicBezTo>
                  <a:cubicBezTo>
                    <a:pt x="5980" y="23809"/>
                    <a:pt x="5934" y="23768"/>
                    <a:pt x="5892" y="23768"/>
                  </a:cubicBezTo>
                  <a:close/>
                  <a:moveTo>
                    <a:pt x="59859" y="37633"/>
                  </a:moveTo>
                  <a:cubicBezTo>
                    <a:pt x="58594" y="37633"/>
                    <a:pt x="57324" y="37722"/>
                    <a:pt x="56059" y="37903"/>
                  </a:cubicBezTo>
                  <a:cubicBezTo>
                    <a:pt x="55991" y="37903"/>
                    <a:pt x="55968" y="37972"/>
                    <a:pt x="55968" y="38040"/>
                  </a:cubicBezTo>
                  <a:cubicBezTo>
                    <a:pt x="55968" y="38086"/>
                    <a:pt x="56036" y="38131"/>
                    <a:pt x="56105" y="38131"/>
                  </a:cubicBezTo>
                  <a:cubicBezTo>
                    <a:pt x="57351" y="37951"/>
                    <a:pt x="58605" y="37861"/>
                    <a:pt x="59858" y="37861"/>
                  </a:cubicBezTo>
                  <a:cubicBezTo>
                    <a:pt x="61610" y="37861"/>
                    <a:pt x="63358" y="38036"/>
                    <a:pt x="65075" y="38383"/>
                  </a:cubicBezTo>
                  <a:cubicBezTo>
                    <a:pt x="68225" y="38999"/>
                    <a:pt x="71101" y="40163"/>
                    <a:pt x="73657" y="41852"/>
                  </a:cubicBezTo>
                  <a:cubicBezTo>
                    <a:pt x="78382" y="44979"/>
                    <a:pt x="81760" y="49841"/>
                    <a:pt x="82924" y="55159"/>
                  </a:cubicBezTo>
                  <a:cubicBezTo>
                    <a:pt x="83038" y="55707"/>
                    <a:pt x="83130" y="56278"/>
                    <a:pt x="83198" y="56825"/>
                  </a:cubicBezTo>
                  <a:cubicBezTo>
                    <a:pt x="83221" y="56894"/>
                    <a:pt x="83267" y="56939"/>
                    <a:pt x="83312" y="56939"/>
                  </a:cubicBezTo>
                  <a:lnTo>
                    <a:pt x="83335" y="56939"/>
                  </a:lnTo>
                  <a:cubicBezTo>
                    <a:pt x="83404" y="56917"/>
                    <a:pt x="83449" y="56871"/>
                    <a:pt x="83427" y="56803"/>
                  </a:cubicBezTo>
                  <a:cubicBezTo>
                    <a:pt x="83358" y="56278"/>
                    <a:pt x="83267" y="55753"/>
                    <a:pt x="83175" y="55228"/>
                  </a:cubicBezTo>
                  <a:cubicBezTo>
                    <a:pt x="84431" y="55068"/>
                    <a:pt x="85686" y="54840"/>
                    <a:pt x="86896" y="54566"/>
                  </a:cubicBezTo>
                  <a:cubicBezTo>
                    <a:pt x="86964" y="54543"/>
                    <a:pt x="87010" y="54474"/>
                    <a:pt x="86987" y="54429"/>
                  </a:cubicBezTo>
                  <a:cubicBezTo>
                    <a:pt x="86987" y="54372"/>
                    <a:pt x="86941" y="54331"/>
                    <a:pt x="86886" y="54331"/>
                  </a:cubicBezTo>
                  <a:cubicBezTo>
                    <a:pt x="86875" y="54331"/>
                    <a:pt x="86862" y="54333"/>
                    <a:pt x="86850" y="54337"/>
                  </a:cubicBezTo>
                  <a:cubicBezTo>
                    <a:pt x="85641" y="54611"/>
                    <a:pt x="84385" y="54840"/>
                    <a:pt x="83107" y="55022"/>
                  </a:cubicBezTo>
                  <a:cubicBezTo>
                    <a:pt x="81920" y="49658"/>
                    <a:pt x="78519" y="44796"/>
                    <a:pt x="73771" y="41669"/>
                  </a:cubicBezTo>
                  <a:cubicBezTo>
                    <a:pt x="71192" y="39957"/>
                    <a:pt x="68293" y="38771"/>
                    <a:pt x="65121" y="38154"/>
                  </a:cubicBezTo>
                  <a:cubicBezTo>
                    <a:pt x="63390" y="37808"/>
                    <a:pt x="61629" y="37633"/>
                    <a:pt x="59859" y="37633"/>
                  </a:cubicBezTo>
                  <a:close/>
                  <a:moveTo>
                    <a:pt x="51391" y="77354"/>
                  </a:moveTo>
                  <a:cubicBezTo>
                    <a:pt x="51356" y="77354"/>
                    <a:pt x="51317" y="77370"/>
                    <a:pt x="51288" y="77414"/>
                  </a:cubicBezTo>
                  <a:cubicBezTo>
                    <a:pt x="48298" y="82184"/>
                    <a:pt x="43916" y="85950"/>
                    <a:pt x="39670" y="89602"/>
                  </a:cubicBezTo>
                  <a:cubicBezTo>
                    <a:pt x="39282" y="89922"/>
                    <a:pt x="38894" y="90264"/>
                    <a:pt x="38529" y="90584"/>
                  </a:cubicBezTo>
                  <a:cubicBezTo>
                    <a:pt x="38483" y="90630"/>
                    <a:pt x="38461" y="90698"/>
                    <a:pt x="38506" y="90744"/>
                  </a:cubicBezTo>
                  <a:cubicBezTo>
                    <a:pt x="38529" y="90766"/>
                    <a:pt x="38575" y="90789"/>
                    <a:pt x="38598" y="90789"/>
                  </a:cubicBezTo>
                  <a:cubicBezTo>
                    <a:pt x="38620" y="90789"/>
                    <a:pt x="38643" y="90789"/>
                    <a:pt x="38666" y="90766"/>
                  </a:cubicBezTo>
                  <a:cubicBezTo>
                    <a:pt x="39054" y="90424"/>
                    <a:pt x="39442" y="90105"/>
                    <a:pt x="39807" y="89785"/>
                  </a:cubicBezTo>
                  <a:cubicBezTo>
                    <a:pt x="44076" y="86110"/>
                    <a:pt x="48481" y="82344"/>
                    <a:pt x="51494" y="77528"/>
                  </a:cubicBezTo>
                  <a:cubicBezTo>
                    <a:pt x="51517" y="77482"/>
                    <a:pt x="51517" y="77414"/>
                    <a:pt x="51448" y="77368"/>
                  </a:cubicBezTo>
                  <a:cubicBezTo>
                    <a:pt x="51432" y="77360"/>
                    <a:pt x="51412" y="77354"/>
                    <a:pt x="51391" y="77354"/>
                  </a:cubicBezTo>
                  <a:close/>
                  <a:moveTo>
                    <a:pt x="21611" y="76971"/>
                  </a:moveTo>
                  <a:cubicBezTo>
                    <a:pt x="21561" y="76971"/>
                    <a:pt x="21519" y="76997"/>
                    <a:pt x="21501" y="77049"/>
                  </a:cubicBezTo>
                  <a:cubicBezTo>
                    <a:pt x="19858" y="80244"/>
                    <a:pt x="18146" y="83691"/>
                    <a:pt x="17005" y="87251"/>
                  </a:cubicBezTo>
                  <a:cubicBezTo>
                    <a:pt x="15749" y="91223"/>
                    <a:pt x="15339" y="94921"/>
                    <a:pt x="15772" y="98276"/>
                  </a:cubicBezTo>
                  <a:cubicBezTo>
                    <a:pt x="15772" y="98344"/>
                    <a:pt x="15818" y="98390"/>
                    <a:pt x="15886" y="98390"/>
                  </a:cubicBezTo>
                  <a:cubicBezTo>
                    <a:pt x="15955" y="98367"/>
                    <a:pt x="16001" y="98322"/>
                    <a:pt x="16001" y="98253"/>
                  </a:cubicBezTo>
                  <a:cubicBezTo>
                    <a:pt x="15567" y="94921"/>
                    <a:pt x="15978" y="91246"/>
                    <a:pt x="17233" y="87320"/>
                  </a:cubicBezTo>
                  <a:cubicBezTo>
                    <a:pt x="18374" y="83759"/>
                    <a:pt x="20063" y="80335"/>
                    <a:pt x="21707" y="77140"/>
                  </a:cubicBezTo>
                  <a:cubicBezTo>
                    <a:pt x="21730" y="77094"/>
                    <a:pt x="21707" y="77026"/>
                    <a:pt x="21661" y="76980"/>
                  </a:cubicBezTo>
                  <a:cubicBezTo>
                    <a:pt x="21644" y="76974"/>
                    <a:pt x="21627" y="76971"/>
                    <a:pt x="21611" y="76971"/>
                  </a:cubicBezTo>
                  <a:close/>
                  <a:moveTo>
                    <a:pt x="57003" y="89411"/>
                  </a:moveTo>
                  <a:cubicBezTo>
                    <a:pt x="56963" y="89411"/>
                    <a:pt x="56921" y="89437"/>
                    <a:pt x="56904" y="89488"/>
                  </a:cubicBezTo>
                  <a:cubicBezTo>
                    <a:pt x="56424" y="90538"/>
                    <a:pt x="55922" y="91748"/>
                    <a:pt x="55945" y="93003"/>
                  </a:cubicBezTo>
                  <a:cubicBezTo>
                    <a:pt x="55945" y="94396"/>
                    <a:pt x="56607" y="95834"/>
                    <a:pt x="57725" y="96998"/>
                  </a:cubicBezTo>
                  <a:cubicBezTo>
                    <a:pt x="58615" y="97911"/>
                    <a:pt x="59825" y="98687"/>
                    <a:pt x="61446" y="99349"/>
                  </a:cubicBezTo>
                  <a:cubicBezTo>
                    <a:pt x="61446" y="99372"/>
                    <a:pt x="61469" y="99372"/>
                    <a:pt x="61491" y="99372"/>
                  </a:cubicBezTo>
                  <a:cubicBezTo>
                    <a:pt x="61514" y="99372"/>
                    <a:pt x="61560" y="99349"/>
                    <a:pt x="61583" y="99303"/>
                  </a:cubicBezTo>
                  <a:cubicBezTo>
                    <a:pt x="61606" y="99235"/>
                    <a:pt x="61583" y="99166"/>
                    <a:pt x="61514" y="99143"/>
                  </a:cubicBezTo>
                  <a:cubicBezTo>
                    <a:pt x="59962" y="98481"/>
                    <a:pt x="58775" y="97728"/>
                    <a:pt x="57885" y="96838"/>
                  </a:cubicBezTo>
                  <a:cubicBezTo>
                    <a:pt x="56812" y="95720"/>
                    <a:pt x="56173" y="94327"/>
                    <a:pt x="56173" y="93003"/>
                  </a:cubicBezTo>
                  <a:cubicBezTo>
                    <a:pt x="56150" y="91794"/>
                    <a:pt x="56652" y="90607"/>
                    <a:pt x="57109" y="89580"/>
                  </a:cubicBezTo>
                  <a:cubicBezTo>
                    <a:pt x="57132" y="89511"/>
                    <a:pt x="57109" y="89443"/>
                    <a:pt x="57040" y="89420"/>
                  </a:cubicBezTo>
                  <a:cubicBezTo>
                    <a:pt x="57029" y="89414"/>
                    <a:pt x="57016" y="89411"/>
                    <a:pt x="57003" y="89411"/>
                  </a:cubicBezTo>
                  <a:close/>
                  <a:moveTo>
                    <a:pt x="63310" y="99689"/>
                  </a:moveTo>
                  <a:cubicBezTo>
                    <a:pt x="63272" y="99689"/>
                    <a:pt x="63240" y="99709"/>
                    <a:pt x="63226" y="99737"/>
                  </a:cubicBezTo>
                  <a:cubicBezTo>
                    <a:pt x="63180" y="99805"/>
                    <a:pt x="63203" y="99874"/>
                    <a:pt x="63249" y="99897"/>
                  </a:cubicBezTo>
                  <a:cubicBezTo>
                    <a:pt x="64025" y="100444"/>
                    <a:pt x="64870" y="100947"/>
                    <a:pt x="65714" y="101380"/>
                  </a:cubicBezTo>
                  <a:cubicBezTo>
                    <a:pt x="65737" y="101380"/>
                    <a:pt x="65737" y="101403"/>
                    <a:pt x="65760" y="101403"/>
                  </a:cubicBezTo>
                  <a:cubicBezTo>
                    <a:pt x="65805" y="101403"/>
                    <a:pt x="65851" y="101380"/>
                    <a:pt x="65874" y="101335"/>
                  </a:cubicBezTo>
                  <a:cubicBezTo>
                    <a:pt x="65897" y="101266"/>
                    <a:pt x="65874" y="101198"/>
                    <a:pt x="65828" y="101175"/>
                  </a:cubicBezTo>
                  <a:cubicBezTo>
                    <a:pt x="64984" y="100741"/>
                    <a:pt x="64162" y="100239"/>
                    <a:pt x="63386" y="99714"/>
                  </a:cubicBezTo>
                  <a:cubicBezTo>
                    <a:pt x="63360" y="99697"/>
                    <a:pt x="63334" y="99689"/>
                    <a:pt x="63310" y="99689"/>
                  </a:cubicBezTo>
                  <a:close/>
                  <a:moveTo>
                    <a:pt x="16092" y="100193"/>
                  </a:moveTo>
                  <a:cubicBezTo>
                    <a:pt x="16023" y="100193"/>
                    <a:pt x="15978" y="100239"/>
                    <a:pt x="15978" y="100307"/>
                  </a:cubicBezTo>
                  <a:cubicBezTo>
                    <a:pt x="16001" y="102133"/>
                    <a:pt x="16320" y="103914"/>
                    <a:pt x="16936" y="105626"/>
                  </a:cubicBezTo>
                  <a:cubicBezTo>
                    <a:pt x="16936" y="105671"/>
                    <a:pt x="16982" y="105694"/>
                    <a:pt x="17028" y="105694"/>
                  </a:cubicBezTo>
                  <a:lnTo>
                    <a:pt x="17073" y="105694"/>
                  </a:lnTo>
                  <a:cubicBezTo>
                    <a:pt x="17142" y="105671"/>
                    <a:pt x="17165" y="105603"/>
                    <a:pt x="17142" y="105557"/>
                  </a:cubicBezTo>
                  <a:cubicBezTo>
                    <a:pt x="16548" y="103868"/>
                    <a:pt x="16229" y="102111"/>
                    <a:pt x="16206" y="100307"/>
                  </a:cubicBezTo>
                  <a:cubicBezTo>
                    <a:pt x="16206" y="100239"/>
                    <a:pt x="16160" y="100193"/>
                    <a:pt x="16092" y="1001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58"/>
            <p:cNvSpPr/>
            <p:nvPr/>
          </p:nvSpPr>
          <p:spPr>
            <a:xfrm>
              <a:off x="7426709" y="1567071"/>
              <a:ext cx="206354" cy="238116"/>
            </a:xfrm>
            <a:custGeom>
              <a:rect b="b" l="l" r="r" t="t"/>
              <a:pathLst>
                <a:path extrusionOk="0" h="8824" w="7647">
                  <a:moveTo>
                    <a:pt x="7030" y="0"/>
                  </a:moveTo>
                  <a:cubicBezTo>
                    <a:pt x="6970" y="0"/>
                    <a:pt x="6909" y="5"/>
                    <a:pt x="6848" y="13"/>
                  </a:cubicBezTo>
                  <a:cubicBezTo>
                    <a:pt x="6300" y="104"/>
                    <a:pt x="5821" y="538"/>
                    <a:pt x="5684" y="1086"/>
                  </a:cubicBezTo>
                  <a:cubicBezTo>
                    <a:pt x="5684" y="1059"/>
                    <a:pt x="5682" y="1048"/>
                    <a:pt x="5679" y="1048"/>
                  </a:cubicBezTo>
                  <a:cubicBezTo>
                    <a:pt x="5672" y="1048"/>
                    <a:pt x="5661" y="1112"/>
                    <a:pt x="5661" y="1177"/>
                  </a:cubicBezTo>
                  <a:cubicBezTo>
                    <a:pt x="5638" y="1268"/>
                    <a:pt x="5684" y="1382"/>
                    <a:pt x="5775" y="1428"/>
                  </a:cubicBezTo>
                  <a:cubicBezTo>
                    <a:pt x="5814" y="1454"/>
                    <a:pt x="5855" y="1465"/>
                    <a:pt x="5896" y="1465"/>
                  </a:cubicBezTo>
                  <a:cubicBezTo>
                    <a:pt x="6000" y="1465"/>
                    <a:pt x="6104" y="1396"/>
                    <a:pt x="6186" y="1314"/>
                  </a:cubicBezTo>
                  <a:cubicBezTo>
                    <a:pt x="6277" y="1200"/>
                    <a:pt x="6323" y="1063"/>
                    <a:pt x="6414" y="949"/>
                  </a:cubicBezTo>
                  <a:cubicBezTo>
                    <a:pt x="6574" y="766"/>
                    <a:pt x="6802" y="629"/>
                    <a:pt x="7030" y="629"/>
                  </a:cubicBezTo>
                  <a:cubicBezTo>
                    <a:pt x="7158" y="629"/>
                    <a:pt x="7271" y="658"/>
                    <a:pt x="7393" y="658"/>
                  </a:cubicBezTo>
                  <a:cubicBezTo>
                    <a:pt x="7424" y="658"/>
                    <a:pt x="7455" y="657"/>
                    <a:pt x="7487" y="652"/>
                  </a:cubicBezTo>
                  <a:cubicBezTo>
                    <a:pt x="7533" y="652"/>
                    <a:pt x="7601" y="629"/>
                    <a:pt x="7624" y="584"/>
                  </a:cubicBezTo>
                  <a:cubicBezTo>
                    <a:pt x="7647" y="561"/>
                    <a:pt x="7647" y="515"/>
                    <a:pt x="7647" y="492"/>
                  </a:cubicBezTo>
                  <a:cubicBezTo>
                    <a:pt x="7647" y="310"/>
                    <a:pt x="7533" y="150"/>
                    <a:pt x="7373" y="81"/>
                  </a:cubicBezTo>
                  <a:cubicBezTo>
                    <a:pt x="7266" y="21"/>
                    <a:pt x="7150" y="0"/>
                    <a:pt x="7030" y="0"/>
                  </a:cubicBezTo>
                  <a:close/>
                  <a:moveTo>
                    <a:pt x="2123" y="7363"/>
                  </a:moveTo>
                  <a:cubicBezTo>
                    <a:pt x="1438" y="7568"/>
                    <a:pt x="731" y="7751"/>
                    <a:pt x="46" y="7888"/>
                  </a:cubicBezTo>
                  <a:cubicBezTo>
                    <a:pt x="23" y="8207"/>
                    <a:pt x="23" y="8504"/>
                    <a:pt x="0" y="8824"/>
                  </a:cubicBezTo>
                  <a:cubicBezTo>
                    <a:pt x="776" y="8435"/>
                    <a:pt x="1529" y="7979"/>
                    <a:pt x="2123" y="7363"/>
                  </a:cubicBezTo>
                  <a:close/>
                </a:path>
              </a:pathLst>
            </a:custGeom>
            <a:solidFill>
              <a:srgbClr val="ED6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58"/>
            <p:cNvSpPr/>
            <p:nvPr/>
          </p:nvSpPr>
          <p:spPr>
            <a:xfrm>
              <a:off x="7813512" y="2690268"/>
              <a:ext cx="282128" cy="242568"/>
            </a:xfrm>
            <a:custGeom>
              <a:rect b="b" l="l" r="r" t="t"/>
              <a:pathLst>
                <a:path extrusionOk="0" h="8989" w="10455">
                  <a:moveTo>
                    <a:pt x="8492" y="0"/>
                  </a:moveTo>
                  <a:cubicBezTo>
                    <a:pt x="5547" y="1644"/>
                    <a:pt x="2740" y="3333"/>
                    <a:pt x="0" y="5159"/>
                  </a:cubicBezTo>
                  <a:cubicBezTo>
                    <a:pt x="571" y="6163"/>
                    <a:pt x="1096" y="7236"/>
                    <a:pt x="1986" y="7966"/>
                  </a:cubicBezTo>
                  <a:cubicBezTo>
                    <a:pt x="2836" y="8679"/>
                    <a:pt x="3925" y="8989"/>
                    <a:pt x="5030" y="8989"/>
                  </a:cubicBezTo>
                  <a:cubicBezTo>
                    <a:pt x="5764" y="8989"/>
                    <a:pt x="6507" y="8852"/>
                    <a:pt x="7190" y="8606"/>
                  </a:cubicBezTo>
                  <a:cubicBezTo>
                    <a:pt x="8035" y="8286"/>
                    <a:pt x="8834" y="7807"/>
                    <a:pt x="9405" y="7122"/>
                  </a:cubicBezTo>
                  <a:cubicBezTo>
                    <a:pt x="10226" y="6118"/>
                    <a:pt x="10454" y="4702"/>
                    <a:pt x="10203" y="3447"/>
                  </a:cubicBezTo>
                  <a:cubicBezTo>
                    <a:pt x="9975" y="2169"/>
                    <a:pt x="9313" y="1005"/>
                    <a:pt x="84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58"/>
            <p:cNvSpPr/>
            <p:nvPr/>
          </p:nvSpPr>
          <p:spPr>
            <a:xfrm>
              <a:off x="7284417" y="1925891"/>
              <a:ext cx="530957" cy="391768"/>
            </a:xfrm>
            <a:custGeom>
              <a:rect b="b" l="l" r="r" t="t"/>
              <a:pathLst>
                <a:path extrusionOk="0" h="14518" w="19676">
                  <a:moveTo>
                    <a:pt x="3310" y="1096"/>
                  </a:moveTo>
                  <a:lnTo>
                    <a:pt x="3310" y="1096"/>
                  </a:lnTo>
                  <a:cubicBezTo>
                    <a:pt x="2283" y="2488"/>
                    <a:pt x="1256" y="3812"/>
                    <a:pt x="206" y="5113"/>
                  </a:cubicBezTo>
                  <a:cubicBezTo>
                    <a:pt x="662" y="5570"/>
                    <a:pt x="1119" y="6026"/>
                    <a:pt x="1576" y="6460"/>
                  </a:cubicBezTo>
                  <a:cubicBezTo>
                    <a:pt x="1644" y="6528"/>
                    <a:pt x="1690" y="6574"/>
                    <a:pt x="1690" y="6642"/>
                  </a:cubicBezTo>
                  <a:cubicBezTo>
                    <a:pt x="1690" y="6711"/>
                    <a:pt x="1644" y="6757"/>
                    <a:pt x="1621" y="6802"/>
                  </a:cubicBezTo>
                  <a:cubicBezTo>
                    <a:pt x="1142" y="7418"/>
                    <a:pt x="640" y="8058"/>
                    <a:pt x="160" y="8697"/>
                  </a:cubicBezTo>
                  <a:cubicBezTo>
                    <a:pt x="92" y="8788"/>
                    <a:pt x="23" y="8902"/>
                    <a:pt x="1" y="9016"/>
                  </a:cubicBezTo>
                  <a:cubicBezTo>
                    <a:pt x="1" y="9108"/>
                    <a:pt x="46" y="9199"/>
                    <a:pt x="92" y="9267"/>
                  </a:cubicBezTo>
                  <a:cubicBezTo>
                    <a:pt x="731" y="10705"/>
                    <a:pt x="1393" y="12143"/>
                    <a:pt x="2055" y="13558"/>
                  </a:cubicBezTo>
                  <a:cubicBezTo>
                    <a:pt x="1735" y="12280"/>
                    <a:pt x="1439" y="10979"/>
                    <a:pt x="1119" y="9701"/>
                  </a:cubicBezTo>
                  <a:cubicBezTo>
                    <a:pt x="1073" y="9564"/>
                    <a:pt x="1051" y="9427"/>
                    <a:pt x="1073" y="9290"/>
                  </a:cubicBezTo>
                  <a:cubicBezTo>
                    <a:pt x="1096" y="9108"/>
                    <a:pt x="1187" y="8948"/>
                    <a:pt x="1279" y="8788"/>
                  </a:cubicBezTo>
                  <a:lnTo>
                    <a:pt x="2854" y="6300"/>
                  </a:lnTo>
                  <a:cubicBezTo>
                    <a:pt x="2899" y="6254"/>
                    <a:pt x="2922" y="6186"/>
                    <a:pt x="2922" y="6117"/>
                  </a:cubicBezTo>
                  <a:cubicBezTo>
                    <a:pt x="2922" y="6026"/>
                    <a:pt x="2831" y="5980"/>
                    <a:pt x="2762" y="5912"/>
                  </a:cubicBezTo>
                  <a:cubicBezTo>
                    <a:pt x="2466" y="5707"/>
                    <a:pt x="2146" y="5501"/>
                    <a:pt x="1849" y="5273"/>
                  </a:cubicBezTo>
                  <a:cubicBezTo>
                    <a:pt x="1781" y="5227"/>
                    <a:pt x="1712" y="5182"/>
                    <a:pt x="1690" y="5090"/>
                  </a:cubicBezTo>
                  <a:cubicBezTo>
                    <a:pt x="1667" y="5022"/>
                    <a:pt x="1690" y="4931"/>
                    <a:pt x="1735" y="4862"/>
                  </a:cubicBezTo>
                  <a:cubicBezTo>
                    <a:pt x="2260" y="3607"/>
                    <a:pt x="2785" y="2351"/>
                    <a:pt x="3310" y="1096"/>
                  </a:cubicBezTo>
                  <a:close/>
                  <a:moveTo>
                    <a:pt x="16229" y="0"/>
                  </a:moveTo>
                  <a:lnTo>
                    <a:pt x="16229" y="0"/>
                  </a:lnTo>
                  <a:cubicBezTo>
                    <a:pt x="16823" y="845"/>
                    <a:pt x="17439" y="1667"/>
                    <a:pt x="18055" y="2488"/>
                  </a:cubicBezTo>
                  <a:cubicBezTo>
                    <a:pt x="18101" y="2557"/>
                    <a:pt x="18147" y="2625"/>
                    <a:pt x="18147" y="2716"/>
                  </a:cubicBezTo>
                  <a:cubicBezTo>
                    <a:pt x="18170" y="2808"/>
                    <a:pt x="18101" y="2899"/>
                    <a:pt x="18055" y="2990"/>
                  </a:cubicBezTo>
                  <a:cubicBezTo>
                    <a:pt x="17576" y="3744"/>
                    <a:pt x="17074" y="4497"/>
                    <a:pt x="16595" y="5227"/>
                  </a:cubicBezTo>
                  <a:lnTo>
                    <a:pt x="18421" y="6893"/>
                  </a:lnTo>
                  <a:cubicBezTo>
                    <a:pt x="18443" y="6916"/>
                    <a:pt x="18466" y="6939"/>
                    <a:pt x="18489" y="6985"/>
                  </a:cubicBezTo>
                  <a:cubicBezTo>
                    <a:pt x="18512" y="7053"/>
                    <a:pt x="18466" y="7122"/>
                    <a:pt x="18421" y="7190"/>
                  </a:cubicBezTo>
                  <a:cubicBezTo>
                    <a:pt x="16891" y="9313"/>
                    <a:pt x="16047" y="11915"/>
                    <a:pt x="16024" y="14517"/>
                  </a:cubicBezTo>
                  <a:cubicBezTo>
                    <a:pt x="16389" y="13193"/>
                    <a:pt x="16754" y="11847"/>
                    <a:pt x="17325" y="10591"/>
                  </a:cubicBezTo>
                  <a:cubicBezTo>
                    <a:pt x="17873" y="9313"/>
                    <a:pt x="18626" y="8126"/>
                    <a:pt x="19676" y="7213"/>
                  </a:cubicBezTo>
                  <a:cubicBezTo>
                    <a:pt x="19083" y="6688"/>
                    <a:pt x="18512" y="6117"/>
                    <a:pt x="17987" y="5524"/>
                  </a:cubicBezTo>
                  <a:cubicBezTo>
                    <a:pt x="17850" y="5364"/>
                    <a:pt x="17690" y="5204"/>
                    <a:pt x="17713" y="4999"/>
                  </a:cubicBezTo>
                  <a:cubicBezTo>
                    <a:pt x="17713" y="4839"/>
                    <a:pt x="17804" y="4702"/>
                    <a:pt x="17896" y="4565"/>
                  </a:cubicBezTo>
                  <a:lnTo>
                    <a:pt x="18740" y="3333"/>
                  </a:lnTo>
                  <a:cubicBezTo>
                    <a:pt x="18831" y="3219"/>
                    <a:pt x="18923" y="3082"/>
                    <a:pt x="18900" y="2922"/>
                  </a:cubicBezTo>
                  <a:cubicBezTo>
                    <a:pt x="18900" y="2808"/>
                    <a:pt x="18809" y="2694"/>
                    <a:pt x="18740" y="2580"/>
                  </a:cubicBezTo>
                  <a:cubicBezTo>
                    <a:pt x="18033" y="1667"/>
                    <a:pt x="17234" y="845"/>
                    <a:pt x="162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58"/>
            <p:cNvSpPr/>
            <p:nvPr/>
          </p:nvSpPr>
          <p:spPr>
            <a:xfrm>
              <a:off x="7944092" y="2013349"/>
              <a:ext cx="240868" cy="223004"/>
            </a:xfrm>
            <a:custGeom>
              <a:rect b="b" l="l" r="r" t="t"/>
              <a:pathLst>
                <a:path extrusionOk="0" h="8264" w="8926">
                  <a:moveTo>
                    <a:pt x="2443" y="0"/>
                  </a:moveTo>
                  <a:lnTo>
                    <a:pt x="2443" y="320"/>
                  </a:lnTo>
                  <a:cubicBezTo>
                    <a:pt x="4041" y="388"/>
                    <a:pt x="5638" y="617"/>
                    <a:pt x="7190" y="1050"/>
                  </a:cubicBezTo>
                  <a:cubicBezTo>
                    <a:pt x="7601" y="1165"/>
                    <a:pt x="8012" y="1301"/>
                    <a:pt x="8263" y="1598"/>
                  </a:cubicBezTo>
                  <a:cubicBezTo>
                    <a:pt x="8537" y="1918"/>
                    <a:pt x="8606" y="2397"/>
                    <a:pt x="8469" y="2899"/>
                  </a:cubicBezTo>
                  <a:cubicBezTo>
                    <a:pt x="8355" y="3356"/>
                    <a:pt x="8081" y="3767"/>
                    <a:pt x="7807" y="4177"/>
                  </a:cubicBezTo>
                  <a:lnTo>
                    <a:pt x="8058" y="4337"/>
                  </a:lnTo>
                  <a:cubicBezTo>
                    <a:pt x="8332" y="3926"/>
                    <a:pt x="8628" y="3493"/>
                    <a:pt x="8765" y="2968"/>
                  </a:cubicBezTo>
                  <a:cubicBezTo>
                    <a:pt x="8925" y="2374"/>
                    <a:pt x="8834" y="1781"/>
                    <a:pt x="8514" y="1393"/>
                  </a:cubicBezTo>
                  <a:cubicBezTo>
                    <a:pt x="8195" y="1028"/>
                    <a:pt x="7693" y="868"/>
                    <a:pt x="7259" y="754"/>
                  </a:cubicBezTo>
                  <a:cubicBezTo>
                    <a:pt x="5707" y="320"/>
                    <a:pt x="4086" y="69"/>
                    <a:pt x="2443" y="0"/>
                  </a:cubicBezTo>
                  <a:close/>
                  <a:moveTo>
                    <a:pt x="229" y="4429"/>
                  </a:moveTo>
                  <a:lnTo>
                    <a:pt x="0" y="4611"/>
                  </a:lnTo>
                  <a:cubicBezTo>
                    <a:pt x="1028" y="5821"/>
                    <a:pt x="2237" y="6871"/>
                    <a:pt x="3561" y="7715"/>
                  </a:cubicBezTo>
                  <a:cubicBezTo>
                    <a:pt x="3995" y="7989"/>
                    <a:pt x="4474" y="8263"/>
                    <a:pt x="4976" y="8263"/>
                  </a:cubicBezTo>
                  <a:cubicBezTo>
                    <a:pt x="5068" y="8263"/>
                    <a:pt x="5159" y="8240"/>
                    <a:pt x="5250" y="8218"/>
                  </a:cubicBezTo>
                  <a:cubicBezTo>
                    <a:pt x="5958" y="8103"/>
                    <a:pt x="6392" y="7487"/>
                    <a:pt x="6757" y="6894"/>
                  </a:cubicBezTo>
                  <a:lnTo>
                    <a:pt x="6506" y="6711"/>
                  </a:lnTo>
                  <a:cubicBezTo>
                    <a:pt x="6163" y="7282"/>
                    <a:pt x="5775" y="7807"/>
                    <a:pt x="5205" y="7921"/>
                  </a:cubicBezTo>
                  <a:cubicBezTo>
                    <a:pt x="5125" y="7939"/>
                    <a:pt x="5044" y="7947"/>
                    <a:pt x="4964" y="7947"/>
                  </a:cubicBezTo>
                  <a:cubicBezTo>
                    <a:pt x="4537" y="7947"/>
                    <a:pt x="4105" y="7714"/>
                    <a:pt x="3721" y="7464"/>
                  </a:cubicBezTo>
                  <a:cubicBezTo>
                    <a:pt x="2420" y="6620"/>
                    <a:pt x="1233" y="5615"/>
                    <a:pt x="229" y="442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58"/>
            <p:cNvSpPr/>
            <p:nvPr/>
          </p:nvSpPr>
          <p:spPr>
            <a:xfrm>
              <a:off x="7139048" y="1752188"/>
              <a:ext cx="784751" cy="492044"/>
            </a:xfrm>
            <a:custGeom>
              <a:rect b="b" l="l" r="r" t="t"/>
              <a:pathLst>
                <a:path extrusionOk="0" h="18234" w="29081">
                  <a:moveTo>
                    <a:pt x="16047" y="1"/>
                  </a:moveTo>
                  <a:lnTo>
                    <a:pt x="16047" y="1"/>
                  </a:lnTo>
                  <a:cubicBezTo>
                    <a:pt x="16138" y="183"/>
                    <a:pt x="16252" y="343"/>
                    <a:pt x="16367" y="526"/>
                  </a:cubicBezTo>
                  <a:cubicBezTo>
                    <a:pt x="17074" y="662"/>
                    <a:pt x="17759" y="1028"/>
                    <a:pt x="18352" y="1370"/>
                  </a:cubicBezTo>
                  <a:cubicBezTo>
                    <a:pt x="19859" y="2283"/>
                    <a:pt x="21274" y="3356"/>
                    <a:pt x="22507" y="4611"/>
                  </a:cubicBezTo>
                  <a:cubicBezTo>
                    <a:pt x="23214" y="5296"/>
                    <a:pt x="23853" y="6049"/>
                    <a:pt x="24492" y="6780"/>
                  </a:cubicBezTo>
                  <a:cubicBezTo>
                    <a:pt x="25793" y="8263"/>
                    <a:pt x="27140" y="9793"/>
                    <a:pt x="28829" y="10888"/>
                  </a:cubicBezTo>
                  <a:lnTo>
                    <a:pt x="29080" y="10500"/>
                  </a:lnTo>
                  <a:cubicBezTo>
                    <a:pt x="27437" y="9427"/>
                    <a:pt x="26136" y="7921"/>
                    <a:pt x="24858" y="6483"/>
                  </a:cubicBezTo>
                  <a:cubicBezTo>
                    <a:pt x="24196" y="5730"/>
                    <a:pt x="23534" y="4976"/>
                    <a:pt x="22826" y="4292"/>
                  </a:cubicBezTo>
                  <a:cubicBezTo>
                    <a:pt x="21548" y="3013"/>
                    <a:pt x="20133" y="1895"/>
                    <a:pt x="18581" y="982"/>
                  </a:cubicBezTo>
                  <a:cubicBezTo>
                    <a:pt x="17850" y="548"/>
                    <a:pt x="16983" y="115"/>
                    <a:pt x="16047" y="1"/>
                  </a:cubicBezTo>
                  <a:close/>
                  <a:moveTo>
                    <a:pt x="10546" y="3128"/>
                  </a:moveTo>
                  <a:cubicBezTo>
                    <a:pt x="8857" y="4086"/>
                    <a:pt x="7305" y="5547"/>
                    <a:pt x="5958" y="7419"/>
                  </a:cubicBezTo>
                  <a:cubicBezTo>
                    <a:pt x="4520" y="9450"/>
                    <a:pt x="3447" y="11756"/>
                    <a:pt x="2420" y="14107"/>
                  </a:cubicBezTo>
                  <a:cubicBezTo>
                    <a:pt x="2260" y="14107"/>
                    <a:pt x="2124" y="14129"/>
                    <a:pt x="1964" y="14175"/>
                  </a:cubicBezTo>
                  <a:cubicBezTo>
                    <a:pt x="1507" y="14266"/>
                    <a:pt x="1096" y="14540"/>
                    <a:pt x="754" y="14883"/>
                  </a:cubicBezTo>
                  <a:cubicBezTo>
                    <a:pt x="320" y="15316"/>
                    <a:pt x="1" y="15910"/>
                    <a:pt x="1" y="16526"/>
                  </a:cubicBezTo>
                  <a:cubicBezTo>
                    <a:pt x="24" y="17348"/>
                    <a:pt x="731" y="18078"/>
                    <a:pt x="1553" y="18215"/>
                  </a:cubicBezTo>
                  <a:cubicBezTo>
                    <a:pt x="1641" y="18227"/>
                    <a:pt x="1730" y="18233"/>
                    <a:pt x="1818" y="18233"/>
                  </a:cubicBezTo>
                  <a:cubicBezTo>
                    <a:pt x="2556" y="18233"/>
                    <a:pt x="3291" y="17822"/>
                    <a:pt x="3698" y="17211"/>
                  </a:cubicBezTo>
                  <a:cubicBezTo>
                    <a:pt x="3995" y="16777"/>
                    <a:pt x="4109" y="15978"/>
                    <a:pt x="3881" y="15271"/>
                  </a:cubicBezTo>
                  <a:cubicBezTo>
                    <a:pt x="3790" y="14928"/>
                    <a:pt x="3607" y="14632"/>
                    <a:pt x="3333" y="14403"/>
                  </a:cubicBezTo>
                  <a:cubicBezTo>
                    <a:pt x="3196" y="14312"/>
                    <a:pt x="3037" y="14243"/>
                    <a:pt x="2900" y="14198"/>
                  </a:cubicBezTo>
                  <a:cubicBezTo>
                    <a:pt x="3904" y="11892"/>
                    <a:pt x="4931" y="9656"/>
                    <a:pt x="6323" y="7693"/>
                  </a:cubicBezTo>
                  <a:cubicBezTo>
                    <a:pt x="7556" y="5981"/>
                    <a:pt x="8971" y="4611"/>
                    <a:pt x="10478" y="3698"/>
                  </a:cubicBezTo>
                  <a:cubicBezTo>
                    <a:pt x="10500" y="3493"/>
                    <a:pt x="10523" y="3310"/>
                    <a:pt x="10546" y="312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58"/>
            <p:cNvSpPr/>
            <p:nvPr/>
          </p:nvSpPr>
          <p:spPr>
            <a:xfrm>
              <a:off x="7171080" y="2007520"/>
              <a:ext cx="994019" cy="197827"/>
            </a:xfrm>
            <a:custGeom>
              <a:rect b="b" l="l" r="r" t="t"/>
              <a:pathLst>
                <a:path extrusionOk="0" h="7331" w="36836">
                  <a:moveTo>
                    <a:pt x="30538" y="1"/>
                  </a:moveTo>
                  <a:cubicBezTo>
                    <a:pt x="29715" y="1"/>
                    <a:pt x="28890" y="272"/>
                    <a:pt x="28213" y="764"/>
                  </a:cubicBezTo>
                  <a:cubicBezTo>
                    <a:pt x="27893" y="1015"/>
                    <a:pt x="27596" y="1312"/>
                    <a:pt x="27437" y="1700"/>
                  </a:cubicBezTo>
                  <a:cubicBezTo>
                    <a:pt x="27072" y="2499"/>
                    <a:pt x="27391" y="3458"/>
                    <a:pt x="27848" y="4211"/>
                  </a:cubicBezTo>
                  <a:cubicBezTo>
                    <a:pt x="28053" y="4576"/>
                    <a:pt x="28304" y="4918"/>
                    <a:pt x="28692" y="5101"/>
                  </a:cubicBezTo>
                  <a:cubicBezTo>
                    <a:pt x="28757" y="5133"/>
                    <a:pt x="28842" y="5156"/>
                    <a:pt x="28925" y="5156"/>
                  </a:cubicBezTo>
                  <a:cubicBezTo>
                    <a:pt x="29019" y="5156"/>
                    <a:pt x="29111" y="5128"/>
                    <a:pt x="29171" y="5055"/>
                  </a:cubicBezTo>
                  <a:cubicBezTo>
                    <a:pt x="29263" y="4918"/>
                    <a:pt x="29194" y="4736"/>
                    <a:pt x="29126" y="4599"/>
                  </a:cubicBezTo>
                  <a:cubicBezTo>
                    <a:pt x="28806" y="3960"/>
                    <a:pt x="28190" y="3412"/>
                    <a:pt x="28167" y="2704"/>
                  </a:cubicBezTo>
                  <a:cubicBezTo>
                    <a:pt x="28167" y="2316"/>
                    <a:pt x="28373" y="1951"/>
                    <a:pt x="28646" y="1677"/>
                  </a:cubicBezTo>
                  <a:cubicBezTo>
                    <a:pt x="28943" y="1403"/>
                    <a:pt x="29286" y="1221"/>
                    <a:pt x="29651" y="1084"/>
                  </a:cubicBezTo>
                  <a:cubicBezTo>
                    <a:pt x="30221" y="878"/>
                    <a:pt x="30815" y="764"/>
                    <a:pt x="31408" y="764"/>
                  </a:cubicBezTo>
                  <a:cubicBezTo>
                    <a:pt x="31659" y="559"/>
                    <a:pt x="31568" y="308"/>
                    <a:pt x="31408" y="171"/>
                  </a:cubicBezTo>
                  <a:cubicBezTo>
                    <a:pt x="31249" y="57"/>
                    <a:pt x="31043" y="11"/>
                    <a:pt x="30815" y="11"/>
                  </a:cubicBezTo>
                  <a:cubicBezTo>
                    <a:pt x="30723" y="4"/>
                    <a:pt x="30630" y="1"/>
                    <a:pt x="30538" y="1"/>
                  </a:cubicBezTo>
                  <a:close/>
                  <a:moveTo>
                    <a:pt x="36419" y="4393"/>
                  </a:moveTo>
                  <a:cubicBezTo>
                    <a:pt x="36355" y="4393"/>
                    <a:pt x="36292" y="4418"/>
                    <a:pt x="36247" y="4462"/>
                  </a:cubicBezTo>
                  <a:cubicBezTo>
                    <a:pt x="36202" y="4508"/>
                    <a:pt x="36202" y="4576"/>
                    <a:pt x="36156" y="4622"/>
                  </a:cubicBezTo>
                  <a:cubicBezTo>
                    <a:pt x="36110" y="4667"/>
                    <a:pt x="36019" y="4690"/>
                    <a:pt x="35951" y="4690"/>
                  </a:cubicBezTo>
                  <a:cubicBezTo>
                    <a:pt x="35882" y="4713"/>
                    <a:pt x="35814" y="4759"/>
                    <a:pt x="35791" y="4827"/>
                  </a:cubicBezTo>
                  <a:cubicBezTo>
                    <a:pt x="35768" y="4896"/>
                    <a:pt x="35836" y="4964"/>
                    <a:pt x="35882" y="5010"/>
                  </a:cubicBezTo>
                  <a:cubicBezTo>
                    <a:pt x="36042" y="5147"/>
                    <a:pt x="36247" y="5192"/>
                    <a:pt x="36430" y="5238"/>
                  </a:cubicBezTo>
                  <a:cubicBezTo>
                    <a:pt x="36462" y="5254"/>
                    <a:pt x="36494" y="5270"/>
                    <a:pt x="36527" y="5270"/>
                  </a:cubicBezTo>
                  <a:cubicBezTo>
                    <a:pt x="36540" y="5270"/>
                    <a:pt x="36553" y="5268"/>
                    <a:pt x="36567" y="5261"/>
                  </a:cubicBezTo>
                  <a:cubicBezTo>
                    <a:pt x="36612" y="5261"/>
                    <a:pt x="36658" y="5215"/>
                    <a:pt x="36681" y="5170"/>
                  </a:cubicBezTo>
                  <a:cubicBezTo>
                    <a:pt x="36681" y="5124"/>
                    <a:pt x="36658" y="5101"/>
                    <a:pt x="36658" y="5055"/>
                  </a:cubicBezTo>
                  <a:cubicBezTo>
                    <a:pt x="36658" y="4987"/>
                    <a:pt x="36727" y="4964"/>
                    <a:pt x="36749" y="4896"/>
                  </a:cubicBezTo>
                  <a:cubicBezTo>
                    <a:pt x="36836" y="4787"/>
                    <a:pt x="36799" y="4597"/>
                    <a:pt x="36776" y="4597"/>
                  </a:cubicBezTo>
                  <a:lnTo>
                    <a:pt x="36776" y="4597"/>
                  </a:lnTo>
                  <a:cubicBezTo>
                    <a:pt x="36775" y="4597"/>
                    <a:pt x="36773" y="4598"/>
                    <a:pt x="36772" y="4599"/>
                  </a:cubicBezTo>
                  <a:cubicBezTo>
                    <a:pt x="36704" y="4508"/>
                    <a:pt x="36612" y="4439"/>
                    <a:pt x="36521" y="4416"/>
                  </a:cubicBezTo>
                  <a:cubicBezTo>
                    <a:pt x="36489" y="4400"/>
                    <a:pt x="36454" y="4393"/>
                    <a:pt x="36419" y="4393"/>
                  </a:cubicBezTo>
                  <a:close/>
                  <a:moveTo>
                    <a:pt x="35220" y="6174"/>
                  </a:moveTo>
                  <a:cubicBezTo>
                    <a:pt x="35175" y="6174"/>
                    <a:pt x="35106" y="6174"/>
                    <a:pt x="35083" y="6219"/>
                  </a:cubicBezTo>
                  <a:cubicBezTo>
                    <a:pt x="35083" y="6265"/>
                    <a:pt x="35129" y="6311"/>
                    <a:pt x="35152" y="6334"/>
                  </a:cubicBezTo>
                  <a:cubicBezTo>
                    <a:pt x="35175" y="6402"/>
                    <a:pt x="35152" y="6493"/>
                    <a:pt x="35129" y="6562"/>
                  </a:cubicBezTo>
                  <a:cubicBezTo>
                    <a:pt x="35083" y="6608"/>
                    <a:pt x="35038" y="6676"/>
                    <a:pt x="35015" y="6744"/>
                  </a:cubicBezTo>
                  <a:cubicBezTo>
                    <a:pt x="34992" y="6813"/>
                    <a:pt x="35015" y="6904"/>
                    <a:pt x="35060" y="6904"/>
                  </a:cubicBezTo>
                  <a:cubicBezTo>
                    <a:pt x="35129" y="6973"/>
                    <a:pt x="35197" y="7018"/>
                    <a:pt x="35289" y="7064"/>
                  </a:cubicBezTo>
                  <a:cubicBezTo>
                    <a:pt x="35326" y="7073"/>
                    <a:pt x="35364" y="7079"/>
                    <a:pt x="35400" y="7079"/>
                  </a:cubicBezTo>
                  <a:cubicBezTo>
                    <a:pt x="35452" y="7079"/>
                    <a:pt x="35500" y="7068"/>
                    <a:pt x="35540" y="7041"/>
                  </a:cubicBezTo>
                  <a:cubicBezTo>
                    <a:pt x="35608" y="6996"/>
                    <a:pt x="35631" y="6927"/>
                    <a:pt x="35677" y="6881"/>
                  </a:cubicBezTo>
                  <a:cubicBezTo>
                    <a:pt x="35745" y="6790"/>
                    <a:pt x="35814" y="6767"/>
                    <a:pt x="35905" y="6722"/>
                  </a:cubicBezTo>
                  <a:cubicBezTo>
                    <a:pt x="35928" y="6699"/>
                    <a:pt x="35973" y="6676"/>
                    <a:pt x="35996" y="6630"/>
                  </a:cubicBezTo>
                  <a:cubicBezTo>
                    <a:pt x="35996" y="6585"/>
                    <a:pt x="35996" y="6539"/>
                    <a:pt x="35973" y="6493"/>
                  </a:cubicBezTo>
                  <a:cubicBezTo>
                    <a:pt x="35928" y="6448"/>
                    <a:pt x="35905" y="6425"/>
                    <a:pt x="35859" y="6402"/>
                  </a:cubicBezTo>
                  <a:cubicBezTo>
                    <a:pt x="35677" y="6288"/>
                    <a:pt x="35448" y="6197"/>
                    <a:pt x="35220" y="6174"/>
                  </a:cubicBezTo>
                  <a:close/>
                  <a:moveTo>
                    <a:pt x="815" y="5918"/>
                  </a:moveTo>
                  <a:cubicBezTo>
                    <a:pt x="616" y="5918"/>
                    <a:pt x="414" y="5999"/>
                    <a:pt x="275" y="6151"/>
                  </a:cubicBezTo>
                  <a:cubicBezTo>
                    <a:pt x="69" y="6356"/>
                    <a:pt x="1" y="6699"/>
                    <a:pt x="115" y="6950"/>
                  </a:cubicBezTo>
                  <a:cubicBezTo>
                    <a:pt x="211" y="7181"/>
                    <a:pt x="454" y="7331"/>
                    <a:pt x="705" y="7331"/>
                  </a:cubicBezTo>
                  <a:cubicBezTo>
                    <a:pt x="752" y="7331"/>
                    <a:pt x="799" y="7326"/>
                    <a:pt x="845" y="7315"/>
                  </a:cubicBezTo>
                  <a:cubicBezTo>
                    <a:pt x="1073" y="7269"/>
                    <a:pt x="1233" y="7087"/>
                    <a:pt x="1393" y="6904"/>
                  </a:cubicBezTo>
                  <a:cubicBezTo>
                    <a:pt x="1507" y="6767"/>
                    <a:pt x="1553" y="6311"/>
                    <a:pt x="1256" y="6083"/>
                  </a:cubicBezTo>
                  <a:cubicBezTo>
                    <a:pt x="1134" y="5971"/>
                    <a:pt x="975" y="5918"/>
                    <a:pt x="815" y="59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58"/>
            <p:cNvSpPr/>
            <p:nvPr/>
          </p:nvSpPr>
          <p:spPr>
            <a:xfrm>
              <a:off x="7412541" y="1502118"/>
              <a:ext cx="80712" cy="80712"/>
            </a:xfrm>
            <a:custGeom>
              <a:rect b="b" l="l" r="r" t="t"/>
              <a:pathLst>
                <a:path extrusionOk="0" h="2991" w="2991">
                  <a:moveTo>
                    <a:pt x="1507" y="0"/>
                  </a:moveTo>
                  <a:cubicBezTo>
                    <a:pt x="662" y="0"/>
                    <a:pt x="0" y="662"/>
                    <a:pt x="0" y="1507"/>
                  </a:cubicBezTo>
                  <a:cubicBezTo>
                    <a:pt x="0" y="2329"/>
                    <a:pt x="662" y="2991"/>
                    <a:pt x="1507" y="2991"/>
                  </a:cubicBezTo>
                  <a:cubicBezTo>
                    <a:pt x="2328" y="2991"/>
                    <a:pt x="2990" y="2329"/>
                    <a:pt x="2990" y="1507"/>
                  </a:cubicBezTo>
                  <a:cubicBezTo>
                    <a:pt x="2990"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58"/>
            <p:cNvSpPr/>
            <p:nvPr/>
          </p:nvSpPr>
          <p:spPr>
            <a:xfrm>
              <a:off x="7431620" y="1525730"/>
              <a:ext cx="42528" cy="29387"/>
            </a:xfrm>
            <a:custGeom>
              <a:rect b="b" l="l" r="r" t="t"/>
              <a:pathLst>
                <a:path extrusionOk="0" h="1089" w="1576">
                  <a:moveTo>
                    <a:pt x="1174" y="1"/>
                  </a:moveTo>
                  <a:cubicBezTo>
                    <a:pt x="1157" y="1"/>
                    <a:pt x="1138" y="6"/>
                    <a:pt x="1119" y="16"/>
                  </a:cubicBezTo>
                  <a:cubicBezTo>
                    <a:pt x="731" y="244"/>
                    <a:pt x="366" y="541"/>
                    <a:pt x="24" y="883"/>
                  </a:cubicBezTo>
                  <a:cubicBezTo>
                    <a:pt x="1" y="906"/>
                    <a:pt x="1" y="952"/>
                    <a:pt x="24" y="974"/>
                  </a:cubicBezTo>
                  <a:cubicBezTo>
                    <a:pt x="46" y="997"/>
                    <a:pt x="69" y="997"/>
                    <a:pt x="92" y="997"/>
                  </a:cubicBezTo>
                  <a:cubicBezTo>
                    <a:pt x="92" y="997"/>
                    <a:pt x="115" y="997"/>
                    <a:pt x="138" y="974"/>
                  </a:cubicBezTo>
                  <a:cubicBezTo>
                    <a:pt x="457" y="655"/>
                    <a:pt x="823" y="381"/>
                    <a:pt x="1211" y="130"/>
                  </a:cubicBezTo>
                  <a:cubicBezTo>
                    <a:pt x="1233" y="107"/>
                    <a:pt x="1256" y="61"/>
                    <a:pt x="1233" y="38"/>
                  </a:cubicBezTo>
                  <a:cubicBezTo>
                    <a:pt x="1220" y="12"/>
                    <a:pt x="1199" y="1"/>
                    <a:pt x="1174" y="1"/>
                  </a:cubicBezTo>
                  <a:close/>
                  <a:moveTo>
                    <a:pt x="1494" y="320"/>
                  </a:moveTo>
                  <a:cubicBezTo>
                    <a:pt x="1477" y="320"/>
                    <a:pt x="1458" y="326"/>
                    <a:pt x="1439" y="335"/>
                  </a:cubicBezTo>
                  <a:lnTo>
                    <a:pt x="617" y="952"/>
                  </a:lnTo>
                  <a:cubicBezTo>
                    <a:pt x="571" y="974"/>
                    <a:pt x="571" y="1020"/>
                    <a:pt x="594" y="1066"/>
                  </a:cubicBezTo>
                  <a:cubicBezTo>
                    <a:pt x="617" y="1088"/>
                    <a:pt x="640" y="1088"/>
                    <a:pt x="663" y="1088"/>
                  </a:cubicBezTo>
                  <a:cubicBezTo>
                    <a:pt x="663" y="1088"/>
                    <a:pt x="686" y="1088"/>
                    <a:pt x="708" y="1066"/>
                  </a:cubicBezTo>
                  <a:lnTo>
                    <a:pt x="1530" y="449"/>
                  </a:lnTo>
                  <a:cubicBezTo>
                    <a:pt x="1576" y="427"/>
                    <a:pt x="1576" y="381"/>
                    <a:pt x="1553" y="358"/>
                  </a:cubicBezTo>
                  <a:cubicBezTo>
                    <a:pt x="1540" y="331"/>
                    <a:pt x="1518" y="320"/>
                    <a:pt x="1494" y="320"/>
                  </a:cubicBezTo>
                  <a:close/>
                </a:path>
              </a:pathLst>
            </a:custGeom>
            <a:solidFill>
              <a:srgbClr val="ED6C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4" name="Google Shape;1494;p58"/>
          <p:cNvGrpSpPr/>
          <p:nvPr/>
        </p:nvGrpSpPr>
        <p:grpSpPr>
          <a:xfrm>
            <a:off x="5610012" y="3715182"/>
            <a:ext cx="186655" cy="149254"/>
            <a:chOff x="2858987" y="3108507"/>
            <a:chExt cx="186655" cy="149254"/>
          </a:xfrm>
        </p:grpSpPr>
        <p:sp>
          <p:nvSpPr>
            <p:cNvPr id="1495" name="Google Shape;1495;p58"/>
            <p:cNvSpPr/>
            <p:nvPr/>
          </p:nvSpPr>
          <p:spPr>
            <a:xfrm>
              <a:off x="2870698" y="3108507"/>
              <a:ext cx="174944" cy="127045"/>
            </a:xfrm>
            <a:custGeom>
              <a:rect b="b" l="l" r="r" t="t"/>
              <a:pathLst>
                <a:path extrusionOk="0" h="4708" w="6483">
                  <a:moveTo>
                    <a:pt x="1852" y="0"/>
                  </a:moveTo>
                  <a:cubicBezTo>
                    <a:pt x="1698" y="0"/>
                    <a:pt x="1545" y="16"/>
                    <a:pt x="1393" y="51"/>
                  </a:cubicBezTo>
                  <a:cubicBezTo>
                    <a:pt x="799" y="165"/>
                    <a:pt x="251" y="644"/>
                    <a:pt x="206" y="1238"/>
                  </a:cubicBezTo>
                  <a:cubicBezTo>
                    <a:pt x="0" y="1512"/>
                    <a:pt x="137" y="2128"/>
                    <a:pt x="434" y="2584"/>
                  </a:cubicBezTo>
                  <a:cubicBezTo>
                    <a:pt x="754" y="3041"/>
                    <a:pt x="1233" y="3360"/>
                    <a:pt x="1712" y="3634"/>
                  </a:cubicBezTo>
                  <a:cubicBezTo>
                    <a:pt x="2648" y="4205"/>
                    <a:pt x="3698" y="4684"/>
                    <a:pt x="4817" y="4707"/>
                  </a:cubicBezTo>
                  <a:cubicBezTo>
                    <a:pt x="5273" y="4707"/>
                    <a:pt x="5775" y="4616"/>
                    <a:pt x="6072" y="4296"/>
                  </a:cubicBezTo>
                  <a:cubicBezTo>
                    <a:pt x="6414" y="3931"/>
                    <a:pt x="6483" y="3383"/>
                    <a:pt x="6323" y="2904"/>
                  </a:cubicBezTo>
                  <a:cubicBezTo>
                    <a:pt x="6140" y="2447"/>
                    <a:pt x="5821" y="2059"/>
                    <a:pt x="5456" y="1740"/>
                  </a:cubicBezTo>
                  <a:cubicBezTo>
                    <a:pt x="4771" y="1124"/>
                    <a:pt x="4018" y="644"/>
                    <a:pt x="3173" y="302"/>
                  </a:cubicBezTo>
                  <a:cubicBezTo>
                    <a:pt x="2749" y="132"/>
                    <a:pt x="2299" y="0"/>
                    <a:pt x="1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58"/>
            <p:cNvSpPr/>
            <p:nvPr/>
          </p:nvSpPr>
          <p:spPr>
            <a:xfrm>
              <a:off x="2858987" y="3135114"/>
              <a:ext cx="175564" cy="122647"/>
            </a:xfrm>
            <a:custGeom>
              <a:rect b="b" l="l" r="r" t="t"/>
              <a:pathLst>
                <a:path extrusionOk="0" h="4545" w="6506">
                  <a:moveTo>
                    <a:pt x="685" y="1"/>
                  </a:moveTo>
                  <a:lnTo>
                    <a:pt x="685" y="1"/>
                  </a:lnTo>
                  <a:cubicBezTo>
                    <a:pt x="1" y="754"/>
                    <a:pt x="206" y="2009"/>
                    <a:pt x="891" y="2785"/>
                  </a:cubicBezTo>
                  <a:cubicBezTo>
                    <a:pt x="1553" y="3538"/>
                    <a:pt x="2557" y="3927"/>
                    <a:pt x="3516" y="4246"/>
                  </a:cubicBezTo>
                  <a:cubicBezTo>
                    <a:pt x="3982" y="4395"/>
                    <a:pt x="4463" y="4544"/>
                    <a:pt x="4947" y="4544"/>
                  </a:cubicBezTo>
                  <a:cubicBezTo>
                    <a:pt x="5056" y="4544"/>
                    <a:pt x="5164" y="4537"/>
                    <a:pt x="5273" y="4520"/>
                  </a:cubicBezTo>
                  <a:cubicBezTo>
                    <a:pt x="5867" y="4429"/>
                    <a:pt x="6460" y="3972"/>
                    <a:pt x="6506" y="3379"/>
                  </a:cubicBezTo>
                  <a:cubicBezTo>
                    <a:pt x="6506" y="3356"/>
                    <a:pt x="6506" y="3333"/>
                    <a:pt x="6506" y="3333"/>
                  </a:cubicBezTo>
                  <a:cubicBezTo>
                    <a:pt x="6186" y="3630"/>
                    <a:pt x="5707" y="3721"/>
                    <a:pt x="5251" y="3721"/>
                  </a:cubicBezTo>
                  <a:cubicBezTo>
                    <a:pt x="4132" y="3698"/>
                    <a:pt x="3082" y="3219"/>
                    <a:pt x="2146" y="2648"/>
                  </a:cubicBezTo>
                  <a:cubicBezTo>
                    <a:pt x="1667" y="2374"/>
                    <a:pt x="1188" y="2055"/>
                    <a:pt x="868" y="1598"/>
                  </a:cubicBezTo>
                  <a:cubicBezTo>
                    <a:pt x="571" y="1142"/>
                    <a:pt x="434" y="526"/>
                    <a:pt x="640" y="252"/>
                  </a:cubicBezTo>
                  <a:cubicBezTo>
                    <a:pt x="640" y="160"/>
                    <a:pt x="663" y="92"/>
                    <a:pt x="6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58"/>
            <p:cNvSpPr/>
            <p:nvPr/>
          </p:nvSpPr>
          <p:spPr>
            <a:xfrm>
              <a:off x="2908261" y="3140052"/>
              <a:ext cx="104756" cy="65708"/>
            </a:xfrm>
            <a:custGeom>
              <a:rect b="b" l="l" r="r" t="t"/>
              <a:pathLst>
                <a:path extrusionOk="0" h="2435" w="3882">
                  <a:moveTo>
                    <a:pt x="1" y="0"/>
                  </a:moveTo>
                  <a:cubicBezTo>
                    <a:pt x="1119" y="799"/>
                    <a:pt x="2306" y="1552"/>
                    <a:pt x="3493" y="2306"/>
                  </a:cubicBezTo>
                  <a:cubicBezTo>
                    <a:pt x="3582" y="2377"/>
                    <a:pt x="3699" y="2434"/>
                    <a:pt x="3800" y="2434"/>
                  </a:cubicBezTo>
                  <a:cubicBezTo>
                    <a:pt x="3829" y="2434"/>
                    <a:pt x="3856" y="2430"/>
                    <a:pt x="3881" y="2420"/>
                  </a:cubicBezTo>
                  <a:cubicBezTo>
                    <a:pt x="3858" y="1940"/>
                    <a:pt x="3470" y="1575"/>
                    <a:pt x="3082" y="1301"/>
                  </a:cubicBezTo>
                  <a:cubicBezTo>
                    <a:pt x="2169" y="639"/>
                    <a:pt x="1119" y="183"/>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98" name="Google Shape;1498;p58"/>
          <p:cNvPicPr preferRelativeResize="0"/>
          <p:nvPr/>
        </p:nvPicPr>
        <p:blipFill>
          <a:blip r:embed="rId3">
            <a:alphaModFix/>
          </a:blip>
          <a:stretch>
            <a:fillRect/>
          </a:stretch>
        </p:blipFill>
        <p:spPr>
          <a:xfrm>
            <a:off x="1115575" y="906350"/>
            <a:ext cx="6426900" cy="4016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2" name="Shape 1502"/>
        <p:cNvGrpSpPr/>
        <p:nvPr/>
      </p:nvGrpSpPr>
      <p:grpSpPr>
        <a:xfrm>
          <a:off x="0" y="0"/>
          <a:ext cx="0" cy="0"/>
          <a:chOff x="0" y="0"/>
          <a:chExt cx="0" cy="0"/>
        </a:xfrm>
      </p:grpSpPr>
      <p:sp>
        <p:nvSpPr>
          <p:cNvPr id="1503" name="Google Shape;1503;p59"/>
          <p:cNvSpPr txBox="1"/>
          <p:nvPr>
            <p:ph type="title"/>
          </p:nvPr>
        </p:nvSpPr>
        <p:spPr>
          <a:xfrm>
            <a:off x="1049100" y="217200"/>
            <a:ext cx="7045800" cy="77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900"/>
              <a:t>FEATURE IMPORTANCE</a:t>
            </a:r>
            <a:endParaRPr sz="3900"/>
          </a:p>
        </p:txBody>
      </p:sp>
      <p:grpSp>
        <p:nvGrpSpPr>
          <p:cNvPr id="1504" name="Google Shape;1504;p59"/>
          <p:cNvGrpSpPr/>
          <p:nvPr/>
        </p:nvGrpSpPr>
        <p:grpSpPr>
          <a:xfrm>
            <a:off x="5961462" y="3657294"/>
            <a:ext cx="186655" cy="149254"/>
            <a:chOff x="2858987" y="3108507"/>
            <a:chExt cx="186655" cy="149254"/>
          </a:xfrm>
        </p:grpSpPr>
        <p:sp>
          <p:nvSpPr>
            <p:cNvPr id="1505" name="Google Shape;1505;p59"/>
            <p:cNvSpPr/>
            <p:nvPr/>
          </p:nvSpPr>
          <p:spPr>
            <a:xfrm>
              <a:off x="2870698" y="3108507"/>
              <a:ext cx="174944" cy="127045"/>
            </a:xfrm>
            <a:custGeom>
              <a:rect b="b" l="l" r="r" t="t"/>
              <a:pathLst>
                <a:path extrusionOk="0" h="4708" w="6483">
                  <a:moveTo>
                    <a:pt x="1852" y="0"/>
                  </a:moveTo>
                  <a:cubicBezTo>
                    <a:pt x="1698" y="0"/>
                    <a:pt x="1545" y="16"/>
                    <a:pt x="1393" y="51"/>
                  </a:cubicBezTo>
                  <a:cubicBezTo>
                    <a:pt x="799" y="165"/>
                    <a:pt x="251" y="644"/>
                    <a:pt x="206" y="1238"/>
                  </a:cubicBezTo>
                  <a:cubicBezTo>
                    <a:pt x="0" y="1512"/>
                    <a:pt x="137" y="2128"/>
                    <a:pt x="434" y="2584"/>
                  </a:cubicBezTo>
                  <a:cubicBezTo>
                    <a:pt x="754" y="3041"/>
                    <a:pt x="1233" y="3360"/>
                    <a:pt x="1712" y="3634"/>
                  </a:cubicBezTo>
                  <a:cubicBezTo>
                    <a:pt x="2648" y="4205"/>
                    <a:pt x="3698" y="4684"/>
                    <a:pt x="4817" y="4707"/>
                  </a:cubicBezTo>
                  <a:cubicBezTo>
                    <a:pt x="5273" y="4707"/>
                    <a:pt x="5775" y="4616"/>
                    <a:pt x="6072" y="4296"/>
                  </a:cubicBezTo>
                  <a:cubicBezTo>
                    <a:pt x="6414" y="3931"/>
                    <a:pt x="6483" y="3383"/>
                    <a:pt x="6323" y="2904"/>
                  </a:cubicBezTo>
                  <a:cubicBezTo>
                    <a:pt x="6140" y="2447"/>
                    <a:pt x="5821" y="2059"/>
                    <a:pt x="5456" y="1740"/>
                  </a:cubicBezTo>
                  <a:cubicBezTo>
                    <a:pt x="4771" y="1124"/>
                    <a:pt x="4018" y="644"/>
                    <a:pt x="3173" y="302"/>
                  </a:cubicBezTo>
                  <a:cubicBezTo>
                    <a:pt x="2749" y="132"/>
                    <a:pt x="2299" y="0"/>
                    <a:pt x="18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59"/>
            <p:cNvSpPr/>
            <p:nvPr/>
          </p:nvSpPr>
          <p:spPr>
            <a:xfrm>
              <a:off x="2858987" y="3135114"/>
              <a:ext cx="175564" cy="122647"/>
            </a:xfrm>
            <a:custGeom>
              <a:rect b="b" l="l" r="r" t="t"/>
              <a:pathLst>
                <a:path extrusionOk="0" h="4545" w="6506">
                  <a:moveTo>
                    <a:pt x="685" y="1"/>
                  </a:moveTo>
                  <a:lnTo>
                    <a:pt x="685" y="1"/>
                  </a:lnTo>
                  <a:cubicBezTo>
                    <a:pt x="1" y="754"/>
                    <a:pt x="206" y="2009"/>
                    <a:pt x="891" y="2785"/>
                  </a:cubicBezTo>
                  <a:cubicBezTo>
                    <a:pt x="1553" y="3538"/>
                    <a:pt x="2557" y="3927"/>
                    <a:pt x="3516" y="4246"/>
                  </a:cubicBezTo>
                  <a:cubicBezTo>
                    <a:pt x="3982" y="4395"/>
                    <a:pt x="4463" y="4544"/>
                    <a:pt x="4947" y="4544"/>
                  </a:cubicBezTo>
                  <a:cubicBezTo>
                    <a:pt x="5056" y="4544"/>
                    <a:pt x="5164" y="4537"/>
                    <a:pt x="5273" y="4520"/>
                  </a:cubicBezTo>
                  <a:cubicBezTo>
                    <a:pt x="5867" y="4429"/>
                    <a:pt x="6460" y="3972"/>
                    <a:pt x="6506" y="3379"/>
                  </a:cubicBezTo>
                  <a:cubicBezTo>
                    <a:pt x="6506" y="3356"/>
                    <a:pt x="6506" y="3333"/>
                    <a:pt x="6506" y="3333"/>
                  </a:cubicBezTo>
                  <a:cubicBezTo>
                    <a:pt x="6186" y="3630"/>
                    <a:pt x="5707" y="3721"/>
                    <a:pt x="5251" y="3721"/>
                  </a:cubicBezTo>
                  <a:cubicBezTo>
                    <a:pt x="4132" y="3698"/>
                    <a:pt x="3082" y="3219"/>
                    <a:pt x="2146" y="2648"/>
                  </a:cubicBezTo>
                  <a:cubicBezTo>
                    <a:pt x="1667" y="2374"/>
                    <a:pt x="1188" y="2055"/>
                    <a:pt x="868" y="1598"/>
                  </a:cubicBezTo>
                  <a:cubicBezTo>
                    <a:pt x="571" y="1142"/>
                    <a:pt x="434" y="526"/>
                    <a:pt x="640" y="252"/>
                  </a:cubicBezTo>
                  <a:cubicBezTo>
                    <a:pt x="640" y="160"/>
                    <a:pt x="663" y="92"/>
                    <a:pt x="6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59"/>
            <p:cNvSpPr/>
            <p:nvPr/>
          </p:nvSpPr>
          <p:spPr>
            <a:xfrm>
              <a:off x="2908261" y="3140052"/>
              <a:ext cx="104756" cy="65708"/>
            </a:xfrm>
            <a:custGeom>
              <a:rect b="b" l="l" r="r" t="t"/>
              <a:pathLst>
                <a:path extrusionOk="0" h="2435" w="3882">
                  <a:moveTo>
                    <a:pt x="1" y="0"/>
                  </a:moveTo>
                  <a:cubicBezTo>
                    <a:pt x="1119" y="799"/>
                    <a:pt x="2306" y="1552"/>
                    <a:pt x="3493" y="2306"/>
                  </a:cubicBezTo>
                  <a:cubicBezTo>
                    <a:pt x="3582" y="2377"/>
                    <a:pt x="3699" y="2434"/>
                    <a:pt x="3800" y="2434"/>
                  </a:cubicBezTo>
                  <a:cubicBezTo>
                    <a:pt x="3829" y="2434"/>
                    <a:pt x="3856" y="2430"/>
                    <a:pt x="3881" y="2420"/>
                  </a:cubicBezTo>
                  <a:cubicBezTo>
                    <a:pt x="3858" y="1940"/>
                    <a:pt x="3470" y="1575"/>
                    <a:pt x="3082" y="1301"/>
                  </a:cubicBezTo>
                  <a:cubicBezTo>
                    <a:pt x="2169" y="639"/>
                    <a:pt x="1119" y="183"/>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8" name="Google Shape;1508;p59"/>
          <p:cNvGrpSpPr/>
          <p:nvPr/>
        </p:nvGrpSpPr>
        <p:grpSpPr>
          <a:xfrm flipH="1">
            <a:off x="7316051" y="3215255"/>
            <a:ext cx="436105" cy="547391"/>
            <a:chOff x="3474326" y="3626268"/>
            <a:chExt cx="436105" cy="547391"/>
          </a:xfrm>
        </p:grpSpPr>
        <p:sp>
          <p:nvSpPr>
            <p:cNvPr id="1509" name="Google Shape;1509;p59"/>
            <p:cNvSpPr/>
            <p:nvPr/>
          </p:nvSpPr>
          <p:spPr>
            <a:xfrm>
              <a:off x="3474326" y="3626268"/>
              <a:ext cx="436105" cy="547391"/>
            </a:xfrm>
            <a:custGeom>
              <a:rect b="b" l="l" r="r" t="t"/>
              <a:pathLst>
                <a:path extrusionOk="0" h="20285" w="16161">
                  <a:moveTo>
                    <a:pt x="15014" y="0"/>
                  </a:moveTo>
                  <a:cubicBezTo>
                    <a:pt x="14698" y="0"/>
                    <a:pt x="14368" y="114"/>
                    <a:pt x="14106" y="288"/>
                  </a:cubicBezTo>
                  <a:cubicBezTo>
                    <a:pt x="13307" y="790"/>
                    <a:pt x="12897" y="1703"/>
                    <a:pt x="12508" y="2548"/>
                  </a:cubicBezTo>
                  <a:cubicBezTo>
                    <a:pt x="12394" y="2822"/>
                    <a:pt x="12257" y="3118"/>
                    <a:pt x="12029" y="3301"/>
                  </a:cubicBezTo>
                  <a:cubicBezTo>
                    <a:pt x="11755" y="3506"/>
                    <a:pt x="11390" y="3552"/>
                    <a:pt x="11070" y="3666"/>
                  </a:cubicBezTo>
                  <a:cubicBezTo>
                    <a:pt x="10591" y="3872"/>
                    <a:pt x="10203" y="4282"/>
                    <a:pt x="10066" y="4785"/>
                  </a:cubicBezTo>
                  <a:cubicBezTo>
                    <a:pt x="9952" y="5173"/>
                    <a:pt x="9975" y="5629"/>
                    <a:pt x="9792" y="5994"/>
                  </a:cubicBezTo>
                  <a:cubicBezTo>
                    <a:pt x="9541" y="6519"/>
                    <a:pt x="8971" y="6816"/>
                    <a:pt x="8400" y="6953"/>
                  </a:cubicBezTo>
                  <a:cubicBezTo>
                    <a:pt x="7852" y="7090"/>
                    <a:pt x="7259" y="7113"/>
                    <a:pt x="6734" y="7295"/>
                  </a:cubicBezTo>
                  <a:cubicBezTo>
                    <a:pt x="5547" y="7729"/>
                    <a:pt x="4816" y="8870"/>
                    <a:pt x="4177" y="9943"/>
                  </a:cubicBezTo>
                  <a:cubicBezTo>
                    <a:pt x="3104" y="11701"/>
                    <a:pt x="2054" y="13458"/>
                    <a:pt x="982" y="15216"/>
                  </a:cubicBezTo>
                  <a:cubicBezTo>
                    <a:pt x="685" y="15718"/>
                    <a:pt x="365" y="16220"/>
                    <a:pt x="183" y="16791"/>
                  </a:cubicBezTo>
                  <a:cubicBezTo>
                    <a:pt x="23" y="17339"/>
                    <a:pt x="0" y="17978"/>
                    <a:pt x="251" y="18503"/>
                  </a:cubicBezTo>
                  <a:cubicBezTo>
                    <a:pt x="457" y="18913"/>
                    <a:pt x="776" y="19233"/>
                    <a:pt x="1141" y="19507"/>
                  </a:cubicBezTo>
                  <a:cubicBezTo>
                    <a:pt x="1621" y="19872"/>
                    <a:pt x="2146" y="20192"/>
                    <a:pt x="2739" y="20260"/>
                  </a:cubicBezTo>
                  <a:cubicBezTo>
                    <a:pt x="2852" y="20277"/>
                    <a:pt x="2964" y="20285"/>
                    <a:pt x="3076" y="20285"/>
                  </a:cubicBezTo>
                  <a:cubicBezTo>
                    <a:pt x="3732" y="20285"/>
                    <a:pt x="4361" y="20011"/>
                    <a:pt x="4908" y="19621"/>
                  </a:cubicBezTo>
                  <a:cubicBezTo>
                    <a:pt x="5524" y="19165"/>
                    <a:pt x="6003" y="18548"/>
                    <a:pt x="6483" y="17955"/>
                  </a:cubicBezTo>
                  <a:cubicBezTo>
                    <a:pt x="7738" y="16403"/>
                    <a:pt x="8993" y="14851"/>
                    <a:pt x="10249" y="13298"/>
                  </a:cubicBezTo>
                  <a:cubicBezTo>
                    <a:pt x="10774" y="12637"/>
                    <a:pt x="11299" y="11975"/>
                    <a:pt x="11550" y="11176"/>
                  </a:cubicBezTo>
                  <a:cubicBezTo>
                    <a:pt x="11824" y="10171"/>
                    <a:pt x="11641" y="9121"/>
                    <a:pt x="11436" y="8094"/>
                  </a:cubicBezTo>
                  <a:cubicBezTo>
                    <a:pt x="12303" y="7775"/>
                    <a:pt x="13056" y="7067"/>
                    <a:pt x="13444" y="6200"/>
                  </a:cubicBezTo>
                  <a:cubicBezTo>
                    <a:pt x="13695" y="5584"/>
                    <a:pt x="13787" y="4899"/>
                    <a:pt x="14106" y="4305"/>
                  </a:cubicBezTo>
                  <a:cubicBezTo>
                    <a:pt x="14403" y="3712"/>
                    <a:pt x="14928" y="3255"/>
                    <a:pt x="15362" y="2730"/>
                  </a:cubicBezTo>
                  <a:cubicBezTo>
                    <a:pt x="15795" y="2205"/>
                    <a:pt x="16161" y="1543"/>
                    <a:pt x="16046" y="881"/>
                  </a:cubicBezTo>
                  <a:cubicBezTo>
                    <a:pt x="16001" y="653"/>
                    <a:pt x="15909" y="425"/>
                    <a:pt x="15727" y="265"/>
                  </a:cubicBezTo>
                  <a:cubicBezTo>
                    <a:pt x="15530" y="79"/>
                    <a:pt x="15277" y="0"/>
                    <a:pt x="150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59"/>
            <p:cNvSpPr/>
            <p:nvPr/>
          </p:nvSpPr>
          <p:spPr>
            <a:xfrm>
              <a:off x="3495887" y="3856369"/>
              <a:ext cx="263023" cy="294352"/>
            </a:xfrm>
            <a:custGeom>
              <a:rect b="b" l="l" r="r" t="t"/>
              <a:pathLst>
                <a:path extrusionOk="0" h="10908" w="9747">
                  <a:moveTo>
                    <a:pt x="5318" y="1"/>
                  </a:moveTo>
                  <a:cubicBezTo>
                    <a:pt x="3561" y="2055"/>
                    <a:pt x="2054" y="4498"/>
                    <a:pt x="867" y="7054"/>
                  </a:cubicBezTo>
                  <a:cubicBezTo>
                    <a:pt x="411" y="8035"/>
                    <a:pt x="0" y="9245"/>
                    <a:pt x="616" y="10135"/>
                  </a:cubicBezTo>
                  <a:cubicBezTo>
                    <a:pt x="974" y="10665"/>
                    <a:pt x="1602" y="10908"/>
                    <a:pt x="2245" y="10908"/>
                  </a:cubicBezTo>
                  <a:cubicBezTo>
                    <a:pt x="2627" y="10908"/>
                    <a:pt x="3015" y="10822"/>
                    <a:pt x="3355" y="10660"/>
                  </a:cubicBezTo>
                  <a:cubicBezTo>
                    <a:pt x="4291" y="10250"/>
                    <a:pt x="4953" y="9405"/>
                    <a:pt x="5592" y="8606"/>
                  </a:cubicBezTo>
                  <a:cubicBezTo>
                    <a:pt x="6985" y="6871"/>
                    <a:pt x="8354" y="5114"/>
                    <a:pt x="9747" y="3356"/>
                  </a:cubicBezTo>
                  <a:cubicBezTo>
                    <a:pt x="8879" y="3105"/>
                    <a:pt x="7966" y="2854"/>
                    <a:pt x="7350" y="2192"/>
                  </a:cubicBezTo>
                  <a:cubicBezTo>
                    <a:pt x="6642" y="1462"/>
                    <a:pt x="6300" y="275"/>
                    <a:pt x="53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59"/>
            <p:cNvSpPr/>
            <p:nvPr/>
          </p:nvSpPr>
          <p:spPr>
            <a:xfrm>
              <a:off x="3731169" y="3626268"/>
              <a:ext cx="179261" cy="217823"/>
            </a:xfrm>
            <a:custGeom>
              <a:rect b="b" l="l" r="r" t="t"/>
              <a:pathLst>
                <a:path extrusionOk="0" h="8072" w="6643">
                  <a:moveTo>
                    <a:pt x="5496" y="0"/>
                  </a:moveTo>
                  <a:cubicBezTo>
                    <a:pt x="5180" y="0"/>
                    <a:pt x="4850" y="114"/>
                    <a:pt x="4588" y="288"/>
                  </a:cubicBezTo>
                  <a:cubicBezTo>
                    <a:pt x="3789" y="790"/>
                    <a:pt x="3379" y="1703"/>
                    <a:pt x="2990" y="2548"/>
                  </a:cubicBezTo>
                  <a:cubicBezTo>
                    <a:pt x="2876" y="2822"/>
                    <a:pt x="2739" y="3118"/>
                    <a:pt x="2511" y="3301"/>
                  </a:cubicBezTo>
                  <a:cubicBezTo>
                    <a:pt x="2237" y="3506"/>
                    <a:pt x="1872" y="3552"/>
                    <a:pt x="1552" y="3666"/>
                  </a:cubicBezTo>
                  <a:cubicBezTo>
                    <a:pt x="1073" y="3872"/>
                    <a:pt x="685" y="4282"/>
                    <a:pt x="548" y="4785"/>
                  </a:cubicBezTo>
                  <a:cubicBezTo>
                    <a:pt x="434" y="5173"/>
                    <a:pt x="457" y="5629"/>
                    <a:pt x="274" y="6017"/>
                  </a:cubicBezTo>
                  <a:cubicBezTo>
                    <a:pt x="206" y="6131"/>
                    <a:pt x="114" y="6268"/>
                    <a:pt x="0" y="6360"/>
                  </a:cubicBezTo>
                  <a:cubicBezTo>
                    <a:pt x="388" y="7113"/>
                    <a:pt x="1050" y="7706"/>
                    <a:pt x="1826" y="8003"/>
                  </a:cubicBezTo>
                  <a:cubicBezTo>
                    <a:pt x="1895" y="8026"/>
                    <a:pt x="1941" y="8049"/>
                    <a:pt x="1986" y="8071"/>
                  </a:cubicBezTo>
                  <a:cubicBezTo>
                    <a:pt x="2831" y="7729"/>
                    <a:pt x="3561" y="7044"/>
                    <a:pt x="3926" y="6200"/>
                  </a:cubicBezTo>
                  <a:cubicBezTo>
                    <a:pt x="4177" y="5584"/>
                    <a:pt x="4269" y="4899"/>
                    <a:pt x="4588" y="4305"/>
                  </a:cubicBezTo>
                  <a:cubicBezTo>
                    <a:pt x="4885" y="3712"/>
                    <a:pt x="5410" y="3255"/>
                    <a:pt x="5844" y="2730"/>
                  </a:cubicBezTo>
                  <a:cubicBezTo>
                    <a:pt x="6277" y="2205"/>
                    <a:pt x="6643" y="1543"/>
                    <a:pt x="6528" y="881"/>
                  </a:cubicBezTo>
                  <a:cubicBezTo>
                    <a:pt x="6483" y="653"/>
                    <a:pt x="6391" y="425"/>
                    <a:pt x="6209" y="265"/>
                  </a:cubicBezTo>
                  <a:cubicBezTo>
                    <a:pt x="6012" y="79"/>
                    <a:pt x="5759" y="0"/>
                    <a:pt x="54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2" name="Google Shape;1512;p59"/>
          <p:cNvGrpSpPr/>
          <p:nvPr/>
        </p:nvGrpSpPr>
        <p:grpSpPr>
          <a:xfrm>
            <a:off x="3716290" y="4256524"/>
            <a:ext cx="150927" cy="143533"/>
            <a:chOff x="3716290" y="4256524"/>
            <a:chExt cx="150927" cy="143533"/>
          </a:xfrm>
        </p:grpSpPr>
        <p:sp>
          <p:nvSpPr>
            <p:cNvPr id="1513" name="Google Shape;1513;p59"/>
            <p:cNvSpPr/>
            <p:nvPr/>
          </p:nvSpPr>
          <p:spPr>
            <a:xfrm>
              <a:off x="3723063" y="4256524"/>
              <a:ext cx="144154" cy="125102"/>
            </a:xfrm>
            <a:custGeom>
              <a:rect b="b" l="l" r="r" t="t"/>
              <a:pathLst>
                <a:path extrusionOk="0" h="4636" w="5342">
                  <a:moveTo>
                    <a:pt x="2617" y="1"/>
                  </a:moveTo>
                  <a:cubicBezTo>
                    <a:pt x="1907" y="1"/>
                    <a:pt x="1193" y="283"/>
                    <a:pt x="731" y="824"/>
                  </a:cubicBezTo>
                  <a:cubicBezTo>
                    <a:pt x="412" y="1189"/>
                    <a:pt x="1" y="2011"/>
                    <a:pt x="138" y="2810"/>
                  </a:cubicBezTo>
                  <a:cubicBezTo>
                    <a:pt x="252" y="3403"/>
                    <a:pt x="663" y="3905"/>
                    <a:pt x="1188" y="4202"/>
                  </a:cubicBezTo>
                  <a:cubicBezTo>
                    <a:pt x="1713" y="4499"/>
                    <a:pt x="2306" y="4613"/>
                    <a:pt x="2900" y="4636"/>
                  </a:cubicBezTo>
                  <a:cubicBezTo>
                    <a:pt x="3242" y="4636"/>
                    <a:pt x="3584" y="4613"/>
                    <a:pt x="3881" y="4476"/>
                  </a:cubicBezTo>
                  <a:cubicBezTo>
                    <a:pt x="4201" y="4339"/>
                    <a:pt x="4475" y="4065"/>
                    <a:pt x="4680" y="3768"/>
                  </a:cubicBezTo>
                  <a:cubicBezTo>
                    <a:pt x="5342" y="2741"/>
                    <a:pt x="5068" y="1212"/>
                    <a:pt x="4064" y="459"/>
                  </a:cubicBezTo>
                  <a:cubicBezTo>
                    <a:pt x="3650" y="151"/>
                    <a:pt x="3135" y="1"/>
                    <a:pt x="2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59"/>
            <p:cNvSpPr/>
            <p:nvPr/>
          </p:nvSpPr>
          <p:spPr>
            <a:xfrm>
              <a:off x="3752018" y="4279812"/>
              <a:ext cx="83195" cy="76610"/>
            </a:xfrm>
            <a:custGeom>
              <a:rect b="b" l="l" r="r" t="t"/>
              <a:pathLst>
                <a:path extrusionOk="0" h="2839" w="3083">
                  <a:moveTo>
                    <a:pt x="1286" y="1"/>
                  </a:moveTo>
                  <a:cubicBezTo>
                    <a:pt x="1219" y="1"/>
                    <a:pt x="1134" y="45"/>
                    <a:pt x="1096" y="121"/>
                  </a:cubicBezTo>
                  <a:cubicBezTo>
                    <a:pt x="1051" y="189"/>
                    <a:pt x="1028" y="280"/>
                    <a:pt x="1028" y="372"/>
                  </a:cubicBezTo>
                  <a:cubicBezTo>
                    <a:pt x="1005" y="668"/>
                    <a:pt x="1028" y="965"/>
                    <a:pt x="1073" y="1239"/>
                  </a:cubicBezTo>
                  <a:cubicBezTo>
                    <a:pt x="1073" y="1262"/>
                    <a:pt x="1073" y="1307"/>
                    <a:pt x="1073" y="1353"/>
                  </a:cubicBezTo>
                  <a:cubicBezTo>
                    <a:pt x="1005" y="1376"/>
                    <a:pt x="914" y="1376"/>
                    <a:pt x="822" y="1399"/>
                  </a:cubicBezTo>
                  <a:cubicBezTo>
                    <a:pt x="754" y="1422"/>
                    <a:pt x="503" y="1513"/>
                    <a:pt x="229" y="1604"/>
                  </a:cubicBezTo>
                  <a:cubicBezTo>
                    <a:pt x="138" y="1627"/>
                    <a:pt x="1" y="1741"/>
                    <a:pt x="69" y="1832"/>
                  </a:cubicBezTo>
                  <a:cubicBezTo>
                    <a:pt x="92" y="1878"/>
                    <a:pt x="160" y="1878"/>
                    <a:pt x="229" y="1878"/>
                  </a:cubicBezTo>
                  <a:cubicBezTo>
                    <a:pt x="548" y="1878"/>
                    <a:pt x="868" y="1855"/>
                    <a:pt x="1188" y="1810"/>
                  </a:cubicBezTo>
                  <a:cubicBezTo>
                    <a:pt x="1279" y="2084"/>
                    <a:pt x="1416" y="2403"/>
                    <a:pt x="1576" y="2700"/>
                  </a:cubicBezTo>
                  <a:cubicBezTo>
                    <a:pt x="1621" y="2745"/>
                    <a:pt x="1644" y="2814"/>
                    <a:pt x="1713" y="2837"/>
                  </a:cubicBezTo>
                  <a:cubicBezTo>
                    <a:pt x="1720" y="2838"/>
                    <a:pt x="1728" y="2839"/>
                    <a:pt x="1735" y="2839"/>
                  </a:cubicBezTo>
                  <a:cubicBezTo>
                    <a:pt x="1857" y="2839"/>
                    <a:pt x="1918" y="2669"/>
                    <a:pt x="1918" y="2540"/>
                  </a:cubicBezTo>
                  <a:cubicBezTo>
                    <a:pt x="1941" y="2243"/>
                    <a:pt x="1918" y="1969"/>
                    <a:pt x="1872" y="1673"/>
                  </a:cubicBezTo>
                  <a:cubicBezTo>
                    <a:pt x="2283" y="1581"/>
                    <a:pt x="2694" y="1467"/>
                    <a:pt x="3082" y="1307"/>
                  </a:cubicBezTo>
                  <a:cubicBezTo>
                    <a:pt x="3036" y="1170"/>
                    <a:pt x="2854" y="1148"/>
                    <a:pt x="2694" y="1148"/>
                  </a:cubicBezTo>
                  <a:cubicBezTo>
                    <a:pt x="2397" y="1148"/>
                    <a:pt x="2101" y="1170"/>
                    <a:pt x="1781" y="1216"/>
                  </a:cubicBezTo>
                  <a:cubicBezTo>
                    <a:pt x="1690" y="805"/>
                    <a:pt x="1530" y="394"/>
                    <a:pt x="1324" y="6"/>
                  </a:cubicBezTo>
                  <a:cubicBezTo>
                    <a:pt x="1313" y="2"/>
                    <a:pt x="1300" y="1"/>
                    <a:pt x="1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59"/>
            <p:cNvSpPr/>
            <p:nvPr/>
          </p:nvSpPr>
          <p:spPr>
            <a:xfrm>
              <a:off x="3716290" y="4291065"/>
              <a:ext cx="138001" cy="108992"/>
            </a:xfrm>
            <a:custGeom>
              <a:rect b="b" l="l" r="r" t="t"/>
              <a:pathLst>
                <a:path extrusionOk="0" h="4039" w="5114">
                  <a:moveTo>
                    <a:pt x="686" y="0"/>
                  </a:moveTo>
                  <a:lnTo>
                    <a:pt x="686" y="0"/>
                  </a:lnTo>
                  <a:cubicBezTo>
                    <a:pt x="1" y="959"/>
                    <a:pt x="115" y="2397"/>
                    <a:pt x="914" y="3241"/>
                  </a:cubicBezTo>
                  <a:cubicBezTo>
                    <a:pt x="1396" y="3764"/>
                    <a:pt x="2101" y="4039"/>
                    <a:pt x="2806" y="4039"/>
                  </a:cubicBezTo>
                  <a:cubicBezTo>
                    <a:pt x="3270" y="4039"/>
                    <a:pt x="3733" y="3920"/>
                    <a:pt x="4132" y="3675"/>
                  </a:cubicBezTo>
                  <a:cubicBezTo>
                    <a:pt x="4360" y="3538"/>
                    <a:pt x="4566" y="3356"/>
                    <a:pt x="4726" y="3150"/>
                  </a:cubicBezTo>
                  <a:cubicBezTo>
                    <a:pt x="4931" y="2876"/>
                    <a:pt x="5022" y="2580"/>
                    <a:pt x="5091" y="2260"/>
                  </a:cubicBezTo>
                  <a:cubicBezTo>
                    <a:pt x="5091" y="2214"/>
                    <a:pt x="5114" y="2169"/>
                    <a:pt x="5114" y="2123"/>
                  </a:cubicBezTo>
                  <a:lnTo>
                    <a:pt x="5114" y="2123"/>
                  </a:lnTo>
                  <a:cubicBezTo>
                    <a:pt x="5068" y="2237"/>
                    <a:pt x="4999" y="2374"/>
                    <a:pt x="4931" y="2488"/>
                  </a:cubicBezTo>
                  <a:cubicBezTo>
                    <a:pt x="4726" y="2785"/>
                    <a:pt x="4475" y="3059"/>
                    <a:pt x="4132" y="3196"/>
                  </a:cubicBezTo>
                  <a:cubicBezTo>
                    <a:pt x="3835" y="3333"/>
                    <a:pt x="3493" y="3356"/>
                    <a:pt x="3151" y="3356"/>
                  </a:cubicBezTo>
                  <a:cubicBezTo>
                    <a:pt x="2557" y="3333"/>
                    <a:pt x="1964" y="3219"/>
                    <a:pt x="1439" y="2922"/>
                  </a:cubicBezTo>
                  <a:cubicBezTo>
                    <a:pt x="914" y="2625"/>
                    <a:pt x="503" y="2123"/>
                    <a:pt x="389" y="1530"/>
                  </a:cubicBezTo>
                  <a:cubicBezTo>
                    <a:pt x="297" y="982"/>
                    <a:pt x="457" y="411"/>
                    <a:pt x="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6" name="Google Shape;1516;p59"/>
          <p:cNvSpPr/>
          <p:nvPr/>
        </p:nvSpPr>
        <p:spPr>
          <a:xfrm flipH="1">
            <a:off x="8154831" y="2548831"/>
            <a:ext cx="68096" cy="64973"/>
          </a:xfrm>
          <a:custGeom>
            <a:rect b="b" l="l" r="r" t="t"/>
            <a:pathLst>
              <a:path extrusionOk="0" h="5074" w="5319">
                <a:moveTo>
                  <a:pt x="3013" y="212"/>
                </a:moveTo>
                <a:cubicBezTo>
                  <a:pt x="3378" y="212"/>
                  <a:pt x="3675" y="281"/>
                  <a:pt x="3949" y="418"/>
                </a:cubicBezTo>
                <a:cubicBezTo>
                  <a:pt x="4565" y="714"/>
                  <a:pt x="5022" y="1422"/>
                  <a:pt x="5067" y="2198"/>
                </a:cubicBezTo>
                <a:cubicBezTo>
                  <a:pt x="5113" y="3020"/>
                  <a:pt x="4816" y="3773"/>
                  <a:pt x="4291" y="4184"/>
                </a:cubicBezTo>
                <a:cubicBezTo>
                  <a:pt x="3766" y="4617"/>
                  <a:pt x="3105" y="4846"/>
                  <a:pt x="2420" y="4846"/>
                </a:cubicBezTo>
                <a:cubicBezTo>
                  <a:pt x="2392" y="4847"/>
                  <a:pt x="2364" y="4847"/>
                  <a:pt x="2337" y="4847"/>
                </a:cubicBezTo>
                <a:cubicBezTo>
                  <a:pt x="1705" y="4847"/>
                  <a:pt x="1103" y="4599"/>
                  <a:pt x="754" y="4184"/>
                </a:cubicBezTo>
                <a:cubicBezTo>
                  <a:pt x="502" y="3864"/>
                  <a:pt x="343" y="3430"/>
                  <a:pt x="297" y="2905"/>
                </a:cubicBezTo>
                <a:cubicBezTo>
                  <a:pt x="229" y="2221"/>
                  <a:pt x="365" y="1604"/>
                  <a:pt x="708" y="1171"/>
                </a:cubicBezTo>
                <a:cubicBezTo>
                  <a:pt x="1027" y="783"/>
                  <a:pt x="1530" y="486"/>
                  <a:pt x="2191" y="326"/>
                </a:cubicBezTo>
                <a:cubicBezTo>
                  <a:pt x="2488" y="258"/>
                  <a:pt x="2762" y="212"/>
                  <a:pt x="3013" y="212"/>
                </a:cubicBezTo>
                <a:close/>
                <a:moveTo>
                  <a:pt x="3043" y="1"/>
                </a:moveTo>
                <a:cubicBezTo>
                  <a:pt x="2763" y="1"/>
                  <a:pt x="2463" y="42"/>
                  <a:pt x="2146" y="121"/>
                </a:cubicBezTo>
                <a:cubicBezTo>
                  <a:pt x="1415" y="303"/>
                  <a:pt x="890" y="600"/>
                  <a:pt x="548" y="1034"/>
                </a:cubicBezTo>
                <a:cubicBezTo>
                  <a:pt x="183" y="1513"/>
                  <a:pt x="0" y="2175"/>
                  <a:pt x="69" y="2928"/>
                </a:cubicBezTo>
                <a:cubicBezTo>
                  <a:pt x="137" y="3499"/>
                  <a:pt x="320" y="3978"/>
                  <a:pt x="594" y="4321"/>
                </a:cubicBezTo>
                <a:cubicBezTo>
                  <a:pt x="1005" y="4800"/>
                  <a:pt x="1667" y="5074"/>
                  <a:pt x="2397" y="5074"/>
                </a:cubicBezTo>
                <a:lnTo>
                  <a:pt x="2420" y="5074"/>
                </a:lnTo>
                <a:cubicBezTo>
                  <a:pt x="3150" y="5051"/>
                  <a:pt x="3858" y="4800"/>
                  <a:pt x="4428" y="4343"/>
                </a:cubicBezTo>
                <a:cubicBezTo>
                  <a:pt x="4999" y="3887"/>
                  <a:pt x="5319" y="3088"/>
                  <a:pt x="5273" y="2198"/>
                </a:cubicBezTo>
                <a:cubicBezTo>
                  <a:pt x="5227" y="1331"/>
                  <a:pt x="4725" y="554"/>
                  <a:pt x="4040" y="212"/>
                </a:cubicBezTo>
                <a:cubicBezTo>
                  <a:pt x="3743" y="70"/>
                  <a:pt x="3409"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7" name="Google Shape;1517;p59"/>
          <p:cNvGrpSpPr/>
          <p:nvPr/>
        </p:nvGrpSpPr>
        <p:grpSpPr>
          <a:xfrm flipH="1" rot="2700000">
            <a:off x="4317482" y="3867977"/>
            <a:ext cx="874521" cy="1481058"/>
            <a:chOff x="-117729" y="1733810"/>
            <a:chExt cx="874530" cy="1481072"/>
          </a:xfrm>
        </p:grpSpPr>
        <p:sp>
          <p:nvSpPr>
            <p:cNvPr id="1518" name="Google Shape;1518;p59"/>
            <p:cNvSpPr/>
            <p:nvPr/>
          </p:nvSpPr>
          <p:spPr>
            <a:xfrm>
              <a:off x="21973" y="1733810"/>
              <a:ext cx="518652" cy="505591"/>
            </a:xfrm>
            <a:custGeom>
              <a:rect b="b" l="l" r="r" t="t"/>
              <a:pathLst>
                <a:path extrusionOk="0" h="18736" w="19220">
                  <a:moveTo>
                    <a:pt x="9145" y="0"/>
                  </a:moveTo>
                  <a:cubicBezTo>
                    <a:pt x="9095" y="0"/>
                    <a:pt x="9044" y="1"/>
                    <a:pt x="8994" y="2"/>
                  </a:cubicBezTo>
                  <a:cubicBezTo>
                    <a:pt x="7190" y="48"/>
                    <a:pt x="5410" y="824"/>
                    <a:pt x="4132" y="2079"/>
                  </a:cubicBezTo>
                  <a:cubicBezTo>
                    <a:pt x="3675" y="2536"/>
                    <a:pt x="3264" y="3084"/>
                    <a:pt x="3127" y="3723"/>
                  </a:cubicBezTo>
                  <a:cubicBezTo>
                    <a:pt x="2945" y="4476"/>
                    <a:pt x="3173" y="5275"/>
                    <a:pt x="3493" y="6005"/>
                  </a:cubicBezTo>
                  <a:cubicBezTo>
                    <a:pt x="4155" y="7466"/>
                    <a:pt x="5182" y="8744"/>
                    <a:pt x="5866" y="10182"/>
                  </a:cubicBezTo>
                  <a:cubicBezTo>
                    <a:pt x="4908" y="9406"/>
                    <a:pt x="3926" y="8630"/>
                    <a:pt x="2945" y="7854"/>
                  </a:cubicBezTo>
                  <a:cubicBezTo>
                    <a:pt x="2717" y="7671"/>
                    <a:pt x="2466" y="7489"/>
                    <a:pt x="2192" y="7420"/>
                  </a:cubicBezTo>
                  <a:cubicBezTo>
                    <a:pt x="2152" y="7416"/>
                    <a:pt x="2112" y="7413"/>
                    <a:pt x="2072" y="7413"/>
                  </a:cubicBezTo>
                  <a:cubicBezTo>
                    <a:pt x="1725" y="7413"/>
                    <a:pt x="1390" y="7586"/>
                    <a:pt x="1164" y="7831"/>
                  </a:cubicBezTo>
                  <a:cubicBezTo>
                    <a:pt x="913" y="8105"/>
                    <a:pt x="776" y="8470"/>
                    <a:pt x="662" y="8835"/>
                  </a:cubicBezTo>
                  <a:cubicBezTo>
                    <a:pt x="0" y="11323"/>
                    <a:pt x="1210" y="14062"/>
                    <a:pt x="3150" y="15752"/>
                  </a:cubicBezTo>
                  <a:cubicBezTo>
                    <a:pt x="5090" y="17441"/>
                    <a:pt x="7647" y="18239"/>
                    <a:pt x="10180" y="18673"/>
                  </a:cubicBezTo>
                  <a:cubicBezTo>
                    <a:pt x="10426" y="18715"/>
                    <a:pt x="10675" y="18735"/>
                    <a:pt x="10925" y="18735"/>
                  </a:cubicBezTo>
                  <a:cubicBezTo>
                    <a:pt x="12446" y="18735"/>
                    <a:pt x="14020" y="17997"/>
                    <a:pt x="15156" y="16938"/>
                  </a:cubicBezTo>
                  <a:cubicBezTo>
                    <a:pt x="16320" y="15866"/>
                    <a:pt x="16868" y="14291"/>
                    <a:pt x="17507" y="12853"/>
                  </a:cubicBezTo>
                  <a:cubicBezTo>
                    <a:pt x="18101" y="11483"/>
                    <a:pt x="18831" y="10159"/>
                    <a:pt x="19014" y="8676"/>
                  </a:cubicBezTo>
                  <a:cubicBezTo>
                    <a:pt x="19219" y="6987"/>
                    <a:pt x="18671" y="5275"/>
                    <a:pt x="18078" y="3677"/>
                  </a:cubicBezTo>
                  <a:cubicBezTo>
                    <a:pt x="17850" y="3015"/>
                    <a:pt x="17599" y="2376"/>
                    <a:pt x="17142" y="1874"/>
                  </a:cubicBezTo>
                  <a:cubicBezTo>
                    <a:pt x="16771" y="1485"/>
                    <a:pt x="16249" y="1205"/>
                    <a:pt x="15735" y="1205"/>
                  </a:cubicBezTo>
                  <a:cubicBezTo>
                    <a:pt x="15586" y="1205"/>
                    <a:pt x="15437" y="1229"/>
                    <a:pt x="15293" y="1280"/>
                  </a:cubicBezTo>
                  <a:cubicBezTo>
                    <a:pt x="14700" y="1509"/>
                    <a:pt x="14335" y="2102"/>
                    <a:pt x="14084" y="2695"/>
                  </a:cubicBezTo>
                  <a:cubicBezTo>
                    <a:pt x="13513" y="3997"/>
                    <a:pt x="13285" y="5412"/>
                    <a:pt x="13079" y="6804"/>
                  </a:cubicBezTo>
                  <a:cubicBezTo>
                    <a:pt x="13148" y="5571"/>
                    <a:pt x="13034" y="4339"/>
                    <a:pt x="12760" y="3129"/>
                  </a:cubicBezTo>
                  <a:cubicBezTo>
                    <a:pt x="12577" y="2262"/>
                    <a:pt x="12280" y="1372"/>
                    <a:pt x="11618" y="778"/>
                  </a:cubicBezTo>
                  <a:cubicBezTo>
                    <a:pt x="10949" y="195"/>
                    <a:pt x="10034" y="0"/>
                    <a:pt x="91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59"/>
            <p:cNvSpPr/>
            <p:nvPr/>
          </p:nvSpPr>
          <p:spPr>
            <a:xfrm>
              <a:off x="182722" y="1995375"/>
              <a:ext cx="268582" cy="236173"/>
            </a:xfrm>
            <a:custGeom>
              <a:rect b="b" l="l" r="r" t="t"/>
              <a:pathLst>
                <a:path extrusionOk="0" h="8752" w="9953">
                  <a:moveTo>
                    <a:pt x="6563" y="1"/>
                  </a:moveTo>
                  <a:cubicBezTo>
                    <a:pt x="6452" y="1"/>
                    <a:pt x="6342" y="4"/>
                    <a:pt x="6232" y="10"/>
                  </a:cubicBezTo>
                  <a:cubicBezTo>
                    <a:pt x="4406" y="78"/>
                    <a:pt x="2626" y="740"/>
                    <a:pt x="1211" y="1882"/>
                  </a:cubicBezTo>
                  <a:cubicBezTo>
                    <a:pt x="754" y="2270"/>
                    <a:pt x="298" y="2726"/>
                    <a:pt x="138" y="3297"/>
                  </a:cubicBezTo>
                  <a:cubicBezTo>
                    <a:pt x="1" y="3776"/>
                    <a:pt x="92" y="4278"/>
                    <a:pt x="229" y="4758"/>
                  </a:cubicBezTo>
                  <a:cubicBezTo>
                    <a:pt x="822" y="6835"/>
                    <a:pt x="2671" y="8569"/>
                    <a:pt x="4817" y="8752"/>
                  </a:cubicBezTo>
                  <a:cubicBezTo>
                    <a:pt x="5661" y="8250"/>
                    <a:pt x="6780" y="8318"/>
                    <a:pt x="7670" y="7930"/>
                  </a:cubicBezTo>
                  <a:cubicBezTo>
                    <a:pt x="8515" y="7588"/>
                    <a:pt x="9131" y="6880"/>
                    <a:pt x="9496" y="6059"/>
                  </a:cubicBezTo>
                  <a:cubicBezTo>
                    <a:pt x="9838" y="5237"/>
                    <a:pt x="9953" y="4324"/>
                    <a:pt x="9884" y="3434"/>
                  </a:cubicBezTo>
                  <a:cubicBezTo>
                    <a:pt x="9816" y="2361"/>
                    <a:pt x="9519" y="1242"/>
                    <a:pt x="8674" y="603"/>
                  </a:cubicBezTo>
                  <a:cubicBezTo>
                    <a:pt x="8078" y="146"/>
                    <a:pt x="7310" y="1"/>
                    <a:pt x="65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59"/>
            <p:cNvSpPr/>
            <p:nvPr/>
          </p:nvSpPr>
          <p:spPr>
            <a:xfrm>
              <a:off x="-117729" y="2086450"/>
              <a:ext cx="874530" cy="1128432"/>
            </a:xfrm>
            <a:custGeom>
              <a:rect b="b" l="l" r="r" t="t"/>
              <a:pathLst>
                <a:path extrusionOk="0" h="41817" w="32408">
                  <a:moveTo>
                    <a:pt x="30309" y="1"/>
                  </a:moveTo>
                  <a:cubicBezTo>
                    <a:pt x="29836" y="1"/>
                    <a:pt x="29342" y="124"/>
                    <a:pt x="28916" y="310"/>
                  </a:cubicBezTo>
                  <a:cubicBezTo>
                    <a:pt x="27090" y="1109"/>
                    <a:pt x="25720" y="2661"/>
                    <a:pt x="24556" y="4281"/>
                  </a:cubicBezTo>
                  <a:cubicBezTo>
                    <a:pt x="22662" y="6906"/>
                    <a:pt x="21132" y="9828"/>
                    <a:pt x="20037" y="12909"/>
                  </a:cubicBezTo>
                  <a:cubicBezTo>
                    <a:pt x="20196" y="11700"/>
                    <a:pt x="20219" y="10513"/>
                    <a:pt x="20082" y="9326"/>
                  </a:cubicBezTo>
                  <a:cubicBezTo>
                    <a:pt x="19991" y="8413"/>
                    <a:pt x="19786" y="7500"/>
                    <a:pt x="19786" y="6587"/>
                  </a:cubicBezTo>
                  <a:cubicBezTo>
                    <a:pt x="19808" y="5674"/>
                    <a:pt x="20082" y="4715"/>
                    <a:pt x="20744" y="4099"/>
                  </a:cubicBezTo>
                  <a:cubicBezTo>
                    <a:pt x="21109" y="3779"/>
                    <a:pt x="21543" y="3574"/>
                    <a:pt x="21931" y="3277"/>
                  </a:cubicBezTo>
                  <a:cubicBezTo>
                    <a:pt x="22296" y="2980"/>
                    <a:pt x="22616" y="2524"/>
                    <a:pt x="22547" y="2044"/>
                  </a:cubicBezTo>
                  <a:cubicBezTo>
                    <a:pt x="22468" y="1992"/>
                    <a:pt x="22387" y="1969"/>
                    <a:pt x="22306" y="1969"/>
                  </a:cubicBezTo>
                  <a:cubicBezTo>
                    <a:pt x="21776" y="1969"/>
                    <a:pt x="21200" y="2926"/>
                    <a:pt x="20693" y="2926"/>
                  </a:cubicBezTo>
                  <a:cubicBezTo>
                    <a:pt x="20601" y="2926"/>
                    <a:pt x="20511" y="2895"/>
                    <a:pt x="20425" y="2820"/>
                  </a:cubicBezTo>
                  <a:cubicBezTo>
                    <a:pt x="20356" y="2752"/>
                    <a:pt x="20288" y="2661"/>
                    <a:pt x="20219" y="2569"/>
                  </a:cubicBezTo>
                  <a:cubicBezTo>
                    <a:pt x="20134" y="2490"/>
                    <a:pt x="20035" y="2455"/>
                    <a:pt x="19933" y="2455"/>
                  </a:cubicBezTo>
                  <a:cubicBezTo>
                    <a:pt x="19624" y="2455"/>
                    <a:pt x="19278" y="2763"/>
                    <a:pt x="19124" y="3072"/>
                  </a:cubicBezTo>
                  <a:cubicBezTo>
                    <a:pt x="18918" y="3482"/>
                    <a:pt x="18758" y="4030"/>
                    <a:pt x="18325" y="4190"/>
                  </a:cubicBezTo>
                  <a:cubicBezTo>
                    <a:pt x="18233" y="4223"/>
                    <a:pt x="18137" y="4236"/>
                    <a:pt x="18038" y="4236"/>
                  </a:cubicBezTo>
                  <a:cubicBezTo>
                    <a:pt x="17577" y="4236"/>
                    <a:pt x="17054" y="3945"/>
                    <a:pt x="16652" y="3945"/>
                  </a:cubicBezTo>
                  <a:cubicBezTo>
                    <a:pt x="16473" y="3945"/>
                    <a:pt x="16318" y="4002"/>
                    <a:pt x="16202" y="4167"/>
                  </a:cubicBezTo>
                  <a:cubicBezTo>
                    <a:pt x="16065" y="4350"/>
                    <a:pt x="16065" y="4578"/>
                    <a:pt x="15997" y="4783"/>
                  </a:cubicBezTo>
                  <a:cubicBezTo>
                    <a:pt x="15791" y="5423"/>
                    <a:pt x="15015" y="5605"/>
                    <a:pt x="14353" y="5719"/>
                  </a:cubicBezTo>
                  <a:cubicBezTo>
                    <a:pt x="14473" y="6130"/>
                    <a:pt x="14901" y="6336"/>
                    <a:pt x="15339" y="6336"/>
                  </a:cubicBezTo>
                  <a:cubicBezTo>
                    <a:pt x="15484" y="6336"/>
                    <a:pt x="15631" y="6313"/>
                    <a:pt x="15768" y="6267"/>
                  </a:cubicBezTo>
                  <a:cubicBezTo>
                    <a:pt x="16293" y="6107"/>
                    <a:pt x="16727" y="5696"/>
                    <a:pt x="17229" y="5423"/>
                  </a:cubicBezTo>
                  <a:cubicBezTo>
                    <a:pt x="17506" y="5271"/>
                    <a:pt x="17832" y="5169"/>
                    <a:pt x="18138" y="5169"/>
                  </a:cubicBezTo>
                  <a:cubicBezTo>
                    <a:pt x="18386" y="5169"/>
                    <a:pt x="18620" y="5236"/>
                    <a:pt x="18804" y="5400"/>
                  </a:cubicBezTo>
                  <a:cubicBezTo>
                    <a:pt x="19101" y="5674"/>
                    <a:pt x="19192" y="6062"/>
                    <a:pt x="19238" y="6450"/>
                  </a:cubicBezTo>
                  <a:cubicBezTo>
                    <a:pt x="19991" y="11311"/>
                    <a:pt x="19146" y="16356"/>
                    <a:pt x="17298" y="20898"/>
                  </a:cubicBezTo>
                  <a:cubicBezTo>
                    <a:pt x="16750" y="22290"/>
                    <a:pt x="16088" y="23614"/>
                    <a:pt x="15380" y="24915"/>
                  </a:cubicBezTo>
                  <a:cubicBezTo>
                    <a:pt x="16430" y="21925"/>
                    <a:pt x="16955" y="18753"/>
                    <a:pt x="16932" y="15603"/>
                  </a:cubicBezTo>
                  <a:cubicBezTo>
                    <a:pt x="16932" y="13480"/>
                    <a:pt x="16613" y="11220"/>
                    <a:pt x="15152" y="9668"/>
                  </a:cubicBezTo>
                  <a:cubicBezTo>
                    <a:pt x="14855" y="9349"/>
                    <a:pt x="14490" y="9052"/>
                    <a:pt x="14056" y="8960"/>
                  </a:cubicBezTo>
                  <a:cubicBezTo>
                    <a:pt x="13940" y="8931"/>
                    <a:pt x="13823" y="8918"/>
                    <a:pt x="13707" y="8918"/>
                  </a:cubicBezTo>
                  <a:cubicBezTo>
                    <a:pt x="12825" y="8918"/>
                    <a:pt x="12001" y="9716"/>
                    <a:pt x="11820" y="10604"/>
                  </a:cubicBezTo>
                  <a:cubicBezTo>
                    <a:pt x="11614" y="11608"/>
                    <a:pt x="12025" y="12658"/>
                    <a:pt x="12596" y="13526"/>
                  </a:cubicBezTo>
                  <a:cubicBezTo>
                    <a:pt x="13166" y="14393"/>
                    <a:pt x="13897" y="15146"/>
                    <a:pt x="14422" y="16013"/>
                  </a:cubicBezTo>
                  <a:cubicBezTo>
                    <a:pt x="15449" y="17725"/>
                    <a:pt x="15677" y="19802"/>
                    <a:pt x="15449" y="21765"/>
                  </a:cubicBezTo>
                  <a:cubicBezTo>
                    <a:pt x="15221" y="23637"/>
                    <a:pt x="14627" y="25417"/>
                    <a:pt x="14034" y="27198"/>
                  </a:cubicBezTo>
                  <a:cubicBezTo>
                    <a:pt x="12664" y="29343"/>
                    <a:pt x="11089" y="31398"/>
                    <a:pt x="9446" y="33338"/>
                  </a:cubicBezTo>
                  <a:cubicBezTo>
                    <a:pt x="8829" y="34068"/>
                    <a:pt x="8190" y="34776"/>
                    <a:pt x="7551" y="35461"/>
                  </a:cubicBezTo>
                  <a:cubicBezTo>
                    <a:pt x="8213" y="34091"/>
                    <a:pt x="8601" y="32607"/>
                    <a:pt x="8966" y="31147"/>
                  </a:cubicBezTo>
                  <a:cubicBezTo>
                    <a:pt x="9811" y="27746"/>
                    <a:pt x="10678" y="24322"/>
                    <a:pt x="10838" y="20807"/>
                  </a:cubicBezTo>
                  <a:cubicBezTo>
                    <a:pt x="10907" y="19437"/>
                    <a:pt x="10838" y="17954"/>
                    <a:pt x="9994" y="16881"/>
                  </a:cubicBezTo>
                  <a:cubicBezTo>
                    <a:pt x="9879" y="16744"/>
                    <a:pt x="9742" y="16607"/>
                    <a:pt x="9583" y="16561"/>
                  </a:cubicBezTo>
                  <a:cubicBezTo>
                    <a:pt x="9538" y="16550"/>
                    <a:pt x="9494" y="16545"/>
                    <a:pt x="9450" y="16545"/>
                  </a:cubicBezTo>
                  <a:cubicBezTo>
                    <a:pt x="9228" y="16545"/>
                    <a:pt x="9024" y="16679"/>
                    <a:pt x="8852" y="16812"/>
                  </a:cubicBezTo>
                  <a:cubicBezTo>
                    <a:pt x="8031" y="17520"/>
                    <a:pt x="7483" y="18501"/>
                    <a:pt x="7118" y="19506"/>
                  </a:cubicBezTo>
                  <a:cubicBezTo>
                    <a:pt x="6113" y="22176"/>
                    <a:pt x="6159" y="25098"/>
                    <a:pt x="6433" y="27928"/>
                  </a:cubicBezTo>
                  <a:cubicBezTo>
                    <a:pt x="6684" y="30667"/>
                    <a:pt x="7095" y="33384"/>
                    <a:pt x="6912" y="36100"/>
                  </a:cubicBezTo>
                  <a:cubicBezTo>
                    <a:pt x="4972" y="38086"/>
                    <a:pt x="2804" y="39866"/>
                    <a:pt x="338" y="41144"/>
                  </a:cubicBezTo>
                  <a:cubicBezTo>
                    <a:pt x="315" y="41138"/>
                    <a:pt x="293" y="41135"/>
                    <a:pt x="273" y="41135"/>
                  </a:cubicBezTo>
                  <a:cubicBezTo>
                    <a:pt x="1" y="41135"/>
                    <a:pt x="41" y="41677"/>
                    <a:pt x="338" y="41783"/>
                  </a:cubicBezTo>
                  <a:cubicBezTo>
                    <a:pt x="402" y="41806"/>
                    <a:pt x="467" y="41816"/>
                    <a:pt x="532" y="41816"/>
                  </a:cubicBezTo>
                  <a:cubicBezTo>
                    <a:pt x="792" y="41816"/>
                    <a:pt x="1055" y="41655"/>
                    <a:pt x="1274" y="41509"/>
                  </a:cubicBezTo>
                  <a:cubicBezTo>
                    <a:pt x="3488" y="40026"/>
                    <a:pt x="5543" y="38337"/>
                    <a:pt x="7460" y="36465"/>
                  </a:cubicBezTo>
                  <a:cubicBezTo>
                    <a:pt x="7648" y="36470"/>
                    <a:pt x="7836" y="36472"/>
                    <a:pt x="8024" y="36472"/>
                  </a:cubicBezTo>
                  <a:cubicBezTo>
                    <a:pt x="12339" y="36472"/>
                    <a:pt x="16707" y="35223"/>
                    <a:pt x="20425" y="32927"/>
                  </a:cubicBezTo>
                  <a:cubicBezTo>
                    <a:pt x="21771" y="32082"/>
                    <a:pt x="23141" y="31010"/>
                    <a:pt x="23552" y="29480"/>
                  </a:cubicBezTo>
                  <a:cubicBezTo>
                    <a:pt x="23643" y="29184"/>
                    <a:pt x="23689" y="28841"/>
                    <a:pt x="23575" y="28545"/>
                  </a:cubicBezTo>
                  <a:cubicBezTo>
                    <a:pt x="23415" y="28111"/>
                    <a:pt x="22913" y="27837"/>
                    <a:pt x="22456" y="27814"/>
                  </a:cubicBezTo>
                  <a:cubicBezTo>
                    <a:pt x="22429" y="27813"/>
                    <a:pt x="22402" y="27812"/>
                    <a:pt x="22374" y="27812"/>
                  </a:cubicBezTo>
                  <a:cubicBezTo>
                    <a:pt x="21925" y="27812"/>
                    <a:pt x="21496" y="27986"/>
                    <a:pt x="21087" y="28179"/>
                  </a:cubicBezTo>
                  <a:cubicBezTo>
                    <a:pt x="19420" y="28955"/>
                    <a:pt x="18028" y="30211"/>
                    <a:pt x="16522" y="31261"/>
                  </a:cubicBezTo>
                  <a:cubicBezTo>
                    <a:pt x="14102" y="32950"/>
                    <a:pt x="11386" y="34160"/>
                    <a:pt x="8647" y="35278"/>
                  </a:cubicBezTo>
                  <a:cubicBezTo>
                    <a:pt x="10770" y="33041"/>
                    <a:pt x="12687" y="30599"/>
                    <a:pt x="14330" y="27997"/>
                  </a:cubicBezTo>
                  <a:cubicBezTo>
                    <a:pt x="14516" y="28096"/>
                    <a:pt x="14742" y="28134"/>
                    <a:pt x="14979" y="28134"/>
                  </a:cubicBezTo>
                  <a:cubicBezTo>
                    <a:pt x="15179" y="28134"/>
                    <a:pt x="15387" y="28107"/>
                    <a:pt x="15586" y="28065"/>
                  </a:cubicBezTo>
                  <a:cubicBezTo>
                    <a:pt x="18553" y="27563"/>
                    <a:pt x="21178" y="25874"/>
                    <a:pt x="23392" y="23843"/>
                  </a:cubicBezTo>
                  <a:cubicBezTo>
                    <a:pt x="25218" y="22176"/>
                    <a:pt x="26861" y="20168"/>
                    <a:pt x="27455" y="17771"/>
                  </a:cubicBezTo>
                  <a:cubicBezTo>
                    <a:pt x="27592" y="17109"/>
                    <a:pt x="27660" y="16333"/>
                    <a:pt x="27227" y="15808"/>
                  </a:cubicBezTo>
                  <a:cubicBezTo>
                    <a:pt x="26936" y="15457"/>
                    <a:pt x="26498" y="15299"/>
                    <a:pt x="26042" y="15299"/>
                  </a:cubicBezTo>
                  <a:cubicBezTo>
                    <a:pt x="25638" y="15299"/>
                    <a:pt x="25219" y="15423"/>
                    <a:pt x="24876" y="15648"/>
                  </a:cubicBezTo>
                  <a:cubicBezTo>
                    <a:pt x="24168" y="16128"/>
                    <a:pt x="23734" y="16927"/>
                    <a:pt x="23323" y="17680"/>
                  </a:cubicBezTo>
                  <a:cubicBezTo>
                    <a:pt x="22022" y="20099"/>
                    <a:pt x="20607" y="22519"/>
                    <a:pt x="18599" y="24390"/>
                  </a:cubicBezTo>
                  <a:cubicBezTo>
                    <a:pt x="17480" y="25417"/>
                    <a:pt x="16202" y="26285"/>
                    <a:pt x="14878" y="27084"/>
                  </a:cubicBezTo>
                  <a:cubicBezTo>
                    <a:pt x="16864" y="23706"/>
                    <a:pt x="18393" y="20099"/>
                    <a:pt x="19375" y="16310"/>
                  </a:cubicBezTo>
                  <a:cubicBezTo>
                    <a:pt x="19420" y="16105"/>
                    <a:pt x="19489" y="15922"/>
                    <a:pt x="19534" y="15717"/>
                  </a:cubicBezTo>
                  <a:cubicBezTo>
                    <a:pt x="21292" y="13731"/>
                    <a:pt x="23232" y="11791"/>
                    <a:pt x="25286" y="10033"/>
                  </a:cubicBezTo>
                  <a:cubicBezTo>
                    <a:pt x="27592" y="8070"/>
                    <a:pt x="30125" y="6199"/>
                    <a:pt x="31563" y="3551"/>
                  </a:cubicBezTo>
                  <a:cubicBezTo>
                    <a:pt x="32088" y="2592"/>
                    <a:pt x="32408" y="1291"/>
                    <a:pt x="31655" y="515"/>
                  </a:cubicBezTo>
                  <a:cubicBezTo>
                    <a:pt x="31310" y="146"/>
                    <a:pt x="30822" y="1"/>
                    <a:pt x="303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21" name="Google Shape;1521;p59"/>
          <p:cNvCxnSpPr/>
          <p:nvPr/>
        </p:nvCxnSpPr>
        <p:spPr>
          <a:xfrm flipH="1" rot="10800000">
            <a:off x="1222400" y="855900"/>
            <a:ext cx="6760500" cy="18600"/>
          </a:xfrm>
          <a:prstGeom prst="straightConnector1">
            <a:avLst/>
          </a:prstGeom>
          <a:noFill/>
          <a:ln cap="flat" cmpd="sng" w="9525">
            <a:solidFill>
              <a:schemeClr val="dk1"/>
            </a:solidFill>
            <a:prstDash val="solid"/>
            <a:round/>
            <a:headEnd len="med" w="med" type="none"/>
            <a:tailEnd len="med" w="med" type="none"/>
          </a:ln>
        </p:spPr>
      </p:cxnSp>
      <p:grpSp>
        <p:nvGrpSpPr>
          <p:cNvPr id="1522" name="Google Shape;1522;p59"/>
          <p:cNvGrpSpPr/>
          <p:nvPr/>
        </p:nvGrpSpPr>
        <p:grpSpPr>
          <a:xfrm flipH="1">
            <a:off x="2" y="3215354"/>
            <a:ext cx="2153383" cy="2054280"/>
            <a:chOff x="-2942989" y="3410888"/>
            <a:chExt cx="2884252" cy="2655138"/>
          </a:xfrm>
        </p:grpSpPr>
        <p:sp>
          <p:nvSpPr>
            <p:cNvPr id="1523" name="Google Shape;1523;p59"/>
            <p:cNvSpPr/>
            <p:nvPr/>
          </p:nvSpPr>
          <p:spPr>
            <a:xfrm>
              <a:off x="-2489557" y="4397904"/>
              <a:ext cx="1774699" cy="1668122"/>
            </a:xfrm>
            <a:custGeom>
              <a:rect b="b" l="l" r="r" t="t"/>
              <a:pathLst>
                <a:path extrusionOk="0" h="67741" w="72069">
                  <a:moveTo>
                    <a:pt x="8143" y="0"/>
                  </a:moveTo>
                  <a:cubicBezTo>
                    <a:pt x="5254" y="6362"/>
                    <a:pt x="2540" y="12782"/>
                    <a:pt x="1" y="19290"/>
                  </a:cubicBezTo>
                  <a:cubicBezTo>
                    <a:pt x="3080" y="20837"/>
                    <a:pt x="6275" y="22209"/>
                    <a:pt x="9485" y="23537"/>
                  </a:cubicBezTo>
                  <a:cubicBezTo>
                    <a:pt x="4597" y="36246"/>
                    <a:pt x="1431" y="49612"/>
                    <a:pt x="74" y="63153"/>
                  </a:cubicBezTo>
                  <a:lnTo>
                    <a:pt x="45" y="63269"/>
                  </a:lnTo>
                  <a:cubicBezTo>
                    <a:pt x="1737" y="63766"/>
                    <a:pt x="3415" y="64408"/>
                    <a:pt x="5108" y="64933"/>
                  </a:cubicBezTo>
                  <a:cubicBezTo>
                    <a:pt x="12248" y="67204"/>
                    <a:pt x="19802" y="67740"/>
                    <a:pt x="27319" y="67740"/>
                  </a:cubicBezTo>
                  <a:cubicBezTo>
                    <a:pt x="28496" y="67740"/>
                    <a:pt x="29673" y="67727"/>
                    <a:pt x="30847" y="67705"/>
                  </a:cubicBezTo>
                  <a:cubicBezTo>
                    <a:pt x="43673" y="67486"/>
                    <a:pt x="56572" y="66290"/>
                    <a:pt x="68902" y="62788"/>
                  </a:cubicBezTo>
                  <a:cubicBezTo>
                    <a:pt x="68654" y="52297"/>
                    <a:pt x="67968" y="41805"/>
                    <a:pt x="66830" y="31372"/>
                  </a:cubicBezTo>
                  <a:cubicBezTo>
                    <a:pt x="68552" y="31358"/>
                    <a:pt x="70288" y="31285"/>
                    <a:pt x="71995" y="31153"/>
                  </a:cubicBezTo>
                  <a:cubicBezTo>
                    <a:pt x="70434" y="24003"/>
                    <a:pt x="71135" y="16518"/>
                    <a:pt x="72068" y="9164"/>
                  </a:cubicBezTo>
                  <a:cubicBezTo>
                    <a:pt x="65386" y="8682"/>
                    <a:pt x="58732" y="7602"/>
                    <a:pt x="52370" y="5501"/>
                  </a:cubicBezTo>
                  <a:cubicBezTo>
                    <a:pt x="51845" y="5297"/>
                    <a:pt x="51363" y="4991"/>
                    <a:pt x="50925" y="4597"/>
                  </a:cubicBezTo>
                  <a:cubicBezTo>
                    <a:pt x="47467" y="7340"/>
                    <a:pt x="43790" y="9791"/>
                    <a:pt x="39938" y="11922"/>
                  </a:cubicBezTo>
                  <a:cubicBezTo>
                    <a:pt x="39788" y="12003"/>
                    <a:pt x="39625" y="12098"/>
                    <a:pt x="39461" y="12098"/>
                  </a:cubicBezTo>
                  <a:cubicBezTo>
                    <a:pt x="39450" y="12098"/>
                    <a:pt x="39439" y="12098"/>
                    <a:pt x="39427" y="12097"/>
                  </a:cubicBezTo>
                  <a:cubicBezTo>
                    <a:pt x="39179" y="12097"/>
                    <a:pt x="38975" y="11922"/>
                    <a:pt x="38800" y="11746"/>
                  </a:cubicBezTo>
                  <a:cubicBezTo>
                    <a:pt x="36275" y="9339"/>
                    <a:pt x="34116" y="6537"/>
                    <a:pt x="32409" y="3488"/>
                  </a:cubicBezTo>
                  <a:cubicBezTo>
                    <a:pt x="32304" y="3500"/>
                    <a:pt x="32196" y="3504"/>
                    <a:pt x="32089" y="3504"/>
                  </a:cubicBezTo>
                  <a:cubicBezTo>
                    <a:pt x="31941" y="3504"/>
                    <a:pt x="31793" y="3496"/>
                    <a:pt x="31650" y="3488"/>
                  </a:cubicBezTo>
                  <a:cubicBezTo>
                    <a:pt x="23741" y="2904"/>
                    <a:pt x="15906" y="1620"/>
                    <a:pt x="81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59"/>
            <p:cNvSpPr/>
            <p:nvPr/>
          </p:nvSpPr>
          <p:spPr>
            <a:xfrm>
              <a:off x="-2019922" y="4395737"/>
              <a:ext cx="980937" cy="868130"/>
            </a:xfrm>
            <a:custGeom>
              <a:rect b="b" l="l" r="r" t="t"/>
              <a:pathLst>
                <a:path extrusionOk="0" h="35254" w="39835">
                  <a:moveTo>
                    <a:pt x="29387" y="1"/>
                  </a:moveTo>
                  <a:cubicBezTo>
                    <a:pt x="29460" y="395"/>
                    <a:pt x="29548" y="774"/>
                    <a:pt x="29665" y="1139"/>
                  </a:cubicBezTo>
                  <a:cubicBezTo>
                    <a:pt x="31240" y="1941"/>
                    <a:pt x="32889" y="2875"/>
                    <a:pt x="34027" y="4261"/>
                  </a:cubicBezTo>
                  <a:cubicBezTo>
                    <a:pt x="35341" y="5852"/>
                    <a:pt x="35910" y="7968"/>
                    <a:pt x="36231" y="9427"/>
                  </a:cubicBezTo>
                  <a:cubicBezTo>
                    <a:pt x="36844" y="12243"/>
                    <a:pt x="37033" y="15118"/>
                    <a:pt x="36800" y="17978"/>
                  </a:cubicBezTo>
                  <a:cubicBezTo>
                    <a:pt x="36785" y="18226"/>
                    <a:pt x="36960" y="18444"/>
                    <a:pt x="37208" y="18459"/>
                  </a:cubicBezTo>
                  <a:cubicBezTo>
                    <a:pt x="37223" y="18459"/>
                    <a:pt x="37238" y="18474"/>
                    <a:pt x="37252" y="18474"/>
                  </a:cubicBezTo>
                  <a:cubicBezTo>
                    <a:pt x="37486" y="18474"/>
                    <a:pt x="37675" y="18284"/>
                    <a:pt x="37690" y="18051"/>
                  </a:cubicBezTo>
                  <a:cubicBezTo>
                    <a:pt x="37923" y="15103"/>
                    <a:pt x="37734" y="12141"/>
                    <a:pt x="37106" y="9237"/>
                  </a:cubicBezTo>
                  <a:cubicBezTo>
                    <a:pt x="36771" y="7690"/>
                    <a:pt x="36158" y="5429"/>
                    <a:pt x="34713" y="3692"/>
                  </a:cubicBezTo>
                  <a:cubicBezTo>
                    <a:pt x="33283" y="1956"/>
                    <a:pt x="31226" y="920"/>
                    <a:pt x="29387" y="1"/>
                  </a:cubicBezTo>
                  <a:close/>
                  <a:moveTo>
                    <a:pt x="14913" y="468"/>
                  </a:moveTo>
                  <a:lnTo>
                    <a:pt x="14913" y="468"/>
                  </a:lnTo>
                  <a:cubicBezTo>
                    <a:pt x="12855" y="1139"/>
                    <a:pt x="10885" y="2437"/>
                    <a:pt x="9193" y="4247"/>
                  </a:cubicBezTo>
                  <a:cubicBezTo>
                    <a:pt x="7763" y="5779"/>
                    <a:pt x="6522" y="7632"/>
                    <a:pt x="5282" y="10098"/>
                  </a:cubicBezTo>
                  <a:cubicBezTo>
                    <a:pt x="3779" y="13075"/>
                    <a:pt x="2991" y="15614"/>
                    <a:pt x="2802" y="18007"/>
                  </a:cubicBezTo>
                  <a:cubicBezTo>
                    <a:pt x="1211" y="18269"/>
                    <a:pt x="0" y="19641"/>
                    <a:pt x="0" y="21304"/>
                  </a:cubicBezTo>
                  <a:cubicBezTo>
                    <a:pt x="0" y="23143"/>
                    <a:pt x="1503" y="24646"/>
                    <a:pt x="3356" y="24646"/>
                  </a:cubicBezTo>
                  <a:cubicBezTo>
                    <a:pt x="5195" y="24646"/>
                    <a:pt x="6698" y="23143"/>
                    <a:pt x="6698" y="21304"/>
                  </a:cubicBezTo>
                  <a:cubicBezTo>
                    <a:pt x="6698" y="19568"/>
                    <a:pt x="5384" y="18153"/>
                    <a:pt x="3706" y="17978"/>
                  </a:cubicBezTo>
                  <a:cubicBezTo>
                    <a:pt x="3896" y="15730"/>
                    <a:pt x="4655" y="13323"/>
                    <a:pt x="6085" y="10492"/>
                  </a:cubicBezTo>
                  <a:cubicBezTo>
                    <a:pt x="7281" y="8114"/>
                    <a:pt x="8478" y="6319"/>
                    <a:pt x="9849" y="4860"/>
                  </a:cubicBezTo>
                  <a:cubicBezTo>
                    <a:pt x="11323" y="3284"/>
                    <a:pt x="13001" y="2131"/>
                    <a:pt x="14752" y="1474"/>
                  </a:cubicBezTo>
                  <a:cubicBezTo>
                    <a:pt x="14810" y="1139"/>
                    <a:pt x="14869" y="803"/>
                    <a:pt x="14913" y="468"/>
                  </a:cubicBezTo>
                  <a:close/>
                  <a:moveTo>
                    <a:pt x="32119" y="22752"/>
                  </a:moveTo>
                  <a:cubicBezTo>
                    <a:pt x="32058" y="22752"/>
                    <a:pt x="32000" y="22791"/>
                    <a:pt x="31970" y="22851"/>
                  </a:cubicBezTo>
                  <a:cubicBezTo>
                    <a:pt x="30744" y="25142"/>
                    <a:pt x="29840" y="27608"/>
                    <a:pt x="29285" y="30162"/>
                  </a:cubicBezTo>
                  <a:cubicBezTo>
                    <a:pt x="29125" y="30906"/>
                    <a:pt x="28964" y="31752"/>
                    <a:pt x="29212" y="32569"/>
                  </a:cubicBezTo>
                  <a:cubicBezTo>
                    <a:pt x="29446" y="33386"/>
                    <a:pt x="30088" y="34145"/>
                    <a:pt x="31080" y="34743"/>
                  </a:cubicBezTo>
                  <a:cubicBezTo>
                    <a:pt x="31109" y="34758"/>
                    <a:pt x="31138" y="34772"/>
                    <a:pt x="31168" y="34772"/>
                  </a:cubicBezTo>
                  <a:cubicBezTo>
                    <a:pt x="31226" y="34772"/>
                    <a:pt x="31284" y="34743"/>
                    <a:pt x="31328" y="34685"/>
                  </a:cubicBezTo>
                  <a:cubicBezTo>
                    <a:pt x="31372" y="34597"/>
                    <a:pt x="31343" y="34495"/>
                    <a:pt x="31270" y="34437"/>
                  </a:cubicBezTo>
                  <a:cubicBezTo>
                    <a:pt x="30628" y="34057"/>
                    <a:pt x="29825" y="33401"/>
                    <a:pt x="29548" y="32467"/>
                  </a:cubicBezTo>
                  <a:cubicBezTo>
                    <a:pt x="29329" y="31737"/>
                    <a:pt x="29475" y="30935"/>
                    <a:pt x="29635" y="30234"/>
                  </a:cubicBezTo>
                  <a:cubicBezTo>
                    <a:pt x="30190" y="27710"/>
                    <a:pt x="31080" y="25288"/>
                    <a:pt x="32276" y="23012"/>
                  </a:cubicBezTo>
                  <a:cubicBezTo>
                    <a:pt x="32335" y="22924"/>
                    <a:pt x="32291" y="22822"/>
                    <a:pt x="32204" y="22778"/>
                  </a:cubicBezTo>
                  <a:cubicBezTo>
                    <a:pt x="32176" y="22760"/>
                    <a:pt x="32147" y="22752"/>
                    <a:pt x="32119" y="22752"/>
                  </a:cubicBezTo>
                  <a:close/>
                  <a:moveTo>
                    <a:pt x="39660" y="23581"/>
                  </a:moveTo>
                  <a:cubicBezTo>
                    <a:pt x="39572" y="23581"/>
                    <a:pt x="39485" y="23654"/>
                    <a:pt x="39485" y="23756"/>
                  </a:cubicBezTo>
                  <a:cubicBezTo>
                    <a:pt x="39441" y="26353"/>
                    <a:pt x="39164" y="28965"/>
                    <a:pt x="38668" y="31504"/>
                  </a:cubicBezTo>
                  <a:cubicBezTo>
                    <a:pt x="38492" y="32423"/>
                    <a:pt x="38274" y="33357"/>
                    <a:pt x="37632" y="33999"/>
                  </a:cubicBezTo>
                  <a:cubicBezTo>
                    <a:pt x="36862" y="34756"/>
                    <a:pt x="35684" y="34894"/>
                    <a:pt x="34651" y="34894"/>
                  </a:cubicBezTo>
                  <a:cubicBezTo>
                    <a:pt x="34528" y="34894"/>
                    <a:pt x="34408" y="34892"/>
                    <a:pt x="34290" y="34889"/>
                  </a:cubicBezTo>
                  <a:cubicBezTo>
                    <a:pt x="34203" y="34889"/>
                    <a:pt x="34115" y="34962"/>
                    <a:pt x="34115" y="35064"/>
                  </a:cubicBezTo>
                  <a:cubicBezTo>
                    <a:pt x="34115" y="35166"/>
                    <a:pt x="34188" y="35239"/>
                    <a:pt x="34290" y="35239"/>
                  </a:cubicBezTo>
                  <a:cubicBezTo>
                    <a:pt x="34421" y="35254"/>
                    <a:pt x="34553" y="35254"/>
                    <a:pt x="34684" y="35254"/>
                  </a:cubicBezTo>
                  <a:cubicBezTo>
                    <a:pt x="35778" y="35254"/>
                    <a:pt x="37033" y="35094"/>
                    <a:pt x="37880" y="34247"/>
                  </a:cubicBezTo>
                  <a:cubicBezTo>
                    <a:pt x="38595" y="33547"/>
                    <a:pt x="38843" y="32496"/>
                    <a:pt x="39018" y="31577"/>
                  </a:cubicBezTo>
                  <a:cubicBezTo>
                    <a:pt x="39528" y="29009"/>
                    <a:pt x="39806" y="26382"/>
                    <a:pt x="39835" y="23756"/>
                  </a:cubicBezTo>
                  <a:cubicBezTo>
                    <a:pt x="39835" y="23668"/>
                    <a:pt x="39762" y="23581"/>
                    <a:pt x="39660" y="235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59"/>
            <p:cNvSpPr/>
            <p:nvPr/>
          </p:nvSpPr>
          <p:spPr>
            <a:xfrm>
              <a:off x="-2942989" y="3442333"/>
              <a:ext cx="2884252" cy="1722765"/>
            </a:xfrm>
            <a:custGeom>
              <a:rect b="b" l="l" r="r" t="t"/>
              <a:pathLst>
                <a:path extrusionOk="0" h="69960" w="117127">
                  <a:moveTo>
                    <a:pt x="55915" y="9015"/>
                  </a:moveTo>
                  <a:cubicBezTo>
                    <a:pt x="54578" y="9015"/>
                    <a:pt x="53249" y="9236"/>
                    <a:pt x="52005" y="9725"/>
                  </a:cubicBezTo>
                  <a:cubicBezTo>
                    <a:pt x="49801" y="10571"/>
                    <a:pt x="47904" y="12279"/>
                    <a:pt x="47073" y="14482"/>
                  </a:cubicBezTo>
                  <a:cubicBezTo>
                    <a:pt x="46577" y="15781"/>
                    <a:pt x="46460" y="17196"/>
                    <a:pt x="46241" y="18568"/>
                  </a:cubicBezTo>
                  <a:cubicBezTo>
                    <a:pt x="45891" y="20815"/>
                    <a:pt x="45263" y="23018"/>
                    <a:pt x="44899" y="25265"/>
                  </a:cubicBezTo>
                  <a:cubicBezTo>
                    <a:pt x="44826" y="25674"/>
                    <a:pt x="44767" y="26097"/>
                    <a:pt x="44723" y="26506"/>
                  </a:cubicBezTo>
                  <a:cubicBezTo>
                    <a:pt x="44432" y="29190"/>
                    <a:pt x="44723" y="32065"/>
                    <a:pt x="46285" y="34268"/>
                  </a:cubicBezTo>
                  <a:cubicBezTo>
                    <a:pt x="47394" y="35815"/>
                    <a:pt x="49072" y="36909"/>
                    <a:pt x="50866" y="37537"/>
                  </a:cubicBezTo>
                  <a:cubicBezTo>
                    <a:pt x="51406" y="37726"/>
                    <a:pt x="51961" y="37887"/>
                    <a:pt x="52501" y="37989"/>
                  </a:cubicBezTo>
                  <a:cubicBezTo>
                    <a:pt x="52442" y="38996"/>
                    <a:pt x="52296" y="39988"/>
                    <a:pt x="52063" y="40966"/>
                  </a:cubicBezTo>
                  <a:cubicBezTo>
                    <a:pt x="51975" y="41345"/>
                    <a:pt x="51859" y="41739"/>
                    <a:pt x="51567" y="42002"/>
                  </a:cubicBezTo>
                  <a:cubicBezTo>
                    <a:pt x="51363" y="42177"/>
                    <a:pt x="51100" y="42264"/>
                    <a:pt x="50823" y="42294"/>
                  </a:cubicBezTo>
                  <a:cubicBezTo>
                    <a:pt x="52530" y="45343"/>
                    <a:pt x="54689" y="48145"/>
                    <a:pt x="57214" y="50552"/>
                  </a:cubicBezTo>
                  <a:cubicBezTo>
                    <a:pt x="57389" y="50728"/>
                    <a:pt x="57593" y="50903"/>
                    <a:pt x="57841" y="50903"/>
                  </a:cubicBezTo>
                  <a:cubicBezTo>
                    <a:pt x="57853" y="50904"/>
                    <a:pt x="57864" y="50904"/>
                    <a:pt x="57875" y="50904"/>
                  </a:cubicBezTo>
                  <a:cubicBezTo>
                    <a:pt x="58039" y="50904"/>
                    <a:pt x="58202" y="50809"/>
                    <a:pt x="58352" y="50728"/>
                  </a:cubicBezTo>
                  <a:cubicBezTo>
                    <a:pt x="62204" y="48597"/>
                    <a:pt x="65881" y="46146"/>
                    <a:pt x="69339" y="43403"/>
                  </a:cubicBezTo>
                  <a:cubicBezTo>
                    <a:pt x="68449" y="42615"/>
                    <a:pt x="67749" y="41520"/>
                    <a:pt x="67326" y="40353"/>
                  </a:cubicBezTo>
                  <a:cubicBezTo>
                    <a:pt x="66684" y="38617"/>
                    <a:pt x="66582" y="36720"/>
                    <a:pt x="66611" y="34867"/>
                  </a:cubicBezTo>
                  <a:cubicBezTo>
                    <a:pt x="66611" y="34662"/>
                    <a:pt x="66611" y="34473"/>
                    <a:pt x="66625" y="34268"/>
                  </a:cubicBezTo>
                  <a:cubicBezTo>
                    <a:pt x="66771" y="28242"/>
                    <a:pt x="67968" y="22099"/>
                    <a:pt x="66246" y="16335"/>
                  </a:cubicBezTo>
                  <a:cubicBezTo>
                    <a:pt x="65779" y="14774"/>
                    <a:pt x="65079" y="13242"/>
                    <a:pt x="63955" y="12060"/>
                  </a:cubicBezTo>
                  <a:cubicBezTo>
                    <a:pt x="62642" y="10659"/>
                    <a:pt x="60818" y="9813"/>
                    <a:pt x="58936" y="9375"/>
                  </a:cubicBezTo>
                  <a:cubicBezTo>
                    <a:pt x="57947" y="9142"/>
                    <a:pt x="56929" y="9015"/>
                    <a:pt x="55915" y="9015"/>
                  </a:cubicBezTo>
                  <a:close/>
                  <a:moveTo>
                    <a:pt x="26833" y="0"/>
                  </a:moveTo>
                  <a:cubicBezTo>
                    <a:pt x="26766" y="0"/>
                    <a:pt x="26698" y="3"/>
                    <a:pt x="26630" y="7"/>
                  </a:cubicBezTo>
                  <a:cubicBezTo>
                    <a:pt x="25973" y="51"/>
                    <a:pt x="25331" y="124"/>
                    <a:pt x="24675" y="211"/>
                  </a:cubicBezTo>
                  <a:lnTo>
                    <a:pt x="24675" y="314"/>
                  </a:lnTo>
                  <a:cubicBezTo>
                    <a:pt x="23361" y="328"/>
                    <a:pt x="22063" y="1496"/>
                    <a:pt x="20968" y="2429"/>
                  </a:cubicBezTo>
                  <a:cubicBezTo>
                    <a:pt x="19553" y="3655"/>
                    <a:pt x="17919" y="4618"/>
                    <a:pt x="16460" y="5800"/>
                  </a:cubicBezTo>
                  <a:cubicBezTo>
                    <a:pt x="13950" y="7814"/>
                    <a:pt x="11995" y="10426"/>
                    <a:pt x="10200" y="13096"/>
                  </a:cubicBezTo>
                  <a:cubicBezTo>
                    <a:pt x="7427" y="17254"/>
                    <a:pt x="5020" y="21647"/>
                    <a:pt x="3065" y="26257"/>
                  </a:cubicBezTo>
                  <a:cubicBezTo>
                    <a:pt x="1810" y="29234"/>
                    <a:pt x="745" y="32313"/>
                    <a:pt x="380" y="35523"/>
                  </a:cubicBezTo>
                  <a:cubicBezTo>
                    <a:pt x="0" y="38733"/>
                    <a:pt x="365" y="42089"/>
                    <a:pt x="1839" y="44964"/>
                  </a:cubicBezTo>
                  <a:cubicBezTo>
                    <a:pt x="3240" y="47693"/>
                    <a:pt x="5545" y="49838"/>
                    <a:pt x="7982" y="51705"/>
                  </a:cubicBezTo>
                  <a:cubicBezTo>
                    <a:pt x="11236" y="54200"/>
                    <a:pt x="14752" y="56258"/>
                    <a:pt x="18415" y="58096"/>
                  </a:cubicBezTo>
                  <a:cubicBezTo>
                    <a:pt x="20954" y="51588"/>
                    <a:pt x="23668" y="45168"/>
                    <a:pt x="26557" y="38806"/>
                  </a:cubicBezTo>
                  <a:cubicBezTo>
                    <a:pt x="25565" y="38602"/>
                    <a:pt x="24572" y="38398"/>
                    <a:pt x="23580" y="38179"/>
                  </a:cubicBezTo>
                  <a:cubicBezTo>
                    <a:pt x="22136" y="37858"/>
                    <a:pt x="20662" y="37522"/>
                    <a:pt x="19363" y="36822"/>
                  </a:cubicBezTo>
                  <a:cubicBezTo>
                    <a:pt x="18065" y="36107"/>
                    <a:pt x="16927" y="34969"/>
                    <a:pt x="16547" y="33539"/>
                  </a:cubicBezTo>
                  <a:cubicBezTo>
                    <a:pt x="16168" y="32080"/>
                    <a:pt x="16606" y="30562"/>
                    <a:pt x="17029" y="29117"/>
                  </a:cubicBezTo>
                  <a:cubicBezTo>
                    <a:pt x="18780" y="23222"/>
                    <a:pt x="20414" y="17284"/>
                    <a:pt x="21931" y="11330"/>
                  </a:cubicBezTo>
                  <a:cubicBezTo>
                    <a:pt x="22559" y="11243"/>
                    <a:pt x="23172" y="11038"/>
                    <a:pt x="23712" y="10688"/>
                  </a:cubicBezTo>
                  <a:cubicBezTo>
                    <a:pt x="24033" y="10469"/>
                    <a:pt x="24354" y="10207"/>
                    <a:pt x="24485" y="9842"/>
                  </a:cubicBezTo>
                  <a:cubicBezTo>
                    <a:pt x="24602" y="9565"/>
                    <a:pt x="24616" y="9273"/>
                    <a:pt x="24689" y="8981"/>
                  </a:cubicBezTo>
                  <a:cubicBezTo>
                    <a:pt x="25092" y="9411"/>
                    <a:pt x="25693" y="9643"/>
                    <a:pt x="26298" y="9643"/>
                  </a:cubicBezTo>
                  <a:cubicBezTo>
                    <a:pt x="26350" y="9643"/>
                    <a:pt x="26403" y="9641"/>
                    <a:pt x="26455" y="9638"/>
                  </a:cubicBezTo>
                  <a:cubicBezTo>
                    <a:pt x="26455" y="10119"/>
                    <a:pt x="26820" y="10601"/>
                    <a:pt x="27301" y="10688"/>
                  </a:cubicBezTo>
                  <a:cubicBezTo>
                    <a:pt x="27368" y="10700"/>
                    <a:pt x="27434" y="10706"/>
                    <a:pt x="27500" y="10706"/>
                  </a:cubicBezTo>
                  <a:cubicBezTo>
                    <a:pt x="28080" y="10706"/>
                    <a:pt x="28617" y="10276"/>
                    <a:pt x="29154" y="9988"/>
                  </a:cubicBezTo>
                  <a:cubicBezTo>
                    <a:pt x="29607" y="9740"/>
                    <a:pt x="30103" y="9579"/>
                    <a:pt x="30570" y="9346"/>
                  </a:cubicBezTo>
                  <a:cubicBezTo>
                    <a:pt x="30920" y="9156"/>
                    <a:pt x="31270" y="8879"/>
                    <a:pt x="31343" y="8485"/>
                  </a:cubicBezTo>
                  <a:cubicBezTo>
                    <a:pt x="31401" y="8149"/>
                    <a:pt x="31241" y="7799"/>
                    <a:pt x="30949" y="7639"/>
                  </a:cubicBezTo>
                  <a:cubicBezTo>
                    <a:pt x="31124" y="7522"/>
                    <a:pt x="31285" y="7391"/>
                    <a:pt x="31416" y="7245"/>
                  </a:cubicBezTo>
                  <a:cubicBezTo>
                    <a:pt x="31722" y="7142"/>
                    <a:pt x="32014" y="6982"/>
                    <a:pt x="32218" y="6748"/>
                  </a:cubicBezTo>
                  <a:cubicBezTo>
                    <a:pt x="32700" y="6194"/>
                    <a:pt x="32627" y="5348"/>
                    <a:pt x="32408" y="4647"/>
                  </a:cubicBezTo>
                  <a:cubicBezTo>
                    <a:pt x="32058" y="3480"/>
                    <a:pt x="31387" y="2429"/>
                    <a:pt x="31095" y="1247"/>
                  </a:cubicBezTo>
                  <a:cubicBezTo>
                    <a:pt x="31051" y="1087"/>
                    <a:pt x="30993" y="897"/>
                    <a:pt x="30847" y="824"/>
                  </a:cubicBezTo>
                  <a:cubicBezTo>
                    <a:pt x="30803" y="798"/>
                    <a:pt x="30749" y="793"/>
                    <a:pt x="30693" y="793"/>
                  </a:cubicBezTo>
                  <a:cubicBezTo>
                    <a:pt x="30657" y="793"/>
                    <a:pt x="30619" y="795"/>
                    <a:pt x="30584" y="795"/>
                  </a:cubicBezTo>
                  <a:cubicBezTo>
                    <a:pt x="30278" y="824"/>
                    <a:pt x="29986" y="883"/>
                    <a:pt x="29694" y="970"/>
                  </a:cubicBezTo>
                  <a:cubicBezTo>
                    <a:pt x="29475" y="620"/>
                    <a:pt x="29213" y="299"/>
                    <a:pt x="28819" y="226"/>
                  </a:cubicBezTo>
                  <a:cubicBezTo>
                    <a:pt x="28755" y="213"/>
                    <a:pt x="28692" y="207"/>
                    <a:pt x="28629" y="207"/>
                  </a:cubicBezTo>
                  <a:cubicBezTo>
                    <a:pt x="28343" y="207"/>
                    <a:pt x="28060" y="331"/>
                    <a:pt x="27797" y="474"/>
                  </a:cubicBezTo>
                  <a:cubicBezTo>
                    <a:pt x="27666" y="314"/>
                    <a:pt x="27520" y="168"/>
                    <a:pt x="27345" y="95"/>
                  </a:cubicBezTo>
                  <a:cubicBezTo>
                    <a:pt x="27186" y="21"/>
                    <a:pt x="27012" y="0"/>
                    <a:pt x="26833" y="0"/>
                  </a:cubicBezTo>
                  <a:close/>
                  <a:moveTo>
                    <a:pt x="97737" y="5197"/>
                  </a:moveTo>
                  <a:cubicBezTo>
                    <a:pt x="97621" y="5197"/>
                    <a:pt x="97503" y="5207"/>
                    <a:pt x="97384" y="5231"/>
                  </a:cubicBezTo>
                  <a:cubicBezTo>
                    <a:pt x="96844" y="5333"/>
                    <a:pt x="96377" y="5698"/>
                    <a:pt x="95969" y="6077"/>
                  </a:cubicBezTo>
                  <a:cubicBezTo>
                    <a:pt x="94510" y="7434"/>
                    <a:pt x="93401" y="9185"/>
                    <a:pt x="92788" y="11082"/>
                  </a:cubicBezTo>
                  <a:cubicBezTo>
                    <a:pt x="92715" y="11316"/>
                    <a:pt x="92642" y="11549"/>
                    <a:pt x="92671" y="11783"/>
                  </a:cubicBezTo>
                  <a:cubicBezTo>
                    <a:pt x="92715" y="12045"/>
                    <a:pt x="92846" y="12264"/>
                    <a:pt x="93036" y="12454"/>
                  </a:cubicBezTo>
                  <a:lnTo>
                    <a:pt x="93021" y="12468"/>
                  </a:lnTo>
                  <a:cubicBezTo>
                    <a:pt x="92671" y="12950"/>
                    <a:pt x="92598" y="13607"/>
                    <a:pt x="92744" y="14190"/>
                  </a:cubicBezTo>
                  <a:cubicBezTo>
                    <a:pt x="92890" y="14774"/>
                    <a:pt x="93240" y="15299"/>
                    <a:pt x="93693" y="15708"/>
                  </a:cubicBezTo>
                  <a:cubicBezTo>
                    <a:pt x="94130" y="16102"/>
                    <a:pt x="94670" y="16408"/>
                    <a:pt x="95079" y="16831"/>
                  </a:cubicBezTo>
                  <a:cubicBezTo>
                    <a:pt x="95341" y="17094"/>
                    <a:pt x="95546" y="17400"/>
                    <a:pt x="95823" y="17634"/>
                  </a:cubicBezTo>
                  <a:cubicBezTo>
                    <a:pt x="96053" y="17851"/>
                    <a:pt x="96362" y="18024"/>
                    <a:pt x="96680" y="18024"/>
                  </a:cubicBezTo>
                  <a:cubicBezTo>
                    <a:pt x="96725" y="18024"/>
                    <a:pt x="96770" y="18020"/>
                    <a:pt x="96815" y="18013"/>
                  </a:cubicBezTo>
                  <a:cubicBezTo>
                    <a:pt x="97180" y="17969"/>
                    <a:pt x="97501" y="17605"/>
                    <a:pt x="97399" y="17240"/>
                  </a:cubicBezTo>
                  <a:lnTo>
                    <a:pt x="97530" y="17181"/>
                  </a:lnTo>
                  <a:cubicBezTo>
                    <a:pt x="97632" y="17371"/>
                    <a:pt x="97764" y="17546"/>
                    <a:pt x="97924" y="17692"/>
                  </a:cubicBezTo>
                  <a:cubicBezTo>
                    <a:pt x="98137" y="17877"/>
                    <a:pt x="98419" y="17991"/>
                    <a:pt x="98690" y="17991"/>
                  </a:cubicBezTo>
                  <a:cubicBezTo>
                    <a:pt x="98848" y="17991"/>
                    <a:pt x="99001" y="17953"/>
                    <a:pt x="99135" y="17867"/>
                  </a:cubicBezTo>
                  <a:cubicBezTo>
                    <a:pt x="99281" y="17780"/>
                    <a:pt x="99383" y="17663"/>
                    <a:pt x="99456" y="17517"/>
                  </a:cubicBezTo>
                  <a:lnTo>
                    <a:pt x="99515" y="17561"/>
                  </a:lnTo>
                  <a:cubicBezTo>
                    <a:pt x="99675" y="18145"/>
                    <a:pt x="99894" y="18714"/>
                    <a:pt x="100273" y="19181"/>
                  </a:cubicBezTo>
                  <a:cubicBezTo>
                    <a:pt x="100434" y="19385"/>
                    <a:pt x="100624" y="19560"/>
                    <a:pt x="100857" y="19706"/>
                  </a:cubicBezTo>
                  <a:cubicBezTo>
                    <a:pt x="100959" y="27775"/>
                    <a:pt x="100769" y="35859"/>
                    <a:pt x="100273" y="43928"/>
                  </a:cubicBezTo>
                  <a:cubicBezTo>
                    <a:pt x="100186" y="45358"/>
                    <a:pt x="99982" y="47021"/>
                    <a:pt x="98756" y="47795"/>
                  </a:cubicBezTo>
                  <a:cubicBezTo>
                    <a:pt x="98145" y="48194"/>
                    <a:pt x="97383" y="48272"/>
                    <a:pt x="96638" y="48272"/>
                  </a:cubicBezTo>
                  <a:cubicBezTo>
                    <a:pt x="96457" y="48272"/>
                    <a:pt x="96277" y="48267"/>
                    <a:pt x="96100" y="48262"/>
                  </a:cubicBezTo>
                  <a:cubicBezTo>
                    <a:pt x="94232" y="48203"/>
                    <a:pt x="92350" y="48116"/>
                    <a:pt x="90482" y="47970"/>
                  </a:cubicBezTo>
                  <a:cubicBezTo>
                    <a:pt x="89549" y="55324"/>
                    <a:pt x="88848" y="62809"/>
                    <a:pt x="90409" y="69959"/>
                  </a:cubicBezTo>
                  <a:cubicBezTo>
                    <a:pt x="94918" y="69624"/>
                    <a:pt x="99383" y="68923"/>
                    <a:pt x="103775" y="67858"/>
                  </a:cubicBezTo>
                  <a:cubicBezTo>
                    <a:pt x="107905" y="66851"/>
                    <a:pt x="112253" y="65319"/>
                    <a:pt x="114719" y="61846"/>
                  </a:cubicBezTo>
                  <a:cubicBezTo>
                    <a:pt x="116762" y="58957"/>
                    <a:pt x="117127" y="55207"/>
                    <a:pt x="117068" y="51676"/>
                  </a:cubicBezTo>
                  <a:cubicBezTo>
                    <a:pt x="116966" y="45402"/>
                    <a:pt x="115711" y="39215"/>
                    <a:pt x="114471" y="33072"/>
                  </a:cubicBezTo>
                  <a:cubicBezTo>
                    <a:pt x="113654" y="28986"/>
                    <a:pt x="112807" y="24857"/>
                    <a:pt x="111129" y="21048"/>
                  </a:cubicBezTo>
                  <a:cubicBezTo>
                    <a:pt x="109904" y="18305"/>
                    <a:pt x="108240" y="15722"/>
                    <a:pt x="107496" y="12819"/>
                  </a:cubicBezTo>
                  <a:cubicBezTo>
                    <a:pt x="107277" y="11943"/>
                    <a:pt x="107131" y="11038"/>
                    <a:pt x="106650" y="10280"/>
                  </a:cubicBezTo>
                  <a:cubicBezTo>
                    <a:pt x="106139" y="9448"/>
                    <a:pt x="105293" y="8879"/>
                    <a:pt x="104476" y="8368"/>
                  </a:cubicBezTo>
                  <a:cubicBezTo>
                    <a:pt x="103513" y="7784"/>
                    <a:pt x="102550" y="7215"/>
                    <a:pt x="101557" y="6690"/>
                  </a:cubicBezTo>
                  <a:cubicBezTo>
                    <a:pt x="100697" y="6223"/>
                    <a:pt x="99806" y="5698"/>
                    <a:pt x="98858" y="5421"/>
                  </a:cubicBezTo>
                  <a:cubicBezTo>
                    <a:pt x="98489" y="5309"/>
                    <a:pt x="98119" y="5197"/>
                    <a:pt x="97737" y="5197"/>
                  </a:cubicBezTo>
                  <a:close/>
                </a:path>
              </a:pathLst>
            </a:cu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59"/>
            <p:cNvSpPr/>
            <p:nvPr/>
          </p:nvSpPr>
          <p:spPr>
            <a:xfrm>
              <a:off x="-2492068" y="3440166"/>
              <a:ext cx="2058552" cy="1732837"/>
            </a:xfrm>
            <a:custGeom>
              <a:rect b="b" l="l" r="r" t="t"/>
              <a:pathLst>
                <a:path extrusionOk="0" h="70369" w="83596">
                  <a:moveTo>
                    <a:pt x="10321" y="385"/>
                  </a:moveTo>
                  <a:cubicBezTo>
                    <a:pt x="10378" y="385"/>
                    <a:pt x="10435" y="390"/>
                    <a:pt x="10492" y="402"/>
                  </a:cubicBezTo>
                  <a:cubicBezTo>
                    <a:pt x="10798" y="460"/>
                    <a:pt x="11047" y="679"/>
                    <a:pt x="11295" y="1102"/>
                  </a:cubicBezTo>
                  <a:cubicBezTo>
                    <a:pt x="11382" y="1233"/>
                    <a:pt x="11455" y="1365"/>
                    <a:pt x="11528" y="1540"/>
                  </a:cubicBezTo>
                  <a:cubicBezTo>
                    <a:pt x="11922" y="2313"/>
                    <a:pt x="12345" y="3057"/>
                    <a:pt x="12797" y="3772"/>
                  </a:cubicBezTo>
                  <a:lnTo>
                    <a:pt x="12870" y="3889"/>
                  </a:lnTo>
                  <a:cubicBezTo>
                    <a:pt x="13148" y="4327"/>
                    <a:pt x="13440" y="4764"/>
                    <a:pt x="13556" y="5261"/>
                  </a:cubicBezTo>
                  <a:cubicBezTo>
                    <a:pt x="13702" y="5888"/>
                    <a:pt x="13571" y="6559"/>
                    <a:pt x="13191" y="7070"/>
                  </a:cubicBezTo>
                  <a:cubicBezTo>
                    <a:pt x="13148" y="7143"/>
                    <a:pt x="13104" y="7201"/>
                    <a:pt x="13046" y="7274"/>
                  </a:cubicBezTo>
                  <a:cubicBezTo>
                    <a:pt x="12914" y="7420"/>
                    <a:pt x="12754" y="7537"/>
                    <a:pt x="12593" y="7654"/>
                  </a:cubicBezTo>
                  <a:cubicBezTo>
                    <a:pt x="12404" y="7770"/>
                    <a:pt x="12199" y="7858"/>
                    <a:pt x="11995" y="7916"/>
                  </a:cubicBezTo>
                  <a:cubicBezTo>
                    <a:pt x="12083" y="7814"/>
                    <a:pt x="12155" y="7712"/>
                    <a:pt x="12228" y="7610"/>
                  </a:cubicBezTo>
                  <a:cubicBezTo>
                    <a:pt x="12652" y="7070"/>
                    <a:pt x="13060" y="6399"/>
                    <a:pt x="12900" y="5713"/>
                  </a:cubicBezTo>
                  <a:cubicBezTo>
                    <a:pt x="12827" y="5363"/>
                    <a:pt x="12608" y="5086"/>
                    <a:pt x="12418" y="4808"/>
                  </a:cubicBezTo>
                  <a:lnTo>
                    <a:pt x="12360" y="4735"/>
                  </a:lnTo>
                  <a:cubicBezTo>
                    <a:pt x="11922" y="4137"/>
                    <a:pt x="11528" y="3495"/>
                    <a:pt x="11163" y="2882"/>
                  </a:cubicBezTo>
                  <a:cubicBezTo>
                    <a:pt x="10696" y="2109"/>
                    <a:pt x="10200" y="1306"/>
                    <a:pt x="9617" y="591"/>
                  </a:cubicBezTo>
                  <a:cubicBezTo>
                    <a:pt x="9851" y="474"/>
                    <a:pt x="10086" y="385"/>
                    <a:pt x="10321" y="385"/>
                  </a:cubicBezTo>
                  <a:close/>
                  <a:moveTo>
                    <a:pt x="8533" y="1"/>
                  </a:moveTo>
                  <a:cubicBezTo>
                    <a:pt x="8462" y="1"/>
                    <a:pt x="8390" y="4"/>
                    <a:pt x="8318" y="8"/>
                  </a:cubicBezTo>
                  <a:cubicBezTo>
                    <a:pt x="7676" y="51"/>
                    <a:pt x="7019" y="110"/>
                    <a:pt x="6348" y="212"/>
                  </a:cubicBezTo>
                  <a:cubicBezTo>
                    <a:pt x="6304" y="212"/>
                    <a:pt x="6275" y="256"/>
                    <a:pt x="6275" y="314"/>
                  </a:cubicBezTo>
                  <a:cubicBezTo>
                    <a:pt x="6288" y="352"/>
                    <a:pt x="6322" y="390"/>
                    <a:pt x="6360" y="390"/>
                  </a:cubicBezTo>
                  <a:cubicBezTo>
                    <a:pt x="6365" y="390"/>
                    <a:pt x="6371" y="389"/>
                    <a:pt x="6377" y="387"/>
                  </a:cubicBezTo>
                  <a:cubicBezTo>
                    <a:pt x="7048" y="299"/>
                    <a:pt x="7690" y="226"/>
                    <a:pt x="8318" y="197"/>
                  </a:cubicBezTo>
                  <a:cubicBezTo>
                    <a:pt x="8417" y="192"/>
                    <a:pt x="8510" y="186"/>
                    <a:pt x="8599" y="186"/>
                  </a:cubicBezTo>
                  <a:cubicBezTo>
                    <a:pt x="8744" y="186"/>
                    <a:pt x="8877" y="201"/>
                    <a:pt x="9004" y="256"/>
                  </a:cubicBezTo>
                  <a:cubicBezTo>
                    <a:pt x="9164" y="343"/>
                    <a:pt x="9296" y="489"/>
                    <a:pt x="9412" y="620"/>
                  </a:cubicBezTo>
                  <a:cubicBezTo>
                    <a:pt x="9412" y="620"/>
                    <a:pt x="9427" y="635"/>
                    <a:pt x="9441" y="635"/>
                  </a:cubicBezTo>
                  <a:lnTo>
                    <a:pt x="9441" y="650"/>
                  </a:lnTo>
                  <a:cubicBezTo>
                    <a:pt x="10025" y="1365"/>
                    <a:pt x="10521" y="2182"/>
                    <a:pt x="11003" y="2970"/>
                  </a:cubicBezTo>
                  <a:cubicBezTo>
                    <a:pt x="11382" y="3597"/>
                    <a:pt x="11776" y="4239"/>
                    <a:pt x="12214" y="4837"/>
                  </a:cubicBezTo>
                  <a:lnTo>
                    <a:pt x="12272" y="4910"/>
                  </a:lnTo>
                  <a:cubicBezTo>
                    <a:pt x="12462" y="5173"/>
                    <a:pt x="12652" y="5450"/>
                    <a:pt x="12725" y="5757"/>
                  </a:cubicBezTo>
                  <a:cubicBezTo>
                    <a:pt x="12870" y="6370"/>
                    <a:pt x="12476" y="6982"/>
                    <a:pt x="12083" y="7508"/>
                  </a:cubicBezTo>
                  <a:cubicBezTo>
                    <a:pt x="11966" y="7654"/>
                    <a:pt x="11834" y="7829"/>
                    <a:pt x="11674" y="8004"/>
                  </a:cubicBezTo>
                  <a:cubicBezTo>
                    <a:pt x="11513" y="8179"/>
                    <a:pt x="11338" y="8325"/>
                    <a:pt x="11163" y="8427"/>
                  </a:cubicBezTo>
                  <a:cubicBezTo>
                    <a:pt x="10913" y="8580"/>
                    <a:pt x="10638" y="8659"/>
                    <a:pt x="10387" y="8659"/>
                  </a:cubicBezTo>
                  <a:cubicBezTo>
                    <a:pt x="10302" y="8659"/>
                    <a:pt x="10219" y="8650"/>
                    <a:pt x="10142" y="8631"/>
                  </a:cubicBezTo>
                  <a:cubicBezTo>
                    <a:pt x="10609" y="8150"/>
                    <a:pt x="11047" y="7683"/>
                    <a:pt x="11382" y="7128"/>
                  </a:cubicBezTo>
                  <a:cubicBezTo>
                    <a:pt x="11484" y="6968"/>
                    <a:pt x="11572" y="6778"/>
                    <a:pt x="11572" y="6559"/>
                  </a:cubicBezTo>
                  <a:cubicBezTo>
                    <a:pt x="11557" y="6238"/>
                    <a:pt x="11324" y="5990"/>
                    <a:pt x="11061" y="5771"/>
                  </a:cubicBezTo>
                  <a:cubicBezTo>
                    <a:pt x="10944" y="5684"/>
                    <a:pt x="10828" y="5582"/>
                    <a:pt x="10711" y="5479"/>
                  </a:cubicBezTo>
                  <a:cubicBezTo>
                    <a:pt x="10025" y="4896"/>
                    <a:pt x="9310" y="4298"/>
                    <a:pt x="8858" y="3539"/>
                  </a:cubicBezTo>
                  <a:cubicBezTo>
                    <a:pt x="8814" y="3466"/>
                    <a:pt x="8785" y="3393"/>
                    <a:pt x="8741" y="3320"/>
                  </a:cubicBezTo>
                  <a:cubicBezTo>
                    <a:pt x="8639" y="3145"/>
                    <a:pt x="8537" y="2955"/>
                    <a:pt x="8405" y="2795"/>
                  </a:cubicBezTo>
                  <a:cubicBezTo>
                    <a:pt x="8183" y="2544"/>
                    <a:pt x="7907" y="2400"/>
                    <a:pt x="7641" y="2400"/>
                  </a:cubicBezTo>
                  <a:cubicBezTo>
                    <a:pt x="7628" y="2400"/>
                    <a:pt x="7616" y="2400"/>
                    <a:pt x="7603" y="2401"/>
                  </a:cubicBezTo>
                  <a:cubicBezTo>
                    <a:pt x="7545" y="2401"/>
                    <a:pt x="7515" y="2444"/>
                    <a:pt x="7515" y="2488"/>
                  </a:cubicBezTo>
                  <a:cubicBezTo>
                    <a:pt x="7515" y="2547"/>
                    <a:pt x="7559" y="2576"/>
                    <a:pt x="7603" y="2576"/>
                  </a:cubicBezTo>
                  <a:cubicBezTo>
                    <a:pt x="7615" y="2575"/>
                    <a:pt x="7626" y="2575"/>
                    <a:pt x="7638" y="2575"/>
                  </a:cubicBezTo>
                  <a:cubicBezTo>
                    <a:pt x="7860" y="2575"/>
                    <a:pt x="8079" y="2704"/>
                    <a:pt x="8260" y="2911"/>
                  </a:cubicBezTo>
                  <a:cubicBezTo>
                    <a:pt x="8391" y="3072"/>
                    <a:pt x="8478" y="3232"/>
                    <a:pt x="8581" y="3407"/>
                  </a:cubicBezTo>
                  <a:cubicBezTo>
                    <a:pt x="8624" y="3480"/>
                    <a:pt x="8668" y="3553"/>
                    <a:pt x="8697" y="3626"/>
                  </a:cubicBezTo>
                  <a:cubicBezTo>
                    <a:pt x="9179" y="4429"/>
                    <a:pt x="9894" y="5027"/>
                    <a:pt x="10594" y="5611"/>
                  </a:cubicBezTo>
                  <a:cubicBezTo>
                    <a:pt x="10711" y="5713"/>
                    <a:pt x="10828" y="5815"/>
                    <a:pt x="10944" y="5917"/>
                  </a:cubicBezTo>
                  <a:cubicBezTo>
                    <a:pt x="11178" y="6107"/>
                    <a:pt x="11382" y="6311"/>
                    <a:pt x="11382" y="6574"/>
                  </a:cubicBezTo>
                  <a:cubicBezTo>
                    <a:pt x="11397" y="6734"/>
                    <a:pt x="11309" y="6895"/>
                    <a:pt x="11222" y="7026"/>
                  </a:cubicBezTo>
                  <a:cubicBezTo>
                    <a:pt x="10886" y="7610"/>
                    <a:pt x="10404" y="8106"/>
                    <a:pt x="9908" y="8602"/>
                  </a:cubicBezTo>
                  <a:lnTo>
                    <a:pt x="9792" y="8719"/>
                  </a:lnTo>
                  <a:cubicBezTo>
                    <a:pt x="9573" y="8938"/>
                    <a:pt x="9339" y="9171"/>
                    <a:pt x="9077" y="9332"/>
                  </a:cubicBezTo>
                  <a:cubicBezTo>
                    <a:pt x="8799" y="9507"/>
                    <a:pt x="8478" y="9609"/>
                    <a:pt x="8128" y="9638"/>
                  </a:cubicBezTo>
                  <a:cubicBezTo>
                    <a:pt x="8091" y="9640"/>
                    <a:pt x="8054" y="9641"/>
                    <a:pt x="8017" y="9641"/>
                  </a:cubicBezTo>
                  <a:cubicBezTo>
                    <a:pt x="7429" y="9641"/>
                    <a:pt x="6864" y="9424"/>
                    <a:pt x="6479" y="9040"/>
                  </a:cubicBezTo>
                  <a:cubicBezTo>
                    <a:pt x="6479" y="9025"/>
                    <a:pt x="6479" y="9025"/>
                    <a:pt x="6479" y="9011"/>
                  </a:cubicBezTo>
                  <a:cubicBezTo>
                    <a:pt x="6611" y="8617"/>
                    <a:pt x="6888" y="8296"/>
                    <a:pt x="7151" y="8018"/>
                  </a:cubicBezTo>
                  <a:cubicBezTo>
                    <a:pt x="7632" y="8325"/>
                    <a:pt x="8187" y="8500"/>
                    <a:pt x="8756" y="8544"/>
                  </a:cubicBezTo>
                  <a:cubicBezTo>
                    <a:pt x="8799" y="8544"/>
                    <a:pt x="8843" y="8515"/>
                    <a:pt x="8843" y="8456"/>
                  </a:cubicBezTo>
                  <a:cubicBezTo>
                    <a:pt x="8858" y="8412"/>
                    <a:pt x="8814" y="8369"/>
                    <a:pt x="8756" y="8354"/>
                  </a:cubicBezTo>
                  <a:cubicBezTo>
                    <a:pt x="8201" y="8325"/>
                    <a:pt x="7647" y="8135"/>
                    <a:pt x="7180" y="7814"/>
                  </a:cubicBezTo>
                  <a:cubicBezTo>
                    <a:pt x="7162" y="7808"/>
                    <a:pt x="7143" y="7805"/>
                    <a:pt x="7126" y="7805"/>
                  </a:cubicBezTo>
                  <a:cubicBezTo>
                    <a:pt x="7102" y="7805"/>
                    <a:pt x="7080" y="7812"/>
                    <a:pt x="7063" y="7829"/>
                  </a:cubicBezTo>
                  <a:cubicBezTo>
                    <a:pt x="6786" y="8135"/>
                    <a:pt x="6450" y="8500"/>
                    <a:pt x="6304" y="8967"/>
                  </a:cubicBezTo>
                  <a:cubicBezTo>
                    <a:pt x="6304" y="8996"/>
                    <a:pt x="6290" y="9025"/>
                    <a:pt x="6290" y="9054"/>
                  </a:cubicBezTo>
                  <a:cubicBezTo>
                    <a:pt x="6260" y="9157"/>
                    <a:pt x="6231" y="9288"/>
                    <a:pt x="6217" y="9390"/>
                  </a:cubicBezTo>
                  <a:cubicBezTo>
                    <a:pt x="6188" y="9565"/>
                    <a:pt x="6158" y="9740"/>
                    <a:pt x="6100" y="9901"/>
                  </a:cubicBezTo>
                  <a:cubicBezTo>
                    <a:pt x="5983" y="10178"/>
                    <a:pt x="5735" y="10441"/>
                    <a:pt x="5356" y="10689"/>
                  </a:cubicBezTo>
                  <a:cubicBezTo>
                    <a:pt x="4845" y="11024"/>
                    <a:pt x="4232" y="11243"/>
                    <a:pt x="3605" y="11316"/>
                  </a:cubicBezTo>
                  <a:cubicBezTo>
                    <a:pt x="3419" y="11342"/>
                    <a:pt x="3233" y="11355"/>
                    <a:pt x="3049" y="11355"/>
                  </a:cubicBezTo>
                  <a:cubicBezTo>
                    <a:pt x="2508" y="11355"/>
                    <a:pt x="1978" y="11246"/>
                    <a:pt x="1489" y="11039"/>
                  </a:cubicBezTo>
                  <a:cubicBezTo>
                    <a:pt x="1475" y="11035"/>
                    <a:pt x="1462" y="11034"/>
                    <a:pt x="1450" y="11034"/>
                  </a:cubicBezTo>
                  <a:cubicBezTo>
                    <a:pt x="1412" y="11034"/>
                    <a:pt x="1383" y="11053"/>
                    <a:pt x="1372" y="11097"/>
                  </a:cubicBezTo>
                  <a:cubicBezTo>
                    <a:pt x="1343" y="11141"/>
                    <a:pt x="1372" y="11185"/>
                    <a:pt x="1416" y="11214"/>
                  </a:cubicBezTo>
                  <a:cubicBezTo>
                    <a:pt x="1927" y="11433"/>
                    <a:pt x="2496" y="11535"/>
                    <a:pt x="3080" y="11535"/>
                  </a:cubicBezTo>
                  <a:cubicBezTo>
                    <a:pt x="3255" y="11535"/>
                    <a:pt x="3444" y="11520"/>
                    <a:pt x="3619" y="11506"/>
                  </a:cubicBezTo>
                  <a:cubicBezTo>
                    <a:pt x="4276" y="11418"/>
                    <a:pt x="4918" y="11199"/>
                    <a:pt x="5458" y="10849"/>
                  </a:cubicBezTo>
                  <a:cubicBezTo>
                    <a:pt x="5867" y="10572"/>
                    <a:pt x="6129" y="10280"/>
                    <a:pt x="6260" y="9959"/>
                  </a:cubicBezTo>
                  <a:cubicBezTo>
                    <a:pt x="6333" y="9784"/>
                    <a:pt x="6363" y="9609"/>
                    <a:pt x="6392" y="9419"/>
                  </a:cubicBezTo>
                  <a:cubicBezTo>
                    <a:pt x="6406" y="9361"/>
                    <a:pt x="6421" y="9302"/>
                    <a:pt x="6421" y="9244"/>
                  </a:cubicBezTo>
                  <a:cubicBezTo>
                    <a:pt x="6844" y="9609"/>
                    <a:pt x="7399" y="9813"/>
                    <a:pt x="7982" y="9813"/>
                  </a:cubicBezTo>
                  <a:lnTo>
                    <a:pt x="8143" y="9813"/>
                  </a:lnTo>
                  <a:cubicBezTo>
                    <a:pt x="8522" y="9784"/>
                    <a:pt x="8872" y="9682"/>
                    <a:pt x="9164" y="9492"/>
                  </a:cubicBezTo>
                  <a:cubicBezTo>
                    <a:pt x="9456" y="9302"/>
                    <a:pt x="9704" y="9069"/>
                    <a:pt x="9923" y="8850"/>
                  </a:cubicBezTo>
                  <a:lnTo>
                    <a:pt x="9996" y="8777"/>
                  </a:lnTo>
                  <a:cubicBezTo>
                    <a:pt x="10127" y="8821"/>
                    <a:pt x="10259" y="8836"/>
                    <a:pt x="10404" y="8836"/>
                  </a:cubicBezTo>
                  <a:cubicBezTo>
                    <a:pt x="10682" y="8836"/>
                    <a:pt x="10988" y="8748"/>
                    <a:pt x="11265" y="8587"/>
                  </a:cubicBezTo>
                  <a:cubicBezTo>
                    <a:pt x="11440" y="8471"/>
                    <a:pt x="11616" y="8325"/>
                    <a:pt x="11791" y="8150"/>
                  </a:cubicBezTo>
                  <a:cubicBezTo>
                    <a:pt x="12097" y="8091"/>
                    <a:pt x="12418" y="7975"/>
                    <a:pt x="12681" y="7800"/>
                  </a:cubicBezTo>
                  <a:cubicBezTo>
                    <a:pt x="12870" y="7683"/>
                    <a:pt x="13031" y="7551"/>
                    <a:pt x="13177" y="7391"/>
                  </a:cubicBezTo>
                  <a:cubicBezTo>
                    <a:pt x="13235" y="7318"/>
                    <a:pt x="13294" y="7260"/>
                    <a:pt x="13337" y="7187"/>
                  </a:cubicBezTo>
                  <a:cubicBezTo>
                    <a:pt x="13746" y="6618"/>
                    <a:pt x="13892" y="5888"/>
                    <a:pt x="13731" y="5217"/>
                  </a:cubicBezTo>
                  <a:cubicBezTo>
                    <a:pt x="13600" y="4692"/>
                    <a:pt x="13308" y="4239"/>
                    <a:pt x="13031" y="3787"/>
                  </a:cubicBezTo>
                  <a:lnTo>
                    <a:pt x="12943" y="3670"/>
                  </a:lnTo>
                  <a:cubicBezTo>
                    <a:pt x="12491" y="2970"/>
                    <a:pt x="12083" y="2226"/>
                    <a:pt x="11689" y="1452"/>
                  </a:cubicBezTo>
                  <a:cubicBezTo>
                    <a:pt x="11616" y="1292"/>
                    <a:pt x="11543" y="1146"/>
                    <a:pt x="11455" y="1014"/>
                  </a:cubicBezTo>
                  <a:cubicBezTo>
                    <a:pt x="11280" y="723"/>
                    <a:pt x="11003" y="314"/>
                    <a:pt x="10521" y="226"/>
                  </a:cubicBezTo>
                  <a:cubicBezTo>
                    <a:pt x="10453" y="212"/>
                    <a:pt x="10385" y="206"/>
                    <a:pt x="10317" y="206"/>
                  </a:cubicBezTo>
                  <a:cubicBezTo>
                    <a:pt x="10036" y="206"/>
                    <a:pt x="9758" y="316"/>
                    <a:pt x="9500" y="445"/>
                  </a:cubicBezTo>
                  <a:cubicBezTo>
                    <a:pt x="9383" y="314"/>
                    <a:pt x="9252" y="183"/>
                    <a:pt x="9077" y="95"/>
                  </a:cubicBezTo>
                  <a:cubicBezTo>
                    <a:pt x="8907" y="21"/>
                    <a:pt x="8722" y="1"/>
                    <a:pt x="8533" y="1"/>
                  </a:cubicBezTo>
                  <a:close/>
                  <a:moveTo>
                    <a:pt x="79357" y="6585"/>
                  </a:moveTo>
                  <a:cubicBezTo>
                    <a:pt x="79350" y="6585"/>
                    <a:pt x="79342" y="6586"/>
                    <a:pt x="79335" y="6588"/>
                  </a:cubicBezTo>
                  <a:cubicBezTo>
                    <a:pt x="78722" y="6691"/>
                    <a:pt x="77963" y="6822"/>
                    <a:pt x="77453" y="7318"/>
                  </a:cubicBezTo>
                  <a:cubicBezTo>
                    <a:pt x="77117" y="7639"/>
                    <a:pt x="76927" y="8062"/>
                    <a:pt x="76752" y="8442"/>
                  </a:cubicBezTo>
                  <a:cubicBezTo>
                    <a:pt x="76387" y="9259"/>
                    <a:pt x="76008" y="10090"/>
                    <a:pt x="75629" y="10908"/>
                  </a:cubicBezTo>
                  <a:lnTo>
                    <a:pt x="75541" y="11112"/>
                  </a:lnTo>
                  <a:cubicBezTo>
                    <a:pt x="75381" y="11447"/>
                    <a:pt x="75220" y="11812"/>
                    <a:pt x="75176" y="12206"/>
                  </a:cubicBezTo>
                  <a:cubicBezTo>
                    <a:pt x="75162" y="12469"/>
                    <a:pt x="75205" y="12746"/>
                    <a:pt x="75322" y="13023"/>
                  </a:cubicBezTo>
                  <a:cubicBezTo>
                    <a:pt x="75541" y="13534"/>
                    <a:pt x="75993" y="13928"/>
                    <a:pt x="76490" y="14059"/>
                  </a:cubicBezTo>
                  <a:cubicBezTo>
                    <a:pt x="76548" y="14264"/>
                    <a:pt x="76650" y="14439"/>
                    <a:pt x="76767" y="14599"/>
                  </a:cubicBezTo>
                  <a:cubicBezTo>
                    <a:pt x="77394" y="15504"/>
                    <a:pt x="78080" y="15985"/>
                    <a:pt x="78780" y="16015"/>
                  </a:cubicBezTo>
                  <a:cubicBezTo>
                    <a:pt x="78810" y="16248"/>
                    <a:pt x="78853" y="16467"/>
                    <a:pt x="78912" y="16671"/>
                  </a:cubicBezTo>
                  <a:cubicBezTo>
                    <a:pt x="78970" y="16919"/>
                    <a:pt x="79043" y="17124"/>
                    <a:pt x="79145" y="17299"/>
                  </a:cubicBezTo>
                  <a:cubicBezTo>
                    <a:pt x="79247" y="17518"/>
                    <a:pt x="79393" y="17707"/>
                    <a:pt x="79554" y="17853"/>
                  </a:cubicBezTo>
                  <a:cubicBezTo>
                    <a:pt x="79773" y="18043"/>
                    <a:pt x="80079" y="18174"/>
                    <a:pt x="80385" y="18174"/>
                  </a:cubicBezTo>
                  <a:cubicBezTo>
                    <a:pt x="80546" y="18174"/>
                    <a:pt x="80721" y="18130"/>
                    <a:pt x="80882" y="18028"/>
                  </a:cubicBezTo>
                  <a:cubicBezTo>
                    <a:pt x="80984" y="17970"/>
                    <a:pt x="81071" y="17882"/>
                    <a:pt x="81144" y="17780"/>
                  </a:cubicBezTo>
                  <a:cubicBezTo>
                    <a:pt x="81305" y="18320"/>
                    <a:pt x="81509" y="18875"/>
                    <a:pt x="81888" y="19327"/>
                  </a:cubicBezTo>
                  <a:cubicBezTo>
                    <a:pt x="82064" y="19546"/>
                    <a:pt x="82268" y="19735"/>
                    <a:pt x="82487" y="19867"/>
                  </a:cubicBezTo>
                  <a:cubicBezTo>
                    <a:pt x="82793" y="20056"/>
                    <a:pt x="83114" y="20144"/>
                    <a:pt x="83421" y="20144"/>
                  </a:cubicBezTo>
                  <a:lnTo>
                    <a:pt x="83508" y="20144"/>
                  </a:lnTo>
                  <a:cubicBezTo>
                    <a:pt x="83552" y="20144"/>
                    <a:pt x="83596" y="20100"/>
                    <a:pt x="83596" y="20056"/>
                  </a:cubicBezTo>
                  <a:cubicBezTo>
                    <a:pt x="83596" y="20006"/>
                    <a:pt x="83563" y="19966"/>
                    <a:pt x="83516" y="19966"/>
                  </a:cubicBezTo>
                  <a:cubicBezTo>
                    <a:pt x="83509" y="19966"/>
                    <a:pt x="83501" y="19967"/>
                    <a:pt x="83493" y="19969"/>
                  </a:cubicBezTo>
                  <a:cubicBezTo>
                    <a:pt x="83473" y="19970"/>
                    <a:pt x="83452" y="19971"/>
                    <a:pt x="83431" y="19971"/>
                  </a:cubicBezTo>
                  <a:cubicBezTo>
                    <a:pt x="83156" y="19971"/>
                    <a:pt x="82860" y="19882"/>
                    <a:pt x="82589" y="19706"/>
                  </a:cubicBezTo>
                  <a:cubicBezTo>
                    <a:pt x="82385" y="19590"/>
                    <a:pt x="82180" y="19414"/>
                    <a:pt x="82020" y="19210"/>
                  </a:cubicBezTo>
                  <a:cubicBezTo>
                    <a:pt x="81655" y="18758"/>
                    <a:pt x="81451" y="18174"/>
                    <a:pt x="81290" y="17620"/>
                  </a:cubicBezTo>
                  <a:cubicBezTo>
                    <a:pt x="81276" y="17605"/>
                    <a:pt x="81276" y="17591"/>
                    <a:pt x="81261" y="17591"/>
                  </a:cubicBezTo>
                  <a:cubicBezTo>
                    <a:pt x="81378" y="17313"/>
                    <a:pt x="81421" y="17021"/>
                    <a:pt x="81421" y="16817"/>
                  </a:cubicBezTo>
                  <a:cubicBezTo>
                    <a:pt x="81421" y="16671"/>
                    <a:pt x="81421" y="16525"/>
                    <a:pt x="81421" y="16394"/>
                  </a:cubicBezTo>
                  <a:cubicBezTo>
                    <a:pt x="81407" y="16088"/>
                    <a:pt x="81392" y="15810"/>
                    <a:pt x="81451" y="15533"/>
                  </a:cubicBezTo>
                  <a:cubicBezTo>
                    <a:pt x="81567" y="15081"/>
                    <a:pt x="81874" y="14716"/>
                    <a:pt x="82195" y="14322"/>
                  </a:cubicBezTo>
                  <a:cubicBezTo>
                    <a:pt x="82472" y="13972"/>
                    <a:pt x="82778" y="13607"/>
                    <a:pt x="82924" y="13169"/>
                  </a:cubicBezTo>
                  <a:cubicBezTo>
                    <a:pt x="82939" y="13125"/>
                    <a:pt x="82910" y="13067"/>
                    <a:pt x="82866" y="13053"/>
                  </a:cubicBezTo>
                  <a:cubicBezTo>
                    <a:pt x="82856" y="13050"/>
                    <a:pt x="82846" y="13049"/>
                    <a:pt x="82836" y="13049"/>
                  </a:cubicBezTo>
                  <a:cubicBezTo>
                    <a:pt x="82793" y="13049"/>
                    <a:pt x="82761" y="13075"/>
                    <a:pt x="82749" y="13111"/>
                  </a:cubicBezTo>
                  <a:cubicBezTo>
                    <a:pt x="82618" y="13519"/>
                    <a:pt x="82326" y="13870"/>
                    <a:pt x="82049" y="14205"/>
                  </a:cubicBezTo>
                  <a:cubicBezTo>
                    <a:pt x="81728" y="14599"/>
                    <a:pt x="81392" y="14993"/>
                    <a:pt x="81276" y="15504"/>
                  </a:cubicBezTo>
                  <a:cubicBezTo>
                    <a:pt x="81203" y="15796"/>
                    <a:pt x="81217" y="16102"/>
                    <a:pt x="81232" y="16394"/>
                  </a:cubicBezTo>
                  <a:cubicBezTo>
                    <a:pt x="81232" y="16540"/>
                    <a:pt x="81246" y="16671"/>
                    <a:pt x="81246" y="16817"/>
                  </a:cubicBezTo>
                  <a:cubicBezTo>
                    <a:pt x="81232" y="17021"/>
                    <a:pt x="81203" y="17313"/>
                    <a:pt x="81071" y="17561"/>
                  </a:cubicBezTo>
                  <a:cubicBezTo>
                    <a:pt x="80998" y="17707"/>
                    <a:pt x="80896" y="17809"/>
                    <a:pt x="80779" y="17882"/>
                  </a:cubicBezTo>
                  <a:cubicBezTo>
                    <a:pt x="80660" y="17957"/>
                    <a:pt x="80524" y="17989"/>
                    <a:pt x="80387" y="17989"/>
                  </a:cubicBezTo>
                  <a:cubicBezTo>
                    <a:pt x="80124" y="17989"/>
                    <a:pt x="79853" y="17870"/>
                    <a:pt x="79670" y="17707"/>
                  </a:cubicBezTo>
                  <a:cubicBezTo>
                    <a:pt x="79525" y="17591"/>
                    <a:pt x="79408" y="17415"/>
                    <a:pt x="79306" y="17226"/>
                  </a:cubicBezTo>
                  <a:cubicBezTo>
                    <a:pt x="79218" y="17051"/>
                    <a:pt x="79145" y="16861"/>
                    <a:pt x="79087" y="16613"/>
                  </a:cubicBezTo>
                  <a:cubicBezTo>
                    <a:pt x="79028" y="16409"/>
                    <a:pt x="78985" y="16175"/>
                    <a:pt x="78956" y="15942"/>
                  </a:cubicBezTo>
                  <a:cubicBezTo>
                    <a:pt x="78956" y="15942"/>
                    <a:pt x="78956" y="15942"/>
                    <a:pt x="78956" y="15927"/>
                  </a:cubicBezTo>
                  <a:cubicBezTo>
                    <a:pt x="78956" y="15927"/>
                    <a:pt x="78941" y="15912"/>
                    <a:pt x="78941" y="15912"/>
                  </a:cubicBezTo>
                  <a:cubicBezTo>
                    <a:pt x="78824" y="14920"/>
                    <a:pt x="78956" y="13826"/>
                    <a:pt x="79335" y="12761"/>
                  </a:cubicBezTo>
                  <a:cubicBezTo>
                    <a:pt x="79729" y="11666"/>
                    <a:pt x="80385" y="10557"/>
                    <a:pt x="81349" y="9375"/>
                  </a:cubicBezTo>
                  <a:cubicBezTo>
                    <a:pt x="81378" y="9332"/>
                    <a:pt x="81378" y="9273"/>
                    <a:pt x="81334" y="9244"/>
                  </a:cubicBezTo>
                  <a:cubicBezTo>
                    <a:pt x="81314" y="9231"/>
                    <a:pt x="81292" y="9224"/>
                    <a:pt x="81270" y="9224"/>
                  </a:cubicBezTo>
                  <a:cubicBezTo>
                    <a:pt x="81244" y="9224"/>
                    <a:pt x="81219" y="9235"/>
                    <a:pt x="81203" y="9259"/>
                  </a:cubicBezTo>
                  <a:cubicBezTo>
                    <a:pt x="80240" y="10470"/>
                    <a:pt x="79568" y="11593"/>
                    <a:pt x="79174" y="12702"/>
                  </a:cubicBezTo>
                  <a:cubicBezTo>
                    <a:pt x="78780" y="13753"/>
                    <a:pt x="78649" y="14833"/>
                    <a:pt x="78751" y="15840"/>
                  </a:cubicBezTo>
                  <a:cubicBezTo>
                    <a:pt x="78124" y="15796"/>
                    <a:pt x="77511" y="15343"/>
                    <a:pt x="76913" y="14497"/>
                  </a:cubicBezTo>
                  <a:cubicBezTo>
                    <a:pt x="76811" y="14337"/>
                    <a:pt x="76694" y="14147"/>
                    <a:pt x="76665" y="13972"/>
                  </a:cubicBezTo>
                  <a:cubicBezTo>
                    <a:pt x="76650" y="13943"/>
                    <a:pt x="76650" y="13913"/>
                    <a:pt x="76650" y="13884"/>
                  </a:cubicBezTo>
                  <a:cubicBezTo>
                    <a:pt x="76650" y="13695"/>
                    <a:pt x="76723" y="13519"/>
                    <a:pt x="76781" y="13359"/>
                  </a:cubicBezTo>
                  <a:cubicBezTo>
                    <a:pt x="77453" y="11725"/>
                    <a:pt x="78153" y="10032"/>
                    <a:pt x="79101" y="8500"/>
                  </a:cubicBezTo>
                  <a:cubicBezTo>
                    <a:pt x="79247" y="8237"/>
                    <a:pt x="79437" y="7960"/>
                    <a:pt x="79700" y="7800"/>
                  </a:cubicBezTo>
                  <a:cubicBezTo>
                    <a:pt x="79824" y="7722"/>
                    <a:pt x="79981" y="7673"/>
                    <a:pt x="80136" y="7673"/>
                  </a:cubicBezTo>
                  <a:cubicBezTo>
                    <a:pt x="80273" y="7673"/>
                    <a:pt x="80408" y="7711"/>
                    <a:pt x="80517" y="7800"/>
                  </a:cubicBezTo>
                  <a:cubicBezTo>
                    <a:pt x="80530" y="7813"/>
                    <a:pt x="80549" y="7820"/>
                    <a:pt x="80569" y="7820"/>
                  </a:cubicBezTo>
                  <a:cubicBezTo>
                    <a:pt x="80593" y="7820"/>
                    <a:pt x="80617" y="7809"/>
                    <a:pt x="80634" y="7785"/>
                  </a:cubicBezTo>
                  <a:cubicBezTo>
                    <a:pt x="80677" y="7741"/>
                    <a:pt x="80663" y="7683"/>
                    <a:pt x="80634" y="7654"/>
                  </a:cubicBezTo>
                  <a:cubicBezTo>
                    <a:pt x="80488" y="7536"/>
                    <a:pt x="80313" y="7487"/>
                    <a:pt x="80140" y="7487"/>
                  </a:cubicBezTo>
                  <a:cubicBezTo>
                    <a:pt x="79948" y="7487"/>
                    <a:pt x="79758" y="7547"/>
                    <a:pt x="79612" y="7639"/>
                  </a:cubicBezTo>
                  <a:cubicBezTo>
                    <a:pt x="79306" y="7829"/>
                    <a:pt x="79116" y="8135"/>
                    <a:pt x="78941" y="8398"/>
                  </a:cubicBezTo>
                  <a:cubicBezTo>
                    <a:pt x="77978" y="9945"/>
                    <a:pt x="77292" y="11637"/>
                    <a:pt x="76621" y="13286"/>
                  </a:cubicBezTo>
                  <a:cubicBezTo>
                    <a:pt x="76548" y="13446"/>
                    <a:pt x="76475" y="13651"/>
                    <a:pt x="76475" y="13855"/>
                  </a:cubicBezTo>
                  <a:cubicBezTo>
                    <a:pt x="76052" y="13724"/>
                    <a:pt x="75672" y="13388"/>
                    <a:pt x="75483" y="12950"/>
                  </a:cubicBezTo>
                  <a:cubicBezTo>
                    <a:pt x="75381" y="12702"/>
                    <a:pt x="75337" y="12454"/>
                    <a:pt x="75366" y="12221"/>
                  </a:cubicBezTo>
                  <a:cubicBezTo>
                    <a:pt x="75395" y="11856"/>
                    <a:pt x="75556" y="11506"/>
                    <a:pt x="75702" y="11185"/>
                  </a:cubicBezTo>
                  <a:lnTo>
                    <a:pt x="75789" y="10981"/>
                  </a:lnTo>
                  <a:cubicBezTo>
                    <a:pt x="76169" y="10163"/>
                    <a:pt x="76548" y="9332"/>
                    <a:pt x="76927" y="8515"/>
                  </a:cubicBezTo>
                  <a:cubicBezTo>
                    <a:pt x="77088" y="8150"/>
                    <a:pt x="77277" y="7741"/>
                    <a:pt x="77584" y="7449"/>
                  </a:cubicBezTo>
                  <a:cubicBezTo>
                    <a:pt x="78051" y="6997"/>
                    <a:pt x="78780" y="6866"/>
                    <a:pt x="79364" y="6764"/>
                  </a:cubicBezTo>
                  <a:cubicBezTo>
                    <a:pt x="79408" y="6749"/>
                    <a:pt x="79452" y="6705"/>
                    <a:pt x="79437" y="6661"/>
                  </a:cubicBezTo>
                  <a:cubicBezTo>
                    <a:pt x="79425" y="6613"/>
                    <a:pt x="79393" y="6585"/>
                    <a:pt x="79357" y="6585"/>
                  </a:cubicBezTo>
                  <a:close/>
                  <a:moveTo>
                    <a:pt x="30672" y="17342"/>
                  </a:moveTo>
                  <a:cubicBezTo>
                    <a:pt x="32160" y="17445"/>
                    <a:pt x="33561" y="18481"/>
                    <a:pt x="34072" y="19852"/>
                  </a:cubicBezTo>
                  <a:cubicBezTo>
                    <a:pt x="34553" y="21180"/>
                    <a:pt x="34335" y="23077"/>
                    <a:pt x="33124" y="23967"/>
                  </a:cubicBezTo>
                  <a:cubicBezTo>
                    <a:pt x="32250" y="24615"/>
                    <a:pt x="31196" y="24949"/>
                    <a:pt x="30177" y="24949"/>
                  </a:cubicBezTo>
                  <a:cubicBezTo>
                    <a:pt x="29614" y="24949"/>
                    <a:pt x="29061" y="24846"/>
                    <a:pt x="28556" y="24638"/>
                  </a:cubicBezTo>
                  <a:cubicBezTo>
                    <a:pt x="27024" y="23982"/>
                    <a:pt x="26032" y="22347"/>
                    <a:pt x="26265" y="20801"/>
                  </a:cubicBezTo>
                  <a:cubicBezTo>
                    <a:pt x="26338" y="20290"/>
                    <a:pt x="26543" y="19750"/>
                    <a:pt x="26864" y="19269"/>
                  </a:cubicBezTo>
                  <a:cubicBezTo>
                    <a:pt x="27652" y="18087"/>
                    <a:pt x="29023" y="17342"/>
                    <a:pt x="30409" y="17342"/>
                  </a:cubicBezTo>
                  <a:close/>
                  <a:moveTo>
                    <a:pt x="40521" y="17955"/>
                  </a:moveTo>
                  <a:cubicBezTo>
                    <a:pt x="40901" y="17955"/>
                    <a:pt x="41266" y="18014"/>
                    <a:pt x="41616" y="18116"/>
                  </a:cubicBezTo>
                  <a:cubicBezTo>
                    <a:pt x="42375" y="18364"/>
                    <a:pt x="43002" y="18904"/>
                    <a:pt x="43294" y="19560"/>
                  </a:cubicBezTo>
                  <a:cubicBezTo>
                    <a:pt x="43586" y="20217"/>
                    <a:pt x="43556" y="20976"/>
                    <a:pt x="43513" y="21486"/>
                  </a:cubicBezTo>
                  <a:cubicBezTo>
                    <a:pt x="43425" y="22333"/>
                    <a:pt x="43090" y="23865"/>
                    <a:pt x="41791" y="24653"/>
                  </a:cubicBezTo>
                  <a:cubicBezTo>
                    <a:pt x="41241" y="24983"/>
                    <a:pt x="40598" y="25148"/>
                    <a:pt x="39955" y="25148"/>
                  </a:cubicBezTo>
                  <a:cubicBezTo>
                    <a:pt x="39404" y="25148"/>
                    <a:pt x="38853" y="25027"/>
                    <a:pt x="38362" y="24784"/>
                  </a:cubicBezTo>
                  <a:cubicBezTo>
                    <a:pt x="37297" y="24244"/>
                    <a:pt x="36538" y="23150"/>
                    <a:pt x="36407" y="21968"/>
                  </a:cubicBezTo>
                  <a:cubicBezTo>
                    <a:pt x="36334" y="21282"/>
                    <a:pt x="36480" y="20596"/>
                    <a:pt x="36786" y="20013"/>
                  </a:cubicBezTo>
                  <a:cubicBezTo>
                    <a:pt x="37268" y="19108"/>
                    <a:pt x="38187" y="18422"/>
                    <a:pt x="39339" y="18116"/>
                  </a:cubicBezTo>
                  <a:cubicBezTo>
                    <a:pt x="39733" y="18014"/>
                    <a:pt x="40127" y="17955"/>
                    <a:pt x="40521" y="17955"/>
                  </a:cubicBezTo>
                  <a:close/>
                  <a:moveTo>
                    <a:pt x="30417" y="17158"/>
                  </a:moveTo>
                  <a:cubicBezTo>
                    <a:pt x="28963" y="17158"/>
                    <a:pt x="27542" y="17929"/>
                    <a:pt x="26718" y="19166"/>
                  </a:cubicBezTo>
                  <a:cubicBezTo>
                    <a:pt x="26382" y="19677"/>
                    <a:pt x="26163" y="20232"/>
                    <a:pt x="26090" y="20771"/>
                  </a:cubicBezTo>
                  <a:cubicBezTo>
                    <a:pt x="25842" y="22391"/>
                    <a:pt x="26878" y="24128"/>
                    <a:pt x="28483" y="24799"/>
                  </a:cubicBezTo>
                  <a:cubicBezTo>
                    <a:pt x="29009" y="25018"/>
                    <a:pt x="29592" y="25134"/>
                    <a:pt x="30191" y="25134"/>
                  </a:cubicBezTo>
                  <a:cubicBezTo>
                    <a:pt x="31241" y="25134"/>
                    <a:pt x="32336" y="24784"/>
                    <a:pt x="33240" y="24113"/>
                  </a:cubicBezTo>
                  <a:cubicBezTo>
                    <a:pt x="34232" y="23383"/>
                    <a:pt x="34597" y="21997"/>
                    <a:pt x="34466" y="20771"/>
                  </a:cubicBezTo>
                  <a:cubicBezTo>
                    <a:pt x="34704" y="20708"/>
                    <a:pt x="34950" y="20676"/>
                    <a:pt x="35196" y="20676"/>
                  </a:cubicBezTo>
                  <a:cubicBezTo>
                    <a:pt x="35567" y="20676"/>
                    <a:pt x="35939" y="20748"/>
                    <a:pt x="36290" y="20888"/>
                  </a:cubicBezTo>
                  <a:cubicBezTo>
                    <a:pt x="36217" y="21238"/>
                    <a:pt x="36188" y="21618"/>
                    <a:pt x="36232" y="21983"/>
                  </a:cubicBezTo>
                  <a:cubicBezTo>
                    <a:pt x="36363" y="23223"/>
                    <a:pt x="37165" y="24390"/>
                    <a:pt x="38274" y="24945"/>
                  </a:cubicBezTo>
                  <a:cubicBezTo>
                    <a:pt x="38800" y="25193"/>
                    <a:pt x="39369" y="25324"/>
                    <a:pt x="39952" y="25324"/>
                  </a:cubicBezTo>
                  <a:cubicBezTo>
                    <a:pt x="40624" y="25324"/>
                    <a:pt x="41295" y="25149"/>
                    <a:pt x="41878" y="24799"/>
                  </a:cubicBezTo>
                  <a:cubicBezTo>
                    <a:pt x="43104" y="24069"/>
                    <a:pt x="43513" y="22741"/>
                    <a:pt x="43644" y="21837"/>
                  </a:cubicBezTo>
                  <a:lnTo>
                    <a:pt x="48824" y="22450"/>
                  </a:lnTo>
                  <a:lnTo>
                    <a:pt x="48839" y="22450"/>
                  </a:lnTo>
                  <a:cubicBezTo>
                    <a:pt x="48882" y="22450"/>
                    <a:pt x="48912" y="22420"/>
                    <a:pt x="48926" y="22377"/>
                  </a:cubicBezTo>
                  <a:cubicBezTo>
                    <a:pt x="48926" y="22318"/>
                    <a:pt x="48897" y="22274"/>
                    <a:pt x="48839" y="22274"/>
                  </a:cubicBezTo>
                  <a:lnTo>
                    <a:pt x="43673" y="21647"/>
                  </a:lnTo>
                  <a:cubicBezTo>
                    <a:pt x="43688" y="21603"/>
                    <a:pt x="43688" y="21545"/>
                    <a:pt x="43688" y="21501"/>
                  </a:cubicBezTo>
                  <a:cubicBezTo>
                    <a:pt x="43746" y="20976"/>
                    <a:pt x="43775" y="20188"/>
                    <a:pt x="43469" y="19487"/>
                  </a:cubicBezTo>
                  <a:cubicBezTo>
                    <a:pt x="43148" y="18787"/>
                    <a:pt x="42477" y="18203"/>
                    <a:pt x="41674" y="17941"/>
                  </a:cubicBezTo>
                  <a:cubicBezTo>
                    <a:pt x="41303" y="17830"/>
                    <a:pt x="40910" y="17771"/>
                    <a:pt x="40502" y="17771"/>
                  </a:cubicBezTo>
                  <a:cubicBezTo>
                    <a:pt x="40107" y="17771"/>
                    <a:pt x="39697" y="17826"/>
                    <a:pt x="39281" y="17941"/>
                  </a:cubicBezTo>
                  <a:cubicBezTo>
                    <a:pt x="38099" y="18262"/>
                    <a:pt x="37122" y="18977"/>
                    <a:pt x="36625" y="19925"/>
                  </a:cubicBezTo>
                  <a:cubicBezTo>
                    <a:pt x="36494" y="20159"/>
                    <a:pt x="36392" y="20436"/>
                    <a:pt x="36319" y="20699"/>
                  </a:cubicBezTo>
                  <a:cubicBezTo>
                    <a:pt x="35962" y="20559"/>
                    <a:pt x="35584" y="20493"/>
                    <a:pt x="35204" y="20493"/>
                  </a:cubicBezTo>
                  <a:cubicBezTo>
                    <a:pt x="34947" y="20493"/>
                    <a:pt x="34690" y="20523"/>
                    <a:pt x="34437" y="20582"/>
                  </a:cubicBezTo>
                  <a:cubicBezTo>
                    <a:pt x="34393" y="20305"/>
                    <a:pt x="34335" y="20042"/>
                    <a:pt x="34232" y="19779"/>
                  </a:cubicBezTo>
                  <a:cubicBezTo>
                    <a:pt x="33707" y="18349"/>
                    <a:pt x="32248" y="17269"/>
                    <a:pt x="30687" y="17167"/>
                  </a:cubicBezTo>
                  <a:cubicBezTo>
                    <a:pt x="30597" y="17161"/>
                    <a:pt x="30507" y="17158"/>
                    <a:pt x="30417" y="17158"/>
                  </a:cubicBezTo>
                  <a:close/>
                  <a:moveTo>
                    <a:pt x="34684" y="22548"/>
                  </a:moveTo>
                  <a:cubicBezTo>
                    <a:pt x="34641" y="22548"/>
                    <a:pt x="34607" y="22574"/>
                    <a:pt x="34583" y="22610"/>
                  </a:cubicBezTo>
                  <a:cubicBezTo>
                    <a:pt x="34145" y="23704"/>
                    <a:pt x="33372" y="24682"/>
                    <a:pt x="32394" y="25368"/>
                  </a:cubicBezTo>
                  <a:cubicBezTo>
                    <a:pt x="32379" y="25382"/>
                    <a:pt x="32365" y="25397"/>
                    <a:pt x="32365" y="25426"/>
                  </a:cubicBezTo>
                  <a:cubicBezTo>
                    <a:pt x="32365" y="25455"/>
                    <a:pt x="32365" y="25470"/>
                    <a:pt x="32379" y="25499"/>
                  </a:cubicBezTo>
                  <a:cubicBezTo>
                    <a:pt x="32773" y="25951"/>
                    <a:pt x="33196" y="26375"/>
                    <a:pt x="33649" y="26754"/>
                  </a:cubicBezTo>
                  <a:cubicBezTo>
                    <a:pt x="33663" y="26769"/>
                    <a:pt x="33693" y="26783"/>
                    <a:pt x="33707" y="26783"/>
                  </a:cubicBezTo>
                  <a:cubicBezTo>
                    <a:pt x="33736" y="26783"/>
                    <a:pt x="33766" y="26769"/>
                    <a:pt x="33780" y="26754"/>
                  </a:cubicBezTo>
                  <a:cubicBezTo>
                    <a:pt x="33809" y="26710"/>
                    <a:pt x="33809" y="26652"/>
                    <a:pt x="33766" y="26623"/>
                  </a:cubicBezTo>
                  <a:cubicBezTo>
                    <a:pt x="33342" y="26258"/>
                    <a:pt x="32948" y="25864"/>
                    <a:pt x="32584" y="25455"/>
                  </a:cubicBezTo>
                  <a:cubicBezTo>
                    <a:pt x="33547" y="24755"/>
                    <a:pt x="34305" y="23777"/>
                    <a:pt x="34758" y="22668"/>
                  </a:cubicBezTo>
                  <a:cubicBezTo>
                    <a:pt x="34772" y="22625"/>
                    <a:pt x="34758" y="22581"/>
                    <a:pt x="34714" y="22552"/>
                  </a:cubicBezTo>
                  <a:cubicBezTo>
                    <a:pt x="34704" y="22549"/>
                    <a:pt x="34694" y="22548"/>
                    <a:pt x="34684" y="22548"/>
                  </a:cubicBezTo>
                  <a:close/>
                  <a:moveTo>
                    <a:pt x="37438" y="27526"/>
                  </a:moveTo>
                  <a:cubicBezTo>
                    <a:pt x="37420" y="27526"/>
                    <a:pt x="37401" y="27531"/>
                    <a:pt x="37384" y="27542"/>
                  </a:cubicBezTo>
                  <a:cubicBezTo>
                    <a:pt x="36298" y="28334"/>
                    <a:pt x="34944" y="28748"/>
                    <a:pt x="33599" y="28748"/>
                  </a:cubicBezTo>
                  <a:cubicBezTo>
                    <a:pt x="32811" y="28748"/>
                    <a:pt x="32027" y="28606"/>
                    <a:pt x="31300" y="28315"/>
                  </a:cubicBezTo>
                  <a:cubicBezTo>
                    <a:pt x="31292" y="28313"/>
                    <a:pt x="31284" y="28312"/>
                    <a:pt x="31275" y="28312"/>
                  </a:cubicBezTo>
                  <a:cubicBezTo>
                    <a:pt x="31236" y="28312"/>
                    <a:pt x="31195" y="28338"/>
                    <a:pt x="31183" y="28374"/>
                  </a:cubicBezTo>
                  <a:cubicBezTo>
                    <a:pt x="31154" y="28417"/>
                    <a:pt x="31183" y="28476"/>
                    <a:pt x="31227" y="28490"/>
                  </a:cubicBezTo>
                  <a:cubicBezTo>
                    <a:pt x="31985" y="28797"/>
                    <a:pt x="32788" y="28943"/>
                    <a:pt x="33605" y="28943"/>
                  </a:cubicBezTo>
                  <a:cubicBezTo>
                    <a:pt x="34991" y="28943"/>
                    <a:pt x="36377" y="28505"/>
                    <a:pt x="37486" y="27688"/>
                  </a:cubicBezTo>
                  <a:cubicBezTo>
                    <a:pt x="37530" y="27659"/>
                    <a:pt x="37545" y="27600"/>
                    <a:pt x="37516" y="27557"/>
                  </a:cubicBezTo>
                  <a:cubicBezTo>
                    <a:pt x="37498" y="27539"/>
                    <a:pt x="37468" y="27526"/>
                    <a:pt x="37438" y="27526"/>
                  </a:cubicBezTo>
                  <a:close/>
                  <a:moveTo>
                    <a:pt x="8228" y="38807"/>
                  </a:moveTo>
                  <a:cubicBezTo>
                    <a:pt x="8196" y="38807"/>
                    <a:pt x="8167" y="38826"/>
                    <a:pt x="8157" y="38865"/>
                  </a:cubicBezTo>
                  <a:cubicBezTo>
                    <a:pt x="5283" y="45198"/>
                    <a:pt x="2540" y="51691"/>
                    <a:pt x="15" y="58141"/>
                  </a:cubicBezTo>
                  <a:cubicBezTo>
                    <a:pt x="15" y="58155"/>
                    <a:pt x="15" y="58155"/>
                    <a:pt x="15" y="58155"/>
                  </a:cubicBezTo>
                  <a:cubicBezTo>
                    <a:pt x="15" y="58170"/>
                    <a:pt x="1" y="58170"/>
                    <a:pt x="1" y="58184"/>
                  </a:cubicBezTo>
                  <a:cubicBezTo>
                    <a:pt x="1" y="58184"/>
                    <a:pt x="15" y="58184"/>
                    <a:pt x="15" y="58199"/>
                  </a:cubicBezTo>
                  <a:cubicBezTo>
                    <a:pt x="15" y="58199"/>
                    <a:pt x="15" y="58214"/>
                    <a:pt x="15" y="58214"/>
                  </a:cubicBezTo>
                  <a:cubicBezTo>
                    <a:pt x="15" y="58214"/>
                    <a:pt x="15" y="58228"/>
                    <a:pt x="15" y="58228"/>
                  </a:cubicBezTo>
                  <a:cubicBezTo>
                    <a:pt x="30" y="58228"/>
                    <a:pt x="30" y="58243"/>
                    <a:pt x="30" y="58243"/>
                  </a:cubicBezTo>
                  <a:cubicBezTo>
                    <a:pt x="30" y="58243"/>
                    <a:pt x="44" y="58243"/>
                    <a:pt x="44" y="58257"/>
                  </a:cubicBezTo>
                  <a:lnTo>
                    <a:pt x="59" y="58257"/>
                  </a:lnTo>
                  <a:cubicBezTo>
                    <a:pt x="2729" y="59600"/>
                    <a:pt x="5662" y="60913"/>
                    <a:pt x="9558" y="62503"/>
                  </a:cubicBezTo>
                  <a:cubicBezTo>
                    <a:pt x="10857" y="63043"/>
                    <a:pt x="12141" y="63554"/>
                    <a:pt x="13221" y="63992"/>
                  </a:cubicBezTo>
                  <a:lnTo>
                    <a:pt x="13250" y="63992"/>
                  </a:lnTo>
                  <a:cubicBezTo>
                    <a:pt x="13279" y="63992"/>
                    <a:pt x="13323" y="63977"/>
                    <a:pt x="13337" y="63933"/>
                  </a:cubicBezTo>
                  <a:cubicBezTo>
                    <a:pt x="13352" y="63890"/>
                    <a:pt x="13323" y="63831"/>
                    <a:pt x="13279" y="63817"/>
                  </a:cubicBezTo>
                  <a:cubicBezTo>
                    <a:pt x="12199" y="63379"/>
                    <a:pt x="10930" y="62868"/>
                    <a:pt x="9617" y="62343"/>
                  </a:cubicBezTo>
                  <a:cubicBezTo>
                    <a:pt x="5779" y="60767"/>
                    <a:pt x="2875" y="59468"/>
                    <a:pt x="220" y="58141"/>
                  </a:cubicBezTo>
                  <a:cubicBezTo>
                    <a:pt x="2729" y="51706"/>
                    <a:pt x="5458" y="45242"/>
                    <a:pt x="8318" y="38938"/>
                  </a:cubicBezTo>
                  <a:cubicBezTo>
                    <a:pt x="8347" y="38894"/>
                    <a:pt x="8318" y="38836"/>
                    <a:pt x="8274" y="38821"/>
                  </a:cubicBezTo>
                  <a:cubicBezTo>
                    <a:pt x="8260" y="38812"/>
                    <a:pt x="8243" y="38807"/>
                    <a:pt x="8228" y="38807"/>
                  </a:cubicBezTo>
                  <a:close/>
                  <a:moveTo>
                    <a:pt x="72185" y="47970"/>
                  </a:moveTo>
                  <a:cubicBezTo>
                    <a:pt x="72127" y="47970"/>
                    <a:pt x="72083" y="47999"/>
                    <a:pt x="72083" y="48058"/>
                  </a:cubicBezTo>
                  <a:cubicBezTo>
                    <a:pt x="71207" y="54828"/>
                    <a:pt x="70419" y="62649"/>
                    <a:pt x="71995" y="69960"/>
                  </a:cubicBezTo>
                  <a:cubicBezTo>
                    <a:pt x="70332" y="70077"/>
                    <a:pt x="68639" y="70164"/>
                    <a:pt x="66932" y="70179"/>
                  </a:cubicBezTo>
                  <a:cubicBezTo>
                    <a:pt x="66648" y="70181"/>
                    <a:pt x="66364" y="70182"/>
                    <a:pt x="66080" y="70182"/>
                  </a:cubicBezTo>
                  <a:cubicBezTo>
                    <a:pt x="64570" y="70182"/>
                    <a:pt x="63065" y="70148"/>
                    <a:pt x="61592" y="70062"/>
                  </a:cubicBezTo>
                  <a:cubicBezTo>
                    <a:pt x="61548" y="70062"/>
                    <a:pt x="61504" y="70106"/>
                    <a:pt x="61489" y="70149"/>
                  </a:cubicBezTo>
                  <a:cubicBezTo>
                    <a:pt x="61489" y="70208"/>
                    <a:pt x="61533" y="70252"/>
                    <a:pt x="61577" y="70252"/>
                  </a:cubicBezTo>
                  <a:cubicBezTo>
                    <a:pt x="63036" y="70325"/>
                    <a:pt x="64510" y="70368"/>
                    <a:pt x="65998" y="70368"/>
                  </a:cubicBezTo>
                  <a:cubicBezTo>
                    <a:pt x="66319" y="70368"/>
                    <a:pt x="66626" y="70368"/>
                    <a:pt x="66932" y="70354"/>
                  </a:cubicBezTo>
                  <a:cubicBezTo>
                    <a:pt x="68683" y="70339"/>
                    <a:pt x="70419" y="70266"/>
                    <a:pt x="72112" y="70135"/>
                  </a:cubicBezTo>
                  <a:lnTo>
                    <a:pt x="72127" y="70135"/>
                  </a:lnTo>
                  <a:cubicBezTo>
                    <a:pt x="72141" y="70135"/>
                    <a:pt x="72141" y="70120"/>
                    <a:pt x="72156" y="70120"/>
                  </a:cubicBezTo>
                  <a:cubicBezTo>
                    <a:pt x="72156" y="70120"/>
                    <a:pt x="72156" y="70120"/>
                    <a:pt x="72156" y="70106"/>
                  </a:cubicBezTo>
                  <a:lnTo>
                    <a:pt x="72170" y="70106"/>
                  </a:lnTo>
                  <a:cubicBezTo>
                    <a:pt x="72185" y="70091"/>
                    <a:pt x="72185" y="70091"/>
                    <a:pt x="72185" y="70091"/>
                  </a:cubicBezTo>
                  <a:cubicBezTo>
                    <a:pt x="72185" y="70077"/>
                    <a:pt x="72185" y="70077"/>
                    <a:pt x="72185" y="70062"/>
                  </a:cubicBezTo>
                  <a:cubicBezTo>
                    <a:pt x="72185" y="70062"/>
                    <a:pt x="72185" y="70062"/>
                    <a:pt x="72185" y="70047"/>
                  </a:cubicBezTo>
                  <a:cubicBezTo>
                    <a:pt x="72200" y="70047"/>
                    <a:pt x="72200" y="70047"/>
                    <a:pt x="72200" y="70033"/>
                  </a:cubicBezTo>
                  <a:lnTo>
                    <a:pt x="72185" y="70033"/>
                  </a:lnTo>
                  <a:cubicBezTo>
                    <a:pt x="70595" y="62722"/>
                    <a:pt x="71397" y="54857"/>
                    <a:pt x="72258" y="48072"/>
                  </a:cubicBezTo>
                  <a:cubicBezTo>
                    <a:pt x="72273" y="48029"/>
                    <a:pt x="72229" y="47985"/>
                    <a:pt x="72185" y="4797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59"/>
            <p:cNvSpPr/>
            <p:nvPr/>
          </p:nvSpPr>
          <p:spPr>
            <a:xfrm>
              <a:off x="-1753339" y="3925167"/>
              <a:ext cx="263044" cy="67867"/>
            </a:xfrm>
            <a:custGeom>
              <a:rect b="b" l="l" r="r" t="t"/>
              <a:pathLst>
                <a:path extrusionOk="0" h="2756" w="10682">
                  <a:moveTo>
                    <a:pt x="942" y="0"/>
                  </a:moveTo>
                  <a:cubicBezTo>
                    <a:pt x="706" y="0"/>
                    <a:pt x="471" y="197"/>
                    <a:pt x="337" y="404"/>
                  </a:cubicBezTo>
                  <a:cubicBezTo>
                    <a:pt x="103" y="754"/>
                    <a:pt x="1" y="1192"/>
                    <a:pt x="16" y="1615"/>
                  </a:cubicBezTo>
                  <a:cubicBezTo>
                    <a:pt x="30" y="1834"/>
                    <a:pt x="88" y="2068"/>
                    <a:pt x="264" y="2214"/>
                  </a:cubicBezTo>
                  <a:cubicBezTo>
                    <a:pt x="354" y="2291"/>
                    <a:pt x="470" y="2329"/>
                    <a:pt x="587" y="2329"/>
                  </a:cubicBezTo>
                  <a:cubicBezTo>
                    <a:pt x="733" y="2329"/>
                    <a:pt x="881" y="2269"/>
                    <a:pt x="979" y="2155"/>
                  </a:cubicBezTo>
                  <a:cubicBezTo>
                    <a:pt x="1300" y="1790"/>
                    <a:pt x="1431" y="1251"/>
                    <a:pt x="1431" y="725"/>
                  </a:cubicBezTo>
                  <a:cubicBezTo>
                    <a:pt x="1431" y="448"/>
                    <a:pt x="1343" y="127"/>
                    <a:pt x="1081" y="25"/>
                  </a:cubicBezTo>
                  <a:cubicBezTo>
                    <a:pt x="1035" y="8"/>
                    <a:pt x="988" y="0"/>
                    <a:pt x="942" y="0"/>
                  </a:cubicBezTo>
                  <a:close/>
                  <a:moveTo>
                    <a:pt x="10188" y="423"/>
                  </a:moveTo>
                  <a:cubicBezTo>
                    <a:pt x="9947" y="423"/>
                    <a:pt x="9722" y="620"/>
                    <a:pt x="9588" y="827"/>
                  </a:cubicBezTo>
                  <a:cubicBezTo>
                    <a:pt x="9354" y="1192"/>
                    <a:pt x="9237" y="1615"/>
                    <a:pt x="9267" y="2039"/>
                  </a:cubicBezTo>
                  <a:cubicBezTo>
                    <a:pt x="9281" y="2257"/>
                    <a:pt x="9339" y="2505"/>
                    <a:pt x="9500" y="2651"/>
                  </a:cubicBezTo>
                  <a:cubicBezTo>
                    <a:pt x="9589" y="2722"/>
                    <a:pt x="9704" y="2756"/>
                    <a:pt x="9819" y="2756"/>
                  </a:cubicBezTo>
                  <a:cubicBezTo>
                    <a:pt x="9967" y="2756"/>
                    <a:pt x="10117" y="2700"/>
                    <a:pt x="10215" y="2593"/>
                  </a:cubicBezTo>
                  <a:cubicBezTo>
                    <a:pt x="10536" y="2228"/>
                    <a:pt x="10682" y="1674"/>
                    <a:pt x="10667" y="1148"/>
                  </a:cubicBezTo>
                  <a:cubicBezTo>
                    <a:pt x="10667" y="871"/>
                    <a:pt x="10580" y="550"/>
                    <a:pt x="10332" y="448"/>
                  </a:cubicBezTo>
                  <a:cubicBezTo>
                    <a:pt x="10284" y="431"/>
                    <a:pt x="10235" y="423"/>
                    <a:pt x="10188" y="4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59"/>
            <p:cNvSpPr/>
            <p:nvPr/>
          </p:nvSpPr>
          <p:spPr>
            <a:xfrm>
              <a:off x="-1773802" y="3818100"/>
              <a:ext cx="340638" cy="50900"/>
            </a:xfrm>
            <a:custGeom>
              <a:rect b="b" l="l" r="r" t="t"/>
              <a:pathLst>
                <a:path extrusionOk="0" h="2067" w="13833">
                  <a:moveTo>
                    <a:pt x="2072" y="0"/>
                  </a:moveTo>
                  <a:cubicBezTo>
                    <a:pt x="1543" y="0"/>
                    <a:pt x="1017" y="148"/>
                    <a:pt x="584" y="448"/>
                  </a:cubicBezTo>
                  <a:cubicBezTo>
                    <a:pt x="277" y="652"/>
                    <a:pt x="0" y="1017"/>
                    <a:pt x="132" y="1352"/>
                  </a:cubicBezTo>
                  <a:cubicBezTo>
                    <a:pt x="146" y="1411"/>
                    <a:pt x="190" y="1469"/>
                    <a:pt x="234" y="1484"/>
                  </a:cubicBezTo>
                  <a:cubicBezTo>
                    <a:pt x="262" y="1495"/>
                    <a:pt x="289" y="1500"/>
                    <a:pt x="317" y="1500"/>
                  </a:cubicBezTo>
                  <a:cubicBezTo>
                    <a:pt x="362" y="1500"/>
                    <a:pt x="407" y="1487"/>
                    <a:pt x="453" y="1469"/>
                  </a:cubicBezTo>
                  <a:cubicBezTo>
                    <a:pt x="959" y="1281"/>
                    <a:pt x="1513" y="1165"/>
                    <a:pt x="2056" y="1165"/>
                  </a:cubicBezTo>
                  <a:cubicBezTo>
                    <a:pt x="2607" y="1165"/>
                    <a:pt x="3148" y="1285"/>
                    <a:pt x="3619" y="1571"/>
                  </a:cubicBezTo>
                  <a:cubicBezTo>
                    <a:pt x="3667" y="1595"/>
                    <a:pt x="3731" y="1610"/>
                    <a:pt x="3797" y="1610"/>
                  </a:cubicBezTo>
                  <a:cubicBezTo>
                    <a:pt x="3890" y="1610"/>
                    <a:pt x="3988" y="1581"/>
                    <a:pt x="4057" y="1513"/>
                  </a:cubicBezTo>
                  <a:cubicBezTo>
                    <a:pt x="4173" y="1382"/>
                    <a:pt x="4188" y="1177"/>
                    <a:pt x="4130" y="1017"/>
                  </a:cubicBezTo>
                  <a:cubicBezTo>
                    <a:pt x="4057" y="856"/>
                    <a:pt x="3940" y="725"/>
                    <a:pt x="3809" y="623"/>
                  </a:cubicBezTo>
                  <a:cubicBezTo>
                    <a:pt x="3333" y="210"/>
                    <a:pt x="2701" y="0"/>
                    <a:pt x="2072" y="0"/>
                  </a:cubicBezTo>
                  <a:close/>
                  <a:moveTo>
                    <a:pt x="11570" y="343"/>
                  </a:moveTo>
                  <a:cubicBezTo>
                    <a:pt x="10781" y="343"/>
                    <a:pt x="9989" y="564"/>
                    <a:pt x="9324" y="988"/>
                  </a:cubicBezTo>
                  <a:cubicBezTo>
                    <a:pt x="9120" y="1119"/>
                    <a:pt x="8916" y="1279"/>
                    <a:pt x="8828" y="1498"/>
                  </a:cubicBezTo>
                  <a:cubicBezTo>
                    <a:pt x="8784" y="1586"/>
                    <a:pt x="8770" y="1688"/>
                    <a:pt x="8799" y="1776"/>
                  </a:cubicBezTo>
                  <a:cubicBezTo>
                    <a:pt x="8843" y="1921"/>
                    <a:pt x="9003" y="1994"/>
                    <a:pt x="9164" y="2009"/>
                  </a:cubicBezTo>
                  <a:cubicBezTo>
                    <a:pt x="9310" y="2009"/>
                    <a:pt x="9456" y="1965"/>
                    <a:pt x="9601" y="1921"/>
                  </a:cubicBezTo>
                  <a:cubicBezTo>
                    <a:pt x="10014" y="1801"/>
                    <a:pt x="10458" y="1762"/>
                    <a:pt x="10899" y="1762"/>
                  </a:cubicBezTo>
                  <a:cubicBezTo>
                    <a:pt x="11206" y="1762"/>
                    <a:pt x="11511" y="1781"/>
                    <a:pt x="11805" y="1805"/>
                  </a:cubicBezTo>
                  <a:cubicBezTo>
                    <a:pt x="11863" y="1819"/>
                    <a:pt x="11921" y="1819"/>
                    <a:pt x="11980" y="1834"/>
                  </a:cubicBezTo>
                  <a:cubicBezTo>
                    <a:pt x="12272" y="1863"/>
                    <a:pt x="12534" y="1907"/>
                    <a:pt x="12826" y="1994"/>
                  </a:cubicBezTo>
                  <a:cubicBezTo>
                    <a:pt x="12945" y="2038"/>
                    <a:pt x="13080" y="2066"/>
                    <a:pt x="13215" y="2066"/>
                  </a:cubicBezTo>
                  <a:cubicBezTo>
                    <a:pt x="13393" y="2066"/>
                    <a:pt x="13568" y="2017"/>
                    <a:pt x="13702" y="1892"/>
                  </a:cubicBezTo>
                  <a:cubicBezTo>
                    <a:pt x="13804" y="1761"/>
                    <a:pt x="13833" y="1571"/>
                    <a:pt x="13789" y="1396"/>
                  </a:cubicBezTo>
                  <a:cubicBezTo>
                    <a:pt x="13672" y="944"/>
                    <a:pt x="13206" y="667"/>
                    <a:pt x="12768" y="521"/>
                  </a:cubicBezTo>
                  <a:cubicBezTo>
                    <a:pt x="12381" y="402"/>
                    <a:pt x="11976" y="343"/>
                    <a:pt x="11570" y="34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59"/>
            <p:cNvSpPr/>
            <p:nvPr/>
          </p:nvSpPr>
          <p:spPr>
            <a:xfrm>
              <a:off x="-1977174" y="4839344"/>
              <a:ext cx="941438" cy="432218"/>
            </a:xfrm>
            <a:custGeom>
              <a:rect b="b" l="l" r="r" t="t"/>
              <a:pathLst>
                <a:path extrusionOk="0" h="17552" w="38231">
                  <a:moveTo>
                    <a:pt x="1620" y="1670"/>
                  </a:moveTo>
                  <a:cubicBezTo>
                    <a:pt x="730" y="1670"/>
                    <a:pt x="0" y="2399"/>
                    <a:pt x="0" y="3289"/>
                  </a:cubicBezTo>
                  <a:cubicBezTo>
                    <a:pt x="0" y="4180"/>
                    <a:pt x="730" y="4895"/>
                    <a:pt x="1620" y="4895"/>
                  </a:cubicBezTo>
                  <a:cubicBezTo>
                    <a:pt x="2496" y="4895"/>
                    <a:pt x="3225" y="4180"/>
                    <a:pt x="3225" y="3289"/>
                  </a:cubicBezTo>
                  <a:cubicBezTo>
                    <a:pt x="3225" y="2399"/>
                    <a:pt x="2496" y="1670"/>
                    <a:pt x="1620" y="1670"/>
                  </a:cubicBezTo>
                  <a:close/>
                  <a:moveTo>
                    <a:pt x="35193" y="1"/>
                  </a:moveTo>
                  <a:cubicBezTo>
                    <a:pt x="34792" y="1"/>
                    <a:pt x="34388" y="81"/>
                    <a:pt x="34013" y="225"/>
                  </a:cubicBezTo>
                  <a:cubicBezTo>
                    <a:pt x="33269" y="517"/>
                    <a:pt x="32612" y="1042"/>
                    <a:pt x="32043" y="1597"/>
                  </a:cubicBezTo>
                  <a:cubicBezTo>
                    <a:pt x="31037" y="2589"/>
                    <a:pt x="30176" y="3844"/>
                    <a:pt x="30117" y="5245"/>
                  </a:cubicBezTo>
                  <a:cubicBezTo>
                    <a:pt x="30103" y="5420"/>
                    <a:pt x="30147" y="5624"/>
                    <a:pt x="30307" y="5668"/>
                  </a:cubicBezTo>
                  <a:cubicBezTo>
                    <a:pt x="30329" y="5675"/>
                    <a:pt x="30351" y="5679"/>
                    <a:pt x="30371" y="5679"/>
                  </a:cubicBezTo>
                  <a:cubicBezTo>
                    <a:pt x="30515" y="5679"/>
                    <a:pt x="30625" y="5516"/>
                    <a:pt x="30701" y="5376"/>
                  </a:cubicBezTo>
                  <a:cubicBezTo>
                    <a:pt x="31095" y="4603"/>
                    <a:pt x="31460" y="3800"/>
                    <a:pt x="31956" y="3100"/>
                  </a:cubicBezTo>
                  <a:cubicBezTo>
                    <a:pt x="32452" y="2385"/>
                    <a:pt x="33109" y="1743"/>
                    <a:pt x="33911" y="1436"/>
                  </a:cubicBezTo>
                  <a:cubicBezTo>
                    <a:pt x="34229" y="1317"/>
                    <a:pt x="34574" y="1253"/>
                    <a:pt x="34916" y="1253"/>
                  </a:cubicBezTo>
                  <a:cubicBezTo>
                    <a:pt x="35451" y="1253"/>
                    <a:pt x="35976" y="1410"/>
                    <a:pt x="36377" y="1757"/>
                  </a:cubicBezTo>
                  <a:cubicBezTo>
                    <a:pt x="37136" y="2399"/>
                    <a:pt x="37311" y="3479"/>
                    <a:pt x="37428" y="4471"/>
                  </a:cubicBezTo>
                  <a:cubicBezTo>
                    <a:pt x="37515" y="5084"/>
                    <a:pt x="37588" y="5682"/>
                    <a:pt x="37661" y="6295"/>
                  </a:cubicBezTo>
                  <a:cubicBezTo>
                    <a:pt x="37695" y="6314"/>
                    <a:pt x="37728" y="6323"/>
                    <a:pt x="37759" y="6323"/>
                  </a:cubicBezTo>
                  <a:cubicBezTo>
                    <a:pt x="37946" y="6323"/>
                    <a:pt x="38086" y="6022"/>
                    <a:pt x="38099" y="5785"/>
                  </a:cubicBezTo>
                  <a:cubicBezTo>
                    <a:pt x="38230" y="3844"/>
                    <a:pt x="38157" y="1217"/>
                    <a:pt x="36377" y="269"/>
                  </a:cubicBezTo>
                  <a:cubicBezTo>
                    <a:pt x="36008" y="85"/>
                    <a:pt x="35602" y="1"/>
                    <a:pt x="35193" y="1"/>
                  </a:cubicBezTo>
                  <a:close/>
                  <a:moveTo>
                    <a:pt x="29571" y="16242"/>
                  </a:moveTo>
                  <a:cubicBezTo>
                    <a:pt x="29488" y="16242"/>
                    <a:pt x="29405" y="16268"/>
                    <a:pt x="29359" y="16349"/>
                  </a:cubicBezTo>
                  <a:cubicBezTo>
                    <a:pt x="29315" y="16436"/>
                    <a:pt x="29286" y="16553"/>
                    <a:pt x="29242" y="16641"/>
                  </a:cubicBezTo>
                  <a:cubicBezTo>
                    <a:pt x="29227" y="16670"/>
                    <a:pt x="29198" y="16714"/>
                    <a:pt x="29227" y="16743"/>
                  </a:cubicBezTo>
                  <a:cubicBezTo>
                    <a:pt x="29227" y="16772"/>
                    <a:pt x="29242" y="16772"/>
                    <a:pt x="29271" y="16787"/>
                  </a:cubicBezTo>
                  <a:cubicBezTo>
                    <a:pt x="29490" y="16947"/>
                    <a:pt x="29723" y="17079"/>
                    <a:pt x="29957" y="17210"/>
                  </a:cubicBezTo>
                  <a:cubicBezTo>
                    <a:pt x="30015" y="17239"/>
                    <a:pt x="30059" y="17268"/>
                    <a:pt x="30117" y="17268"/>
                  </a:cubicBezTo>
                  <a:cubicBezTo>
                    <a:pt x="30133" y="17272"/>
                    <a:pt x="30149" y="17274"/>
                    <a:pt x="30164" y="17274"/>
                  </a:cubicBezTo>
                  <a:cubicBezTo>
                    <a:pt x="30206" y="17274"/>
                    <a:pt x="30246" y="17260"/>
                    <a:pt x="30278" y="17239"/>
                  </a:cubicBezTo>
                  <a:cubicBezTo>
                    <a:pt x="30292" y="17210"/>
                    <a:pt x="30322" y="17181"/>
                    <a:pt x="30336" y="17151"/>
                  </a:cubicBezTo>
                  <a:cubicBezTo>
                    <a:pt x="30424" y="16962"/>
                    <a:pt x="30482" y="16757"/>
                    <a:pt x="30526" y="16553"/>
                  </a:cubicBezTo>
                  <a:cubicBezTo>
                    <a:pt x="30540" y="16466"/>
                    <a:pt x="30555" y="16378"/>
                    <a:pt x="30511" y="16334"/>
                  </a:cubicBezTo>
                  <a:cubicBezTo>
                    <a:pt x="30468" y="16276"/>
                    <a:pt x="30395" y="16276"/>
                    <a:pt x="30336" y="16276"/>
                  </a:cubicBezTo>
                  <a:lnTo>
                    <a:pt x="29636" y="16247"/>
                  </a:lnTo>
                  <a:cubicBezTo>
                    <a:pt x="29615" y="16244"/>
                    <a:pt x="29593" y="16242"/>
                    <a:pt x="29571" y="16242"/>
                  </a:cubicBezTo>
                  <a:close/>
                  <a:moveTo>
                    <a:pt x="31652" y="16508"/>
                  </a:moveTo>
                  <a:cubicBezTo>
                    <a:pt x="31629" y="16508"/>
                    <a:pt x="31608" y="16513"/>
                    <a:pt x="31591" y="16524"/>
                  </a:cubicBezTo>
                  <a:cubicBezTo>
                    <a:pt x="31518" y="16568"/>
                    <a:pt x="31504" y="16655"/>
                    <a:pt x="31489" y="16728"/>
                  </a:cubicBezTo>
                  <a:cubicBezTo>
                    <a:pt x="31474" y="16947"/>
                    <a:pt x="31445" y="17151"/>
                    <a:pt x="31474" y="17370"/>
                  </a:cubicBezTo>
                  <a:cubicBezTo>
                    <a:pt x="31474" y="17400"/>
                    <a:pt x="31489" y="17429"/>
                    <a:pt x="31504" y="17458"/>
                  </a:cubicBezTo>
                  <a:cubicBezTo>
                    <a:pt x="31518" y="17516"/>
                    <a:pt x="31576" y="17545"/>
                    <a:pt x="31635" y="17545"/>
                  </a:cubicBezTo>
                  <a:cubicBezTo>
                    <a:pt x="31654" y="17550"/>
                    <a:pt x="31674" y="17552"/>
                    <a:pt x="31693" y="17552"/>
                  </a:cubicBezTo>
                  <a:cubicBezTo>
                    <a:pt x="31732" y="17552"/>
                    <a:pt x="31771" y="17545"/>
                    <a:pt x="31810" y="17545"/>
                  </a:cubicBezTo>
                  <a:cubicBezTo>
                    <a:pt x="32073" y="17502"/>
                    <a:pt x="32335" y="17458"/>
                    <a:pt x="32598" y="17385"/>
                  </a:cubicBezTo>
                  <a:cubicBezTo>
                    <a:pt x="32612" y="17385"/>
                    <a:pt x="32642" y="17370"/>
                    <a:pt x="32656" y="17356"/>
                  </a:cubicBezTo>
                  <a:cubicBezTo>
                    <a:pt x="32685" y="17341"/>
                    <a:pt x="32685" y="17297"/>
                    <a:pt x="32685" y="17254"/>
                  </a:cubicBezTo>
                  <a:cubicBezTo>
                    <a:pt x="32671" y="17151"/>
                    <a:pt x="32685" y="17035"/>
                    <a:pt x="32671" y="16933"/>
                  </a:cubicBezTo>
                  <a:cubicBezTo>
                    <a:pt x="32642" y="16830"/>
                    <a:pt x="32540" y="16772"/>
                    <a:pt x="32437" y="16743"/>
                  </a:cubicBezTo>
                  <a:cubicBezTo>
                    <a:pt x="32218" y="16670"/>
                    <a:pt x="32000" y="16612"/>
                    <a:pt x="31781" y="16539"/>
                  </a:cubicBezTo>
                  <a:cubicBezTo>
                    <a:pt x="31736" y="16521"/>
                    <a:pt x="31691" y="16508"/>
                    <a:pt x="31652" y="1650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59"/>
            <p:cNvSpPr/>
            <p:nvPr/>
          </p:nvSpPr>
          <p:spPr>
            <a:xfrm>
              <a:off x="-1660998" y="4323883"/>
              <a:ext cx="255509" cy="127213"/>
            </a:xfrm>
            <a:custGeom>
              <a:rect b="b" l="l" r="r" t="t"/>
              <a:pathLst>
                <a:path extrusionOk="0" h="5166" w="10376">
                  <a:moveTo>
                    <a:pt x="10376" y="0"/>
                  </a:moveTo>
                  <a:lnTo>
                    <a:pt x="10376" y="0"/>
                  </a:lnTo>
                  <a:cubicBezTo>
                    <a:pt x="8235" y="1595"/>
                    <a:pt x="5567" y="2431"/>
                    <a:pt x="2897" y="2431"/>
                  </a:cubicBezTo>
                  <a:cubicBezTo>
                    <a:pt x="2072" y="2431"/>
                    <a:pt x="1248" y="2351"/>
                    <a:pt x="439" y="2189"/>
                  </a:cubicBezTo>
                  <a:cubicBezTo>
                    <a:pt x="380" y="3196"/>
                    <a:pt x="234" y="4188"/>
                    <a:pt x="1" y="5166"/>
                  </a:cubicBezTo>
                  <a:cubicBezTo>
                    <a:pt x="8332" y="5078"/>
                    <a:pt x="10375" y="1"/>
                    <a:pt x="10376" y="0"/>
                  </a:cubicBezTo>
                  <a:close/>
                </a:path>
              </a:pathLst>
            </a:cu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59"/>
            <p:cNvSpPr/>
            <p:nvPr/>
          </p:nvSpPr>
          <p:spPr>
            <a:xfrm>
              <a:off x="-1843883" y="3990790"/>
              <a:ext cx="509196" cy="164963"/>
            </a:xfrm>
            <a:custGeom>
              <a:rect b="b" l="l" r="r" t="t"/>
              <a:pathLst>
                <a:path extrusionOk="0" h="6699" w="20678">
                  <a:moveTo>
                    <a:pt x="1183" y="1"/>
                  </a:moveTo>
                  <a:cubicBezTo>
                    <a:pt x="1081" y="1"/>
                    <a:pt x="964" y="1"/>
                    <a:pt x="862" y="16"/>
                  </a:cubicBezTo>
                  <a:cubicBezTo>
                    <a:pt x="643" y="1008"/>
                    <a:pt x="424" y="2000"/>
                    <a:pt x="264" y="2992"/>
                  </a:cubicBezTo>
                  <a:cubicBezTo>
                    <a:pt x="191" y="3401"/>
                    <a:pt x="132" y="3824"/>
                    <a:pt x="88" y="4233"/>
                  </a:cubicBezTo>
                  <a:cubicBezTo>
                    <a:pt x="45" y="4656"/>
                    <a:pt x="15" y="5079"/>
                    <a:pt x="1" y="5502"/>
                  </a:cubicBezTo>
                  <a:cubicBezTo>
                    <a:pt x="366" y="5663"/>
                    <a:pt x="760" y="5750"/>
                    <a:pt x="1183" y="5750"/>
                  </a:cubicBezTo>
                  <a:cubicBezTo>
                    <a:pt x="2773" y="5750"/>
                    <a:pt x="4072" y="4466"/>
                    <a:pt x="4072" y="2876"/>
                  </a:cubicBezTo>
                  <a:cubicBezTo>
                    <a:pt x="4072" y="1285"/>
                    <a:pt x="2773" y="1"/>
                    <a:pt x="1183" y="1"/>
                  </a:cubicBezTo>
                  <a:close/>
                  <a:moveTo>
                    <a:pt x="17803" y="935"/>
                  </a:moveTo>
                  <a:cubicBezTo>
                    <a:pt x="16212" y="935"/>
                    <a:pt x="14928" y="2219"/>
                    <a:pt x="14928" y="3824"/>
                  </a:cubicBezTo>
                  <a:cubicBezTo>
                    <a:pt x="14928" y="5414"/>
                    <a:pt x="16212" y="6699"/>
                    <a:pt x="17803" y="6699"/>
                  </a:cubicBezTo>
                  <a:cubicBezTo>
                    <a:pt x="19393" y="6699"/>
                    <a:pt x="20677" y="5414"/>
                    <a:pt x="20677" y="3824"/>
                  </a:cubicBezTo>
                  <a:cubicBezTo>
                    <a:pt x="20677" y="2219"/>
                    <a:pt x="19393" y="935"/>
                    <a:pt x="17803" y="93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59"/>
            <p:cNvSpPr/>
            <p:nvPr/>
          </p:nvSpPr>
          <p:spPr>
            <a:xfrm>
              <a:off x="-1838121" y="4040384"/>
              <a:ext cx="473957" cy="60036"/>
            </a:xfrm>
            <a:custGeom>
              <a:rect b="b" l="l" r="r" t="t"/>
              <a:pathLst>
                <a:path extrusionOk="0" h="2438" w="19247">
                  <a:moveTo>
                    <a:pt x="1680" y="0"/>
                  </a:moveTo>
                  <a:cubicBezTo>
                    <a:pt x="1666" y="0"/>
                    <a:pt x="1650" y="5"/>
                    <a:pt x="1635" y="15"/>
                  </a:cubicBezTo>
                  <a:cubicBezTo>
                    <a:pt x="1022" y="409"/>
                    <a:pt x="496" y="891"/>
                    <a:pt x="30" y="1445"/>
                  </a:cubicBezTo>
                  <a:cubicBezTo>
                    <a:pt x="0" y="1474"/>
                    <a:pt x="0" y="1533"/>
                    <a:pt x="44" y="1562"/>
                  </a:cubicBezTo>
                  <a:cubicBezTo>
                    <a:pt x="59" y="1576"/>
                    <a:pt x="73" y="1591"/>
                    <a:pt x="102" y="1591"/>
                  </a:cubicBezTo>
                  <a:cubicBezTo>
                    <a:pt x="132" y="1591"/>
                    <a:pt x="146" y="1576"/>
                    <a:pt x="175" y="1562"/>
                  </a:cubicBezTo>
                  <a:cubicBezTo>
                    <a:pt x="613" y="1022"/>
                    <a:pt x="1138" y="555"/>
                    <a:pt x="1722" y="176"/>
                  </a:cubicBezTo>
                  <a:cubicBezTo>
                    <a:pt x="1766" y="147"/>
                    <a:pt x="1780" y="88"/>
                    <a:pt x="1751" y="44"/>
                  </a:cubicBezTo>
                  <a:cubicBezTo>
                    <a:pt x="1732" y="16"/>
                    <a:pt x="1708" y="0"/>
                    <a:pt x="1680" y="0"/>
                  </a:cubicBezTo>
                  <a:close/>
                  <a:moveTo>
                    <a:pt x="2331" y="525"/>
                  </a:moveTo>
                  <a:cubicBezTo>
                    <a:pt x="2312" y="525"/>
                    <a:pt x="2293" y="529"/>
                    <a:pt x="2277" y="540"/>
                  </a:cubicBezTo>
                  <a:cubicBezTo>
                    <a:pt x="1897" y="862"/>
                    <a:pt x="1518" y="1197"/>
                    <a:pt x="1153" y="1547"/>
                  </a:cubicBezTo>
                  <a:cubicBezTo>
                    <a:pt x="1124" y="1576"/>
                    <a:pt x="1124" y="1635"/>
                    <a:pt x="1153" y="1664"/>
                  </a:cubicBezTo>
                  <a:cubicBezTo>
                    <a:pt x="1168" y="1679"/>
                    <a:pt x="1197" y="1693"/>
                    <a:pt x="1211" y="1693"/>
                  </a:cubicBezTo>
                  <a:cubicBezTo>
                    <a:pt x="1241" y="1693"/>
                    <a:pt x="1270" y="1693"/>
                    <a:pt x="1284" y="1664"/>
                  </a:cubicBezTo>
                  <a:cubicBezTo>
                    <a:pt x="1635" y="1328"/>
                    <a:pt x="2014" y="993"/>
                    <a:pt x="2393" y="686"/>
                  </a:cubicBezTo>
                  <a:cubicBezTo>
                    <a:pt x="2437" y="657"/>
                    <a:pt x="2437" y="599"/>
                    <a:pt x="2408" y="555"/>
                  </a:cubicBezTo>
                  <a:cubicBezTo>
                    <a:pt x="2390" y="537"/>
                    <a:pt x="2361" y="525"/>
                    <a:pt x="2331" y="525"/>
                  </a:cubicBezTo>
                  <a:close/>
                  <a:moveTo>
                    <a:pt x="18158" y="798"/>
                  </a:moveTo>
                  <a:cubicBezTo>
                    <a:pt x="18146" y="798"/>
                    <a:pt x="18134" y="799"/>
                    <a:pt x="18123" y="803"/>
                  </a:cubicBezTo>
                  <a:cubicBezTo>
                    <a:pt x="17379" y="1080"/>
                    <a:pt x="16737" y="1635"/>
                    <a:pt x="16168" y="2116"/>
                  </a:cubicBezTo>
                  <a:cubicBezTo>
                    <a:pt x="16124" y="2146"/>
                    <a:pt x="16124" y="2204"/>
                    <a:pt x="16153" y="2248"/>
                  </a:cubicBezTo>
                  <a:cubicBezTo>
                    <a:pt x="16168" y="2262"/>
                    <a:pt x="16197" y="2277"/>
                    <a:pt x="16226" y="2277"/>
                  </a:cubicBezTo>
                  <a:cubicBezTo>
                    <a:pt x="16241" y="2277"/>
                    <a:pt x="16270" y="2262"/>
                    <a:pt x="16284" y="2248"/>
                  </a:cubicBezTo>
                  <a:cubicBezTo>
                    <a:pt x="16868" y="1752"/>
                    <a:pt x="17466" y="1241"/>
                    <a:pt x="18196" y="964"/>
                  </a:cubicBezTo>
                  <a:cubicBezTo>
                    <a:pt x="18240" y="949"/>
                    <a:pt x="18254" y="905"/>
                    <a:pt x="18240" y="847"/>
                  </a:cubicBezTo>
                  <a:cubicBezTo>
                    <a:pt x="18229" y="814"/>
                    <a:pt x="18193" y="798"/>
                    <a:pt x="18158" y="798"/>
                  </a:cubicBezTo>
                  <a:close/>
                  <a:moveTo>
                    <a:pt x="19135" y="1265"/>
                  </a:moveTo>
                  <a:cubicBezTo>
                    <a:pt x="19123" y="1265"/>
                    <a:pt x="19112" y="1266"/>
                    <a:pt x="19101" y="1270"/>
                  </a:cubicBezTo>
                  <a:cubicBezTo>
                    <a:pt x="18473" y="1562"/>
                    <a:pt x="17875" y="1898"/>
                    <a:pt x="17291" y="2277"/>
                  </a:cubicBezTo>
                  <a:cubicBezTo>
                    <a:pt x="17248" y="2306"/>
                    <a:pt x="17233" y="2350"/>
                    <a:pt x="17262" y="2394"/>
                  </a:cubicBezTo>
                  <a:cubicBezTo>
                    <a:pt x="17291" y="2423"/>
                    <a:pt x="17306" y="2437"/>
                    <a:pt x="17335" y="2437"/>
                  </a:cubicBezTo>
                  <a:cubicBezTo>
                    <a:pt x="17364" y="2437"/>
                    <a:pt x="17379" y="2437"/>
                    <a:pt x="17393" y="2423"/>
                  </a:cubicBezTo>
                  <a:cubicBezTo>
                    <a:pt x="17962" y="2043"/>
                    <a:pt x="18561" y="1722"/>
                    <a:pt x="19174" y="1431"/>
                  </a:cubicBezTo>
                  <a:cubicBezTo>
                    <a:pt x="19232" y="1416"/>
                    <a:pt x="19247" y="1358"/>
                    <a:pt x="19217" y="1314"/>
                  </a:cubicBezTo>
                  <a:cubicBezTo>
                    <a:pt x="19206" y="1281"/>
                    <a:pt x="19171" y="1265"/>
                    <a:pt x="19135" y="126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59"/>
            <p:cNvSpPr/>
            <p:nvPr/>
          </p:nvSpPr>
          <p:spPr>
            <a:xfrm>
              <a:off x="-1931176" y="3410888"/>
              <a:ext cx="964783" cy="875320"/>
            </a:xfrm>
            <a:custGeom>
              <a:rect b="b" l="l" r="r" t="t"/>
              <a:pathLst>
                <a:path extrusionOk="0" h="35546" w="39179">
                  <a:moveTo>
                    <a:pt x="20704" y="0"/>
                  </a:moveTo>
                  <a:cubicBezTo>
                    <a:pt x="17362" y="0"/>
                    <a:pt x="14014" y="463"/>
                    <a:pt x="10915" y="1693"/>
                  </a:cubicBezTo>
                  <a:cubicBezTo>
                    <a:pt x="7165" y="3181"/>
                    <a:pt x="3823" y="5895"/>
                    <a:pt x="2058" y="9514"/>
                  </a:cubicBezTo>
                  <a:cubicBezTo>
                    <a:pt x="0" y="13745"/>
                    <a:pt x="277" y="18838"/>
                    <a:pt x="1897" y="23259"/>
                  </a:cubicBezTo>
                  <a:cubicBezTo>
                    <a:pt x="2335" y="24456"/>
                    <a:pt x="2904" y="25652"/>
                    <a:pt x="3809" y="26542"/>
                  </a:cubicBezTo>
                  <a:cubicBezTo>
                    <a:pt x="4173" y="24295"/>
                    <a:pt x="4801" y="22092"/>
                    <a:pt x="5151" y="19845"/>
                  </a:cubicBezTo>
                  <a:cubicBezTo>
                    <a:pt x="5370" y="18473"/>
                    <a:pt x="5487" y="17058"/>
                    <a:pt x="5983" y="15759"/>
                  </a:cubicBezTo>
                  <a:cubicBezTo>
                    <a:pt x="6814" y="13556"/>
                    <a:pt x="8711" y="11848"/>
                    <a:pt x="10915" y="11002"/>
                  </a:cubicBezTo>
                  <a:cubicBezTo>
                    <a:pt x="12159" y="10513"/>
                    <a:pt x="13488" y="10292"/>
                    <a:pt x="14825" y="10292"/>
                  </a:cubicBezTo>
                  <a:cubicBezTo>
                    <a:pt x="15839" y="10292"/>
                    <a:pt x="16857" y="10419"/>
                    <a:pt x="17846" y="10652"/>
                  </a:cubicBezTo>
                  <a:cubicBezTo>
                    <a:pt x="19728" y="11090"/>
                    <a:pt x="21552" y="11936"/>
                    <a:pt x="22865" y="13337"/>
                  </a:cubicBezTo>
                  <a:cubicBezTo>
                    <a:pt x="23989" y="14519"/>
                    <a:pt x="24689" y="16051"/>
                    <a:pt x="25156" y="17612"/>
                  </a:cubicBezTo>
                  <a:cubicBezTo>
                    <a:pt x="26878" y="23376"/>
                    <a:pt x="25681" y="29519"/>
                    <a:pt x="25535" y="35545"/>
                  </a:cubicBezTo>
                  <a:cubicBezTo>
                    <a:pt x="28351" y="35385"/>
                    <a:pt x="31080" y="34057"/>
                    <a:pt x="33123" y="32087"/>
                  </a:cubicBezTo>
                  <a:cubicBezTo>
                    <a:pt x="35458" y="29855"/>
                    <a:pt x="36960" y="26819"/>
                    <a:pt x="37705" y="23668"/>
                  </a:cubicBezTo>
                  <a:cubicBezTo>
                    <a:pt x="39178" y="17525"/>
                    <a:pt x="37807" y="10769"/>
                    <a:pt x="34086" y="5676"/>
                  </a:cubicBezTo>
                  <a:cubicBezTo>
                    <a:pt x="32992" y="4188"/>
                    <a:pt x="31693" y="2831"/>
                    <a:pt x="30102" y="1897"/>
                  </a:cubicBezTo>
                  <a:cubicBezTo>
                    <a:pt x="27928" y="613"/>
                    <a:pt x="25331" y="204"/>
                    <a:pt x="22807" y="58"/>
                  </a:cubicBezTo>
                  <a:cubicBezTo>
                    <a:pt x="22108" y="20"/>
                    <a:pt x="21406" y="0"/>
                    <a:pt x="207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4" name="Google Shape;1534;p59"/>
          <p:cNvGrpSpPr/>
          <p:nvPr/>
        </p:nvGrpSpPr>
        <p:grpSpPr>
          <a:xfrm flipH="1">
            <a:off x="8567670" y="3018999"/>
            <a:ext cx="488155" cy="457809"/>
            <a:chOff x="3089978" y="4184399"/>
            <a:chExt cx="388071" cy="363947"/>
          </a:xfrm>
        </p:grpSpPr>
        <p:sp>
          <p:nvSpPr>
            <p:cNvPr id="1535" name="Google Shape;1535;p59"/>
            <p:cNvSpPr/>
            <p:nvPr/>
          </p:nvSpPr>
          <p:spPr>
            <a:xfrm>
              <a:off x="3089978" y="4184399"/>
              <a:ext cx="388071" cy="363947"/>
            </a:xfrm>
            <a:custGeom>
              <a:rect b="b" l="l" r="r" t="t"/>
              <a:pathLst>
                <a:path extrusionOk="0" h="13487" w="14381">
                  <a:moveTo>
                    <a:pt x="2308" y="0"/>
                  </a:moveTo>
                  <a:cubicBezTo>
                    <a:pt x="1580" y="0"/>
                    <a:pt x="863" y="267"/>
                    <a:pt x="434" y="855"/>
                  </a:cubicBezTo>
                  <a:cubicBezTo>
                    <a:pt x="92" y="1312"/>
                    <a:pt x="0" y="1905"/>
                    <a:pt x="46" y="2499"/>
                  </a:cubicBezTo>
                  <a:cubicBezTo>
                    <a:pt x="206" y="4097"/>
                    <a:pt x="1507" y="5306"/>
                    <a:pt x="2716" y="6379"/>
                  </a:cubicBezTo>
                  <a:cubicBezTo>
                    <a:pt x="4953" y="8319"/>
                    <a:pt x="7190" y="10282"/>
                    <a:pt x="9404" y="12245"/>
                  </a:cubicBezTo>
                  <a:cubicBezTo>
                    <a:pt x="9747" y="12542"/>
                    <a:pt x="10409" y="12976"/>
                    <a:pt x="11093" y="13249"/>
                  </a:cubicBezTo>
                  <a:cubicBezTo>
                    <a:pt x="11453" y="13400"/>
                    <a:pt x="11849" y="13486"/>
                    <a:pt x="12234" y="13486"/>
                  </a:cubicBezTo>
                  <a:cubicBezTo>
                    <a:pt x="12607" y="13486"/>
                    <a:pt x="12971" y="13406"/>
                    <a:pt x="13285" y="13227"/>
                  </a:cubicBezTo>
                  <a:cubicBezTo>
                    <a:pt x="13992" y="12839"/>
                    <a:pt x="14380" y="12017"/>
                    <a:pt x="14380" y="11218"/>
                  </a:cubicBezTo>
                  <a:cubicBezTo>
                    <a:pt x="14380" y="10419"/>
                    <a:pt x="14038" y="9643"/>
                    <a:pt x="13558" y="9004"/>
                  </a:cubicBezTo>
                  <a:cubicBezTo>
                    <a:pt x="13102" y="8365"/>
                    <a:pt x="12486" y="7817"/>
                    <a:pt x="11892" y="7292"/>
                  </a:cubicBezTo>
                  <a:cubicBezTo>
                    <a:pt x="9861" y="5489"/>
                    <a:pt x="7829" y="3663"/>
                    <a:pt x="5798" y="1860"/>
                  </a:cubicBezTo>
                  <a:cubicBezTo>
                    <a:pt x="5022" y="1175"/>
                    <a:pt x="4223" y="467"/>
                    <a:pt x="3241" y="148"/>
                  </a:cubicBezTo>
                  <a:cubicBezTo>
                    <a:pt x="2944" y="51"/>
                    <a:pt x="2625" y="0"/>
                    <a:pt x="23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59"/>
            <p:cNvSpPr/>
            <p:nvPr/>
          </p:nvSpPr>
          <p:spPr>
            <a:xfrm>
              <a:off x="3168208" y="4252428"/>
              <a:ext cx="225460" cy="223004"/>
            </a:xfrm>
            <a:custGeom>
              <a:rect b="b" l="l" r="r" t="t"/>
              <a:pathLst>
                <a:path extrusionOk="0" h="8264" w="8355">
                  <a:moveTo>
                    <a:pt x="3629" y="1"/>
                  </a:moveTo>
                  <a:cubicBezTo>
                    <a:pt x="2465" y="1370"/>
                    <a:pt x="1255" y="2717"/>
                    <a:pt x="0" y="4018"/>
                  </a:cubicBezTo>
                  <a:cubicBezTo>
                    <a:pt x="1621" y="5433"/>
                    <a:pt x="3218" y="6848"/>
                    <a:pt x="4839" y="8263"/>
                  </a:cubicBezTo>
                  <a:cubicBezTo>
                    <a:pt x="5957" y="6848"/>
                    <a:pt x="7144" y="5501"/>
                    <a:pt x="8354" y="4200"/>
                  </a:cubicBezTo>
                  <a:cubicBezTo>
                    <a:pt x="6779" y="2808"/>
                    <a:pt x="5204" y="1393"/>
                    <a:pt x="36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59"/>
            <p:cNvSpPr/>
            <p:nvPr/>
          </p:nvSpPr>
          <p:spPr>
            <a:xfrm>
              <a:off x="3202074" y="4297385"/>
              <a:ext cx="155865" cy="132469"/>
            </a:xfrm>
            <a:custGeom>
              <a:rect b="b" l="l" r="r" t="t"/>
              <a:pathLst>
                <a:path extrusionOk="0" h="4909" w="5776">
                  <a:moveTo>
                    <a:pt x="1941" y="1"/>
                  </a:moveTo>
                  <a:cubicBezTo>
                    <a:pt x="1872" y="1"/>
                    <a:pt x="1804" y="46"/>
                    <a:pt x="1826" y="115"/>
                  </a:cubicBezTo>
                  <a:cubicBezTo>
                    <a:pt x="1826" y="183"/>
                    <a:pt x="1872" y="252"/>
                    <a:pt x="1941" y="252"/>
                  </a:cubicBezTo>
                  <a:lnTo>
                    <a:pt x="2534" y="252"/>
                  </a:lnTo>
                  <a:cubicBezTo>
                    <a:pt x="2603" y="252"/>
                    <a:pt x="2648" y="183"/>
                    <a:pt x="2648" y="115"/>
                  </a:cubicBezTo>
                  <a:cubicBezTo>
                    <a:pt x="2648" y="46"/>
                    <a:pt x="2603" y="1"/>
                    <a:pt x="2534" y="1"/>
                  </a:cubicBezTo>
                  <a:close/>
                  <a:moveTo>
                    <a:pt x="2511" y="845"/>
                  </a:moveTo>
                  <a:cubicBezTo>
                    <a:pt x="2443" y="845"/>
                    <a:pt x="2374" y="914"/>
                    <a:pt x="2374" y="982"/>
                  </a:cubicBezTo>
                  <a:cubicBezTo>
                    <a:pt x="2374" y="1051"/>
                    <a:pt x="2443" y="1096"/>
                    <a:pt x="2511" y="1096"/>
                  </a:cubicBezTo>
                  <a:lnTo>
                    <a:pt x="3150" y="1096"/>
                  </a:lnTo>
                  <a:cubicBezTo>
                    <a:pt x="3219" y="1096"/>
                    <a:pt x="3264" y="1028"/>
                    <a:pt x="3264" y="960"/>
                  </a:cubicBezTo>
                  <a:cubicBezTo>
                    <a:pt x="3264" y="891"/>
                    <a:pt x="3219" y="845"/>
                    <a:pt x="3150" y="845"/>
                  </a:cubicBezTo>
                  <a:close/>
                  <a:moveTo>
                    <a:pt x="4474" y="1576"/>
                  </a:moveTo>
                  <a:lnTo>
                    <a:pt x="3789" y="1667"/>
                  </a:lnTo>
                  <a:cubicBezTo>
                    <a:pt x="3721" y="1667"/>
                    <a:pt x="3675" y="1736"/>
                    <a:pt x="3698" y="1804"/>
                  </a:cubicBezTo>
                  <a:cubicBezTo>
                    <a:pt x="3698" y="1873"/>
                    <a:pt x="3744" y="1918"/>
                    <a:pt x="3812" y="1918"/>
                  </a:cubicBezTo>
                  <a:lnTo>
                    <a:pt x="3835" y="1918"/>
                  </a:lnTo>
                  <a:lnTo>
                    <a:pt x="4497" y="1827"/>
                  </a:lnTo>
                  <a:cubicBezTo>
                    <a:pt x="4565" y="1827"/>
                    <a:pt x="4611" y="1758"/>
                    <a:pt x="4611" y="1690"/>
                  </a:cubicBezTo>
                  <a:cubicBezTo>
                    <a:pt x="4588" y="1621"/>
                    <a:pt x="4543" y="1576"/>
                    <a:pt x="4474" y="1576"/>
                  </a:cubicBezTo>
                  <a:close/>
                  <a:moveTo>
                    <a:pt x="2100" y="1690"/>
                  </a:moveTo>
                  <a:cubicBezTo>
                    <a:pt x="1849" y="1713"/>
                    <a:pt x="1621" y="1736"/>
                    <a:pt x="1393" y="1781"/>
                  </a:cubicBezTo>
                  <a:cubicBezTo>
                    <a:pt x="1324" y="1804"/>
                    <a:pt x="1279" y="1873"/>
                    <a:pt x="1301" y="1941"/>
                  </a:cubicBezTo>
                  <a:cubicBezTo>
                    <a:pt x="1301" y="2009"/>
                    <a:pt x="1370" y="2055"/>
                    <a:pt x="1416" y="2055"/>
                  </a:cubicBezTo>
                  <a:cubicBezTo>
                    <a:pt x="1416" y="2055"/>
                    <a:pt x="1438" y="2032"/>
                    <a:pt x="1438" y="2032"/>
                  </a:cubicBezTo>
                  <a:cubicBezTo>
                    <a:pt x="1667" y="1987"/>
                    <a:pt x="1895" y="1964"/>
                    <a:pt x="2100" y="1941"/>
                  </a:cubicBezTo>
                  <a:cubicBezTo>
                    <a:pt x="2169" y="1941"/>
                    <a:pt x="2237" y="1895"/>
                    <a:pt x="2237" y="1827"/>
                  </a:cubicBezTo>
                  <a:cubicBezTo>
                    <a:pt x="2214" y="1736"/>
                    <a:pt x="2169" y="1690"/>
                    <a:pt x="2100" y="1690"/>
                  </a:cubicBezTo>
                  <a:close/>
                  <a:moveTo>
                    <a:pt x="822" y="2032"/>
                  </a:moveTo>
                  <a:lnTo>
                    <a:pt x="115" y="2055"/>
                  </a:lnTo>
                  <a:cubicBezTo>
                    <a:pt x="46" y="2055"/>
                    <a:pt x="0" y="2101"/>
                    <a:pt x="0" y="2169"/>
                  </a:cubicBezTo>
                  <a:cubicBezTo>
                    <a:pt x="0" y="2238"/>
                    <a:pt x="46" y="2306"/>
                    <a:pt x="137" y="2306"/>
                  </a:cubicBezTo>
                  <a:lnTo>
                    <a:pt x="822" y="2283"/>
                  </a:lnTo>
                  <a:lnTo>
                    <a:pt x="822" y="2032"/>
                  </a:lnTo>
                  <a:close/>
                  <a:moveTo>
                    <a:pt x="1712" y="2740"/>
                  </a:moveTo>
                  <a:cubicBezTo>
                    <a:pt x="1644" y="2740"/>
                    <a:pt x="1575" y="2808"/>
                    <a:pt x="1575" y="2877"/>
                  </a:cubicBezTo>
                  <a:cubicBezTo>
                    <a:pt x="1575" y="2945"/>
                    <a:pt x="1621" y="2991"/>
                    <a:pt x="1690" y="2991"/>
                  </a:cubicBezTo>
                  <a:lnTo>
                    <a:pt x="2511" y="3037"/>
                  </a:lnTo>
                  <a:lnTo>
                    <a:pt x="2534" y="3037"/>
                  </a:lnTo>
                  <a:cubicBezTo>
                    <a:pt x="2603" y="3037"/>
                    <a:pt x="2648" y="2991"/>
                    <a:pt x="2648" y="2922"/>
                  </a:cubicBezTo>
                  <a:cubicBezTo>
                    <a:pt x="2648" y="2854"/>
                    <a:pt x="2603" y="2786"/>
                    <a:pt x="2534" y="2786"/>
                  </a:cubicBezTo>
                  <a:lnTo>
                    <a:pt x="1712" y="2740"/>
                  </a:lnTo>
                  <a:close/>
                  <a:moveTo>
                    <a:pt x="5651" y="2711"/>
                  </a:moveTo>
                  <a:cubicBezTo>
                    <a:pt x="5640" y="2711"/>
                    <a:pt x="5628" y="2713"/>
                    <a:pt x="5615" y="2717"/>
                  </a:cubicBezTo>
                  <a:cubicBezTo>
                    <a:pt x="5364" y="2763"/>
                    <a:pt x="5136" y="2786"/>
                    <a:pt x="4885" y="2808"/>
                  </a:cubicBezTo>
                  <a:cubicBezTo>
                    <a:pt x="4817" y="2808"/>
                    <a:pt x="4771" y="2877"/>
                    <a:pt x="4771" y="2945"/>
                  </a:cubicBezTo>
                  <a:cubicBezTo>
                    <a:pt x="4771" y="3014"/>
                    <a:pt x="4817" y="3059"/>
                    <a:pt x="4885" y="3059"/>
                  </a:cubicBezTo>
                  <a:lnTo>
                    <a:pt x="4908" y="3059"/>
                  </a:lnTo>
                  <a:cubicBezTo>
                    <a:pt x="5159" y="3037"/>
                    <a:pt x="5410" y="3014"/>
                    <a:pt x="5661" y="2968"/>
                  </a:cubicBezTo>
                  <a:cubicBezTo>
                    <a:pt x="5730" y="2945"/>
                    <a:pt x="5775" y="2877"/>
                    <a:pt x="5752" y="2808"/>
                  </a:cubicBezTo>
                  <a:cubicBezTo>
                    <a:pt x="5752" y="2752"/>
                    <a:pt x="5706" y="2711"/>
                    <a:pt x="5651" y="2711"/>
                  </a:cubicBezTo>
                  <a:close/>
                  <a:moveTo>
                    <a:pt x="4086" y="3265"/>
                  </a:moveTo>
                  <a:lnTo>
                    <a:pt x="3356" y="3311"/>
                  </a:lnTo>
                  <a:cubicBezTo>
                    <a:pt x="3287" y="3311"/>
                    <a:pt x="3219" y="3379"/>
                    <a:pt x="3242" y="3447"/>
                  </a:cubicBezTo>
                  <a:cubicBezTo>
                    <a:pt x="3242" y="3516"/>
                    <a:pt x="3287" y="3562"/>
                    <a:pt x="3356" y="3562"/>
                  </a:cubicBezTo>
                  <a:lnTo>
                    <a:pt x="4109" y="3516"/>
                  </a:lnTo>
                  <a:cubicBezTo>
                    <a:pt x="4177" y="3516"/>
                    <a:pt x="4223" y="3470"/>
                    <a:pt x="4223" y="3402"/>
                  </a:cubicBezTo>
                  <a:cubicBezTo>
                    <a:pt x="4223" y="3333"/>
                    <a:pt x="4155" y="3265"/>
                    <a:pt x="4086" y="3265"/>
                  </a:cubicBezTo>
                  <a:close/>
                  <a:moveTo>
                    <a:pt x="1758" y="3904"/>
                  </a:moveTo>
                  <a:cubicBezTo>
                    <a:pt x="1690" y="3904"/>
                    <a:pt x="1621" y="3972"/>
                    <a:pt x="1621" y="4041"/>
                  </a:cubicBezTo>
                  <a:cubicBezTo>
                    <a:pt x="1621" y="4109"/>
                    <a:pt x="1667" y="4178"/>
                    <a:pt x="1735" y="4178"/>
                  </a:cubicBezTo>
                  <a:lnTo>
                    <a:pt x="2625" y="4201"/>
                  </a:lnTo>
                  <a:cubicBezTo>
                    <a:pt x="2694" y="4201"/>
                    <a:pt x="2739" y="4132"/>
                    <a:pt x="2739" y="4064"/>
                  </a:cubicBezTo>
                  <a:cubicBezTo>
                    <a:pt x="2739" y="3995"/>
                    <a:pt x="2694" y="3950"/>
                    <a:pt x="2625" y="3950"/>
                  </a:cubicBezTo>
                  <a:lnTo>
                    <a:pt x="1758" y="3904"/>
                  </a:lnTo>
                  <a:close/>
                  <a:moveTo>
                    <a:pt x="4155" y="4634"/>
                  </a:moveTo>
                  <a:lnTo>
                    <a:pt x="3287" y="4657"/>
                  </a:lnTo>
                  <a:cubicBezTo>
                    <a:pt x="3219" y="4657"/>
                    <a:pt x="3150" y="4703"/>
                    <a:pt x="3150" y="4771"/>
                  </a:cubicBezTo>
                  <a:cubicBezTo>
                    <a:pt x="3150" y="4863"/>
                    <a:pt x="3219" y="4908"/>
                    <a:pt x="3287" y="4908"/>
                  </a:cubicBezTo>
                  <a:lnTo>
                    <a:pt x="4155" y="4885"/>
                  </a:lnTo>
                  <a:cubicBezTo>
                    <a:pt x="4223" y="4885"/>
                    <a:pt x="4292" y="4817"/>
                    <a:pt x="4292" y="4749"/>
                  </a:cubicBezTo>
                  <a:cubicBezTo>
                    <a:pt x="4292" y="4680"/>
                    <a:pt x="4223" y="4634"/>
                    <a:pt x="4155" y="4634"/>
                  </a:cubicBezTo>
                  <a:close/>
                </a:path>
              </a:pathLst>
            </a:custGeom>
            <a:solidFill>
              <a:schemeClr val="dk1">
                <a:alpha val="297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38" name="Google Shape;1538;p59"/>
          <p:cNvPicPr preferRelativeResize="0"/>
          <p:nvPr/>
        </p:nvPicPr>
        <p:blipFill>
          <a:blip r:embed="rId3">
            <a:alphaModFix/>
          </a:blip>
          <a:stretch>
            <a:fillRect/>
          </a:stretch>
        </p:blipFill>
        <p:spPr>
          <a:xfrm>
            <a:off x="2329225" y="995700"/>
            <a:ext cx="6238449" cy="3899072"/>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503"/>
                                        </p:tgtEl>
                                        <p:attrNameLst>
                                          <p:attrName>style.visibility</p:attrName>
                                        </p:attrNameLst>
                                      </p:cBhvr>
                                      <p:to>
                                        <p:strVal val="visible"/>
                                      </p:to>
                                    </p:set>
                                    <p:anim calcmode="lin" valueType="num">
                                      <p:cBhvr additive="base">
                                        <p:cTn dur="1000"/>
                                        <p:tgtEl>
                                          <p:spTgt spid="1503"/>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1521"/>
                                        </p:tgtEl>
                                        <p:attrNameLst>
                                          <p:attrName>style.visibility</p:attrName>
                                        </p:attrNameLst>
                                      </p:cBhvr>
                                      <p:to>
                                        <p:strVal val="visible"/>
                                      </p:to>
                                    </p:set>
                                    <p:anim calcmode="lin" valueType="num">
                                      <p:cBhvr additive="base">
                                        <p:cTn dur="1000"/>
                                        <p:tgtEl>
                                          <p:spTgt spid="1521"/>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3" presetSubtype="16">
                                  <p:stCondLst>
                                    <p:cond delay="0"/>
                                  </p:stCondLst>
                                  <p:childTnLst>
                                    <p:set>
                                      <p:cBhvr>
                                        <p:cTn dur="1" fill="hold">
                                          <p:stCondLst>
                                            <p:cond delay="0"/>
                                          </p:stCondLst>
                                        </p:cTn>
                                        <p:tgtEl>
                                          <p:spTgt spid="1504"/>
                                        </p:tgtEl>
                                        <p:attrNameLst>
                                          <p:attrName>style.visibility</p:attrName>
                                        </p:attrNameLst>
                                      </p:cBhvr>
                                      <p:to>
                                        <p:strVal val="visible"/>
                                      </p:to>
                                    </p:set>
                                    <p:anim calcmode="lin" valueType="num">
                                      <p:cBhvr additive="base">
                                        <p:cTn dur="500"/>
                                        <p:tgtEl>
                                          <p:spTgt spid="1504"/>
                                        </p:tgtEl>
                                        <p:attrNameLst>
                                          <p:attrName>ppt_w</p:attrName>
                                        </p:attrNameLst>
                                      </p:cBhvr>
                                      <p:tavLst>
                                        <p:tav fmla="" tm="0">
                                          <p:val>
                                            <p:strVal val="0"/>
                                          </p:val>
                                        </p:tav>
                                        <p:tav fmla="" tm="100000">
                                          <p:val>
                                            <p:strVal val="#ppt_w"/>
                                          </p:val>
                                        </p:tav>
                                      </p:tavLst>
                                    </p:anim>
                                    <p:anim calcmode="lin" valueType="num">
                                      <p:cBhvr additive="base">
                                        <p:cTn dur="500"/>
                                        <p:tgtEl>
                                          <p:spTgt spid="150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508"/>
                                        </p:tgtEl>
                                        <p:attrNameLst>
                                          <p:attrName>style.visibility</p:attrName>
                                        </p:attrNameLst>
                                      </p:cBhvr>
                                      <p:to>
                                        <p:strVal val="visible"/>
                                      </p:to>
                                    </p:set>
                                    <p:anim calcmode="lin" valueType="num">
                                      <p:cBhvr additive="base">
                                        <p:cTn dur="500"/>
                                        <p:tgtEl>
                                          <p:spTgt spid="1508"/>
                                        </p:tgtEl>
                                        <p:attrNameLst>
                                          <p:attrName>ppt_w</p:attrName>
                                        </p:attrNameLst>
                                      </p:cBhvr>
                                      <p:tavLst>
                                        <p:tav fmla="" tm="0">
                                          <p:val>
                                            <p:strVal val="0"/>
                                          </p:val>
                                        </p:tav>
                                        <p:tav fmla="" tm="100000">
                                          <p:val>
                                            <p:strVal val="#ppt_w"/>
                                          </p:val>
                                        </p:tav>
                                      </p:tavLst>
                                    </p:anim>
                                    <p:anim calcmode="lin" valueType="num">
                                      <p:cBhvr additive="base">
                                        <p:cTn dur="500"/>
                                        <p:tgtEl>
                                          <p:spTgt spid="150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534"/>
                                        </p:tgtEl>
                                        <p:attrNameLst>
                                          <p:attrName>style.visibility</p:attrName>
                                        </p:attrNameLst>
                                      </p:cBhvr>
                                      <p:to>
                                        <p:strVal val="visible"/>
                                      </p:to>
                                    </p:set>
                                    <p:anim calcmode="lin" valueType="num">
                                      <p:cBhvr additive="base">
                                        <p:cTn dur="500"/>
                                        <p:tgtEl>
                                          <p:spTgt spid="1534"/>
                                        </p:tgtEl>
                                        <p:attrNameLst>
                                          <p:attrName>ppt_w</p:attrName>
                                        </p:attrNameLst>
                                      </p:cBhvr>
                                      <p:tavLst>
                                        <p:tav fmla="" tm="0">
                                          <p:val>
                                            <p:strVal val="0"/>
                                          </p:val>
                                        </p:tav>
                                        <p:tav fmla="" tm="100000">
                                          <p:val>
                                            <p:strVal val="#ppt_w"/>
                                          </p:val>
                                        </p:tav>
                                      </p:tavLst>
                                    </p:anim>
                                    <p:anim calcmode="lin" valueType="num">
                                      <p:cBhvr additive="base">
                                        <p:cTn dur="500"/>
                                        <p:tgtEl>
                                          <p:spTgt spid="153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512"/>
                                        </p:tgtEl>
                                        <p:attrNameLst>
                                          <p:attrName>style.visibility</p:attrName>
                                        </p:attrNameLst>
                                      </p:cBhvr>
                                      <p:to>
                                        <p:strVal val="visible"/>
                                      </p:to>
                                    </p:set>
                                    <p:anim calcmode="lin" valueType="num">
                                      <p:cBhvr additive="base">
                                        <p:cTn dur="500"/>
                                        <p:tgtEl>
                                          <p:spTgt spid="1512"/>
                                        </p:tgtEl>
                                        <p:attrNameLst>
                                          <p:attrName>ppt_w</p:attrName>
                                        </p:attrNameLst>
                                      </p:cBhvr>
                                      <p:tavLst>
                                        <p:tav fmla="" tm="0">
                                          <p:val>
                                            <p:strVal val="0"/>
                                          </p:val>
                                        </p:tav>
                                        <p:tav fmla="" tm="100000">
                                          <p:val>
                                            <p:strVal val="#ppt_w"/>
                                          </p:val>
                                        </p:tav>
                                      </p:tavLst>
                                    </p:anim>
                                    <p:anim calcmode="lin" valueType="num">
                                      <p:cBhvr additive="base">
                                        <p:cTn dur="500"/>
                                        <p:tgtEl>
                                          <p:spTgt spid="1512"/>
                                        </p:tgtEl>
                                        <p:attrNameLst>
                                          <p:attrName>ppt_h</p:attrName>
                                        </p:attrNameLst>
                                      </p:cBhvr>
                                      <p:tavLst>
                                        <p:tav fmla="" tm="0">
                                          <p:val>
                                            <p:strVal val="0"/>
                                          </p:val>
                                        </p:tav>
                                        <p:tav fmla="" tm="100000">
                                          <p:val>
                                            <p:strVal val="#ppt_h"/>
                                          </p:val>
                                        </p:tav>
                                      </p:tavLst>
                                    </p:anim>
                                  </p:childTnLst>
                                </p:cTn>
                              </p:par>
                              <p:par>
                                <p:cTn fill="hold" nodeType="withEffect" presetClass="entr" presetID="2" presetSubtype="4">
                                  <p:stCondLst>
                                    <p:cond delay="0"/>
                                  </p:stCondLst>
                                  <p:childTnLst>
                                    <p:set>
                                      <p:cBhvr>
                                        <p:cTn dur="1" fill="hold">
                                          <p:stCondLst>
                                            <p:cond delay="0"/>
                                          </p:stCondLst>
                                        </p:cTn>
                                        <p:tgtEl>
                                          <p:spTgt spid="1517"/>
                                        </p:tgtEl>
                                        <p:attrNameLst>
                                          <p:attrName>style.visibility</p:attrName>
                                        </p:attrNameLst>
                                      </p:cBhvr>
                                      <p:to>
                                        <p:strVal val="visible"/>
                                      </p:to>
                                    </p:set>
                                    <p:anim calcmode="lin" valueType="num">
                                      <p:cBhvr additive="base">
                                        <p:cTn dur="1000"/>
                                        <p:tgtEl>
                                          <p:spTgt spid="1517"/>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1522"/>
                                        </p:tgtEl>
                                        <p:attrNameLst>
                                          <p:attrName>style.visibility</p:attrName>
                                        </p:attrNameLst>
                                      </p:cBhvr>
                                      <p:to>
                                        <p:strVal val="visible"/>
                                      </p:to>
                                    </p:set>
                                    <p:anim calcmode="lin" valueType="num">
                                      <p:cBhvr additive="base">
                                        <p:cTn dur="1000"/>
                                        <p:tgtEl>
                                          <p:spTgt spid="152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ream &amp; Pastel Palette Health Center Characters XL by Slidesgo">
  <a:themeElements>
    <a:clrScheme name="Simple Light">
      <a:dk1>
        <a:srgbClr val="191919"/>
      </a:dk1>
      <a:lt1>
        <a:srgbClr val="FFFCF2"/>
      </a:lt1>
      <a:dk2>
        <a:srgbClr val="F0E9DD"/>
      </a:dk2>
      <a:lt2>
        <a:srgbClr val="C0DBF9"/>
      </a:lt2>
      <a:accent1>
        <a:srgbClr val="FF746E"/>
      </a:accent1>
      <a:accent2>
        <a:srgbClr val="F3B18B"/>
      </a:accent2>
      <a:accent3>
        <a:srgbClr val="FCE19D"/>
      </a:accent3>
      <a:accent4>
        <a:srgbClr val="E6ABFF"/>
      </a:accent4>
      <a:accent5>
        <a:srgbClr val="FBB4B8"/>
      </a:accent5>
      <a:accent6>
        <a:srgbClr val="CDDCD2"/>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