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33" autoAdjust="0"/>
  </p:normalViewPr>
  <p:slideViewPr>
    <p:cSldViewPr snapToGrid="0">
      <p:cViewPr varScale="1">
        <p:scale>
          <a:sx n="84" d="100"/>
          <a:sy n="84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FD2C-6D8F-437B-A9AE-FE443E839E9C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6814-6C62-4F92-B5A9-B9B0135D2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76814-6C62-4F92-B5A9-B9B0135D2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1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8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7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6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0517-B0D2-459D-9453-93BA1F00B9A9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5C8E-47AA-4E8C-A3DD-AFBCB0867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3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2D862-C4B7-4ADD-9508-E002D2889338}"/>
              </a:ext>
            </a:extLst>
          </p:cNvPr>
          <p:cNvSpPr txBox="1"/>
          <p:nvPr/>
        </p:nvSpPr>
        <p:spPr>
          <a:xfrm>
            <a:off x="41469" y="41470"/>
            <a:ext cx="373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Generic Vehicle Code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created with respect to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Drakon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charting syntax.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https://drakonhub.com/drakon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05EF105-7968-4B34-9C47-A0DAEAD11377}"/>
              </a:ext>
            </a:extLst>
          </p:cNvPr>
          <p:cNvSpPr/>
          <p:nvPr/>
        </p:nvSpPr>
        <p:spPr>
          <a:xfrm>
            <a:off x="2819400" y="445532"/>
            <a:ext cx="1219200" cy="36933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2441B9-6C8A-48C3-9E4C-056B5A5C26FA}"/>
              </a:ext>
            </a:extLst>
          </p:cNvPr>
          <p:cNvSpPr/>
          <p:nvPr/>
        </p:nvSpPr>
        <p:spPr>
          <a:xfrm>
            <a:off x="2701925" y="1134269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 Core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B3C8322-067F-4543-8E98-F8565A88F82C}"/>
              </a:ext>
            </a:extLst>
          </p:cNvPr>
          <p:cNvSpPr/>
          <p:nvPr/>
        </p:nvSpPr>
        <p:spPr>
          <a:xfrm>
            <a:off x="218809" y="3287810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7C303818-63A7-4F4B-B4D9-5CEAA2381B96}"/>
              </a:ext>
            </a:extLst>
          </p:cNvPr>
          <p:cNvSpPr/>
          <p:nvPr/>
        </p:nvSpPr>
        <p:spPr>
          <a:xfrm>
            <a:off x="149894" y="3834954"/>
            <a:ext cx="1591980" cy="479306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False?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E5E2668A-8F01-4DD9-88C3-7B5631A9D19E}"/>
              </a:ext>
            </a:extLst>
          </p:cNvPr>
          <p:cNvSpPr/>
          <p:nvPr/>
        </p:nvSpPr>
        <p:spPr>
          <a:xfrm>
            <a:off x="336284" y="4585716"/>
            <a:ext cx="1219200" cy="36933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C3B1346-546C-408F-B2E8-0C55BC29F6EF}"/>
              </a:ext>
            </a:extLst>
          </p:cNvPr>
          <p:cNvSpPr/>
          <p:nvPr/>
        </p:nvSpPr>
        <p:spPr>
          <a:xfrm>
            <a:off x="1922998" y="3287810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(Excite or Inhibit)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0ED5A36-C228-4A4B-B423-6653D4507C0F}"/>
              </a:ext>
            </a:extLst>
          </p:cNvPr>
          <p:cNvSpPr/>
          <p:nvPr/>
        </p:nvSpPr>
        <p:spPr>
          <a:xfrm>
            <a:off x="1922998" y="2709746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Motor 1</a:t>
            </a:r>
          </a:p>
        </p:txBody>
      </p:sp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94F22012-34A9-4DCD-ADBB-F938224CDCDE}"/>
              </a:ext>
            </a:extLst>
          </p:cNvPr>
          <p:cNvSpPr/>
          <p:nvPr/>
        </p:nvSpPr>
        <p:spPr>
          <a:xfrm>
            <a:off x="3500170" y="3834954"/>
            <a:ext cx="1591980" cy="479306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False?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5EEDBE7E-52AC-4C41-9CAD-4F95CDD19ED7}"/>
              </a:ext>
            </a:extLst>
          </p:cNvPr>
          <p:cNvSpPr/>
          <p:nvPr/>
        </p:nvSpPr>
        <p:spPr>
          <a:xfrm>
            <a:off x="3686560" y="4585716"/>
            <a:ext cx="1219200" cy="36933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CC69C0E-8607-47EB-A068-8D9F47C8EB39}"/>
              </a:ext>
            </a:extLst>
          </p:cNvPr>
          <p:cNvSpPr/>
          <p:nvPr/>
        </p:nvSpPr>
        <p:spPr>
          <a:xfrm>
            <a:off x="1922998" y="3889941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Sensor Reading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 Dependent)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68BCC94F-C5C8-40D1-80BE-638277591B90}"/>
              </a:ext>
            </a:extLst>
          </p:cNvPr>
          <p:cNvSpPr/>
          <p:nvPr/>
        </p:nvSpPr>
        <p:spPr>
          <a:xfrm>
            <a:off x="5253956" y="3287810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(Excite or Inhibit)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795AEFB-C4F1-410D-9ABC-604A87722920}"/>
              </a:ext>
            </a:extLst>
          </p:cNvPr>
          <p:cNvSpPr/>
          <p:nvPr/>
        </p:nvSpPr>
        <p:spPr>
          <a:xfrm>
            <a:off x="5253956" y="2709746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Motor 2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D372278-5DA9-40E7-813C-C8B815CA7970}"/>
              </a:ext>
            </a:extLst>
          </p:cNvPr>
          <p:cNvSpPr/>
          <p:nvPr/>
        </p:nvSpPr>
        <p:spPr>
          <a:xfrm>
            <a:off x="5253956" y="3889941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Sensor Reading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 Dependent)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40AFE216-D935-4C82-9068-831E5568FCDA}"/>
              </a:ext>
            </a:extLst>
          </p:cNvPr>
          <p:cNvSpPr/>
          <p:nvPr/>
        </p:nvSpPr>
        <p:spPr>
          <a:xfrm>
            <a:off x="3569085" y="3298746"/>
            <a:ext cx="1454150" cy="3693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FBE9A3-D18F-41B5-91C3-85F4DE8E839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29000" y="814864"/>
            <a:ext cx="0" cy="3194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D703BE-FEF3-49B0-9433-AB74523BE7B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96160" y="2547869"/>
            <a:ext cx="0" cy="75087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ED57E9-3B71-4FAE-8780-DD500566DC6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945884" y="3657142"/>
            <a:ext cx="0" cy="17781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168F58-FCED-44FE-86AF-C340DF0091F8}"/>
              </a:ext>
            </a:extLst>
          </p:cNvPr>
          <p:cNvCxnSpPr>
            <a:stCxn id="36" idx="2"/>
            <a:endCxn id="29" idx="0"/>
          </p:cNvCxnSpPr>
          <p:nvPr/>
        </p:nvCxnSpPr>
        <p:spPr>
          <a:xfrm>
            <a:off x="4296160" y="3668078"/>
            <a:ext cx="0" cy="1668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436651-7DA3-4E99-A04F-1DA920E40FB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45884" y="4314260"/>
            <a:ext cx="0" cy="2714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560214-1CC3-4302-926A-35ACE1F2FBA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296160" y="4314260"/>
            <a:ext cx="0" cy="2714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8F66DD-B3FB-41F6-B068-51C0BB970D1B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>
            <a:off x="1741874" y="4074607"/>
            <a:ext cx="18112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32A235-AB06-44E0-B85A-84749C62C50D}"/>
              </a:ext>
            </a:extLst>
          </p:cNvPr>
          <p:cNvCxnSpPr>
            <a:stCxn id="31" idx="0"/>
            <a:endCxn id="21" idx="2"/>
          </p:cNvCxnSpPr>
          <p:nvPr/>
        </p:nvCxnSpPr>
        <p:spPr>
          <a:xfrm flipV="1">
            <a:off x="2650073" y="3657142"/>
            <a:ext cx="0" cy="2327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9A15B3-9441-49A6-8AAB-D22D6852F9C6}"/>
              </a:ext>
            </a:extLst>
          </p:cNvPr>
          <p:cNvCxnSpPr>
            <a:stCxn id="35" idx="0"/>
            <a:endCxn id="32" idx="2"/>
          </p:cNvCxnSpPr>
          <p:nvPr/>
        </p:nvCxnSpPr>
        <p:spPr>
          <a:xfrm flipV="1">
            <a:off x="5981031" y="3657142"/>
            <a:ext cx="0" cy="2327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4221B39-C148-4A34-A621-DFFFFE2DBA3C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5981031" y="3079078"/>
            <a:ext cx="0" cy="2087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6CEC080-B1B3-4E71-8A4D-D1D7DCF13BC3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2650073" y="3079078"/>
            <a:ext cx="0" cy="2087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lowchart: Off-page Connector 111">
            <a:extLst>
              <a:ext uri="{FF2B5EF4-FFF2-40B4-BE49-F238E27FC236}">
                <a16:creationId xmlns:a16="http://schemas.microsoft.com/office/drawing/2014/main" id="{EB1E6FD3-E144-4641-8BB7-EC51E7275BA7}"/>
              </a:ext>
            </a:extLst>
          </p:cNvPr>
          <p:cNvSpPr/>
          <p:nvPr/>
        </p:nvSpPr>
        <p:spPr>
          <a:xfrm>
            <a:off x="290514" y="2181001"/>
            <a:ext cx="1310740" cy="369329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</a:p>
        </p:txBody>
      </p:sp>
      <p:sp>
        <p:nvSpPr>
          <p:cNvPr id="115" name="Flowchart: Off-page Connector 114">
            <a:extLst>
              <a:ext uri="{FF2B5EF4-FFF2-40B4-BE49-F238E27FC236}">
                <a16:creationId xmlns:a16="http://schemas.microsoft.com/office/drawing/2014/main" id="{3F5DED79-4640-4DB9-A852-922BE95AB847}"/>
              </a:ext>
            </a:extLst>
          </p:cNvPr>
          <p:cNvSpPr/>
          <p:nvPr/>
        </p:nvSpPr>
        <p:spPr>
          <a:xfrm>
            <a:off x="3640790" y="2181001"/>
            <a:ext cx="1310740" cy="369329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E0685423-74E9-46A8-AEC4-3C3C4D03FA92}"/>
              </a:ext>
            </a:extLst>
          </p:cNvPr>
          <p:cNvCxnSpPr>
            <a:stCxn id="7" idx="2"/>
            <a:endCxn id="112" idx="0"/>
          </p:cNvCxnSpPr>
          <p:nvPr/>
        </p:nvCxnSpPr>
        <p:spPr>
          <a:xfrm rot="5400000">
            <a:off x="1848742" y="600743"/>
            <a:ext cx="677400" cy="2483116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CD1F0BF-E38D-4A91-8CC4-051DACF42E34}"/>
              </a:ext>
            </a:extLst>
          </p:cNvPr>
          <p:cNvCxnSpPr>
            <a:stCxn id="7" idx="2"/>
            <a:endCxn id="115" idx="0"/>
          </p:cNvCxnSpPr>
          <p:nvPr/>
        </p:nvCxnSpPr>
        <p:spPr>
          <a:xfrm rot="16200000" flipH="1">
            <a:off x="3523880" y="1408721"/>
            <a:ext cx="677400" cy="86716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3329772-B59E-4213-9203-8D48B76AF8D0}"/>
              </a:ext>
            </a:extLst>
          </p:cNvPr>
          <p:cNvCxnSpPr>
            <a:stCxn id="112" idx="2"/>
            <a:endCxn id="15" idx="0"/>
          </p:cNvCxnSpPr>
          <p:nvPr/>
        </p:nvCxnSpPr>
        <p:spPr>
          <a:xfrm>
            <a:off x="945884" y="2550330"/>
            <a:ext cx="0" cy="7374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567D6E-5BB7-457B-977B-553C7F15A566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5092150" y="4074607"/>
            <a:ext cx="16180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7B388D0-9280-46B9-88C6-D920B812BA2A}"/>
              </a:ext>
            </a:extLst>
          </p:cNvPr>
          <p:cNvCxnSpPr>
            <a:stCxn id="33" idx="1"/>
          </p:cNvCxnSpPr>
          <p:nvPr/>
        </p:nvCxnSpPr>
        <p:spPr>
          <a:xfrm flipH="1">
            <a:off x="4296160" y="2894412"/>
            <a:ext cx="95779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6C96182-F960-41C9-869D-2A685A142F7C}"/>
              </a:ext>
            </a:extLst>
          </p:cNvPr>
          <p:cNvCxnSpPr>
            <a:stCxn id="22" idx="1"/>
          </p:cNvCxnSpPr>
          <p:nvPr/>
        </p:nvCxnSpPr>
        <p:spPr>
          <a:xfrm flipH="1">
            <a:off x="945884" y="2894412"/>
            <a:ext cx="9771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C0BE7E84-4B31-4EF4-9454-DD62133D3F38}"/>
              </a:ext>
            </a:extLst>
          </p:cNvPr>
          <p:cNvSpPr/>
          <p:nvPr/>
        </p:nvSpPr>
        <p:spPr>
          <a:xfrm>
            <a:off x="794550" y="6440630"/>
            <a:ext cx="1551789" cy="2448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E26E1E17-062A-431B-9A26-0C5E9460146D}"/>
              </a:ext>
            </a:extLst>
          </p:cNvPr>
          <p:cNvSpPr/>
          <p:nvPr/>
        </p:nvSpPr>
        <p:spPr>
          <a:xfrm>
            <a:off x="2346340" y="8187168"/>
            <a:ext cx="372878" cy="8544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37AC081-A547-4E14-B419-15AED39A52EE}"/>
              </a:ext>
            </a:extLst>
          </p:cNvPr>
          <p:cNvSpPr/>
          <p:nvPr/>
        </p:nvSpPr>
        <p:spPr>
          <a:xfrm>
            <a:off x="421671" y="8187168"/>
            <a:ext cx="372878" cy="8544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E534F5-BAA6-484E-92C7-10B13A247DC7}"/>
              </a:ext>
            </a:extLst>
          </p:cNvPr>
          <p:cNvGrpSpPr/>
          <p:nvPr/>
        </p:nvGrpSpPr>
        <p:grpSpPr>
          <a:xfrm>
            <a:off x="794549" y="5758364"/>
            <a:ext cx="369332" cy="452939"/>
            <a:chOff x="2701925" y="6127750"/>
            <a:chExt cx="369332" cy="45293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3BCE3C-2C30-46DF-9850-AEF1A8FB15E2}"/>
                </a:ext>
              </a:extLst>
            </p:cNvPr>
            <p:cNvSpPr/>
            <p:nvPr/>
          </p:nvSpPr>
          <p:spPr>
            <a:xfrm>
              <a:off x="2701925" y="6211357"/>
              <a:ext cx="369332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D566F7-BE36-422B-8861-01ADBEEA9910}"/>
                </a:ext>
              </a:extLst>
            </p:cNvPr>
            <p:cNvSpPr/>
            <p:nvPr/>
          </p:nvSpPr>
          <p:spPr>
            <a:xfrm>
              <a:off x="2701925" y="6127750"/>
              <a:ext cx="369332" cy="27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BC0A7-B807-41BD-8744-A61ACE4A1C2C}"/>
              </a:ext>
            </a:extLst>
          </p:cNvPr>
          <p:cNvCxnSpPr>
            <a:stCxn id="12" idx="4"/>
          </p:cNvCxnSpPr>
          <p:nvPr/>
        </p:nvCxnSpPr>
        <p:spPr>
          <a:xfrm>
            <a:off x="979215" y="6211303"/>
            <a:ext cx="0" cy="229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DB628B-2199-4F08-9E60-8A1468B91D1B}"/>
              </a:ext>
            </a:extLst>
          </p:cNvPr>
          <p:cNvGrpSpPr/>
          <p:nvPr/>
        </p:nvGrpSpPr>
        <p:grpSpPr>
          <a:xfrm>
            <a:off x="1977007" y="5763834"/>
            <a:ext cx="369332" cy="452939"/>
            <a:chOff x="2701925" y="6127750"/>
            <a:chExt cx="369332" cy="45293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A72F75-3D6A-411E-8508-40BB0229E313}"/>
                </a:ext>
              </a:extLst>
            </p:cNvPr>
            <p:cNvSpPr/>
            <p:nvPr/>
          </p:nvSpPr>
          <p:spPr>
            <a:xfrm>
              <a:off x="2701925" y="6211357"/>
              <a:ext cx="369332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B583C3B-684E-4029-830D-982DF744132F}"/>
                </a:ext>
              </a:extLst>
            </p:cNvPr>
            <p:cNvSpPr/>
            <p:nvPr/>
          </p:nvSpPr>
          <p:spPr>
            <a:xfrm>
              <a:off x="2701925" y="6127750"/>
              <a:ext cx="369332" cy="27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C27930-9454-4B7F-90B6-7D975397583B}"/>
              </a:ext>
            </a:extLst>
          </p:cNvPr>
          <p:cNvCxnSpPr>
            <a:stCxn id="59" idx="4"/>
          </p:cNvCxnSpPr>
          <p:nvPr/>
        </p:nvCxnSpPr>
        <p:spPr>
          <a:xfrm>
            <a:off x="2161673" y="6216773"/>
            <a:ext cx="0" cy="229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D8A495B-E4C3-476C-A4B5-ACA9BB22ED69}"/>
              </a:ext>
            </a:extLst>
          </p:cNvPr>
          <p:cNvSpPr/>
          <p:nvPr/>
        </p:nvSpPr>
        <p:spPr>
          <a:xfrm>
            <a:off x="218809" y="5192351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Serial vs Parallel Execution</a:t>
            </a:r>
            <a:endParaRPr lang="en-GB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7766EB-A460-4BEE-9929-5F009DFBBA23}"/>
              </a:ext>
            </a:extLst>
          </p:cNvPr>
          <p:cNvCxnSpPr>
            <a:endCxn id="43" idx="1"/>
          </p:cNvCxnSpPr>
          <p:nvPr/>
        </p:nvCxnSpPr>
        <p:spPr>
          <a:xfrm rot="16200000" flipH="1">
            <a:off x="1167134" y="7435168"/>
            <a:ext cx="2173744" cy="184667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69782CF-70D6-4D65-A078-A1252F34729C}"/>
              </a:ext>
            </a:extLst>
          </p:cNvPr>
          <p:cNvCxnSpPr>
            <a:endCxn id="45" idx="3"/>
          </p:cNvCxnSpPr>
          <p:nvPr/>
        </p:nvCxnSpPr>
        <p:spPr>
          <a:xfrm rot="5400000">
            <a:off x="-199990" y="7435169"/>
            <a:ext cx="2173744" cy="184666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9DD04D-DFA1-4227-82AC-8E36896E4C58}"/>
              </a:ext>
            </a:extLst>
          </p:cNvPr>
          <p:cNvSpPr/>
          <p:nvPr/>
        </p:nvSpPr>
        <p:spPr>
          <a:xfrm>
            <a:off x="852902" y="6800850"/>
            <a:ext cx="1435083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“BRAIN”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F5A29E-EA3B-4903-8886-5D0087D7F4CF}"/>
              </a:ext>
            </a:extLst>
          </p:cNvPr>
          <p:cNvSpPr/>
          <p:nvPr/>
        </p:nvSpPr>
        <p:spPr>
          <a:xfrm>
            <a:off x="942281" y="6804099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67C7B6-E82A-4EA3-A12C-9F8E287EE68C}"/>
              </a:ext>
            </a:extLst>
          </p:cNvPr>
          <p:cNvSpPr/>
          <p:nvPr/>
        </p:nvSpPr>
        <p:spPr>
          <a:xfrm>
            <a:off x="2121394" y="6884652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Graphic 51" descr="Sun">
            <a:extLst>
              <a:ext uri="{FF2B5EF4-FFF2-40B4-BE49-F238E27FC236}">
                <a16:creationId xmlns:a16="http://schemas.microsoft.com/office/drawing/2014/main" id="{42045468-BB79-46C6-B195-B7083CFBB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106" y="5584292"/>
            <a:ext cx="416864" cy="416864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F091E33-91A7-4B99-9426-30FCCBD7E9BE}"/>
              </a:ext>
            </a:extLst>
          </p:cNvPr>
          <p:cNvSpPr/>
          <p:nvPr/>
        </p:nvSpPr>
        <p:spPr>
          <a:xfrm>
            <a:off x="1801834" y="7074489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B4EAB9-DBEA-4366-A51C-78188EA7E9A9}"/>
              </a:ext>
            </a:extLst>
          </p:cNvPr>
          <p:cNvSpPr/>
          <p:nvPr/>
        </p:nvSpPr>
        <p:spPr>
          <a:xfrm>
            <a:off x="1218223" y="6987768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E92E78-C1D6-47B1-A1AD-6676372E3100}"/>
              </a:ext>
            </a:extLst>
          </p:cNvPr>
          <p:cNvSpPr/>
          <p:nvPr/>
        </p:nvSpPr>
        <p:spPr>
          <a:xfrm>
            <a:off x="1553061" y="7170818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211602F-BB07-4E88-B0D0-3DAC3FB8F091}"/>
              </a:ext>
            </a:extLst>
          </p:cNvPr>
          <p:cNvSpPr/>
          <p:nvPr/>
        </p:nvSpPr>
        <p:spPr>
          <a:xfrm>
            <a:off x="1553061" y="7285333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5D94B1-BD60-4585-A4AE-492E892C66B4}"/>
              </a:ext>
            </a:extLst>
          </p:cNvPr>
          <p:cNvSpPr/>
          <p:nvPr/>
        </p:nvSpPr>
        <p:spPr>
          <a:xfrm>
            <a:off x="1551977" y="7525568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9116DC-420A-457E-B80B-021A6A5D2EED}"/>
              </a:ext>
            </a:extLst>
          </p:cNvPr>
          <p:cNvSpPr/>
          <p:nvPr/>
        </p:nvSpPr>
        <p:spPr>
          <a:xfrm>
            <a:off x="1551977" y="7640083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296D014-535F-45F6-86C5-45DD0324E0A1}"/>
              </a:ext>
            </a:extLst>
          </p:cNvPr>
          <p:cNvSpPr/>
          <p:nvPr/>
        </p:nvSpPr>
        <p:spPr>
          <a:xfrm>
            <a:off x="1551976" y="7829978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5ACAAD-12BE-49E5-B970-E9B4C3A69543}"/>
              </a:ext>
            </a:extLst>
          </p:cNvPr>
          <p:cNvSpPr/>
          <p:nvPr/>
        </p:nvSpPr>
        <p:spPr>
          <a:xfrm>
            <a:off x="1681590" y="7910531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40C4FE2-1D86-4589-A4BE-73274BAE1D9D}"/>
              </a:ext>
            </a:extLst>
          </p:cNvPr>
          <p:cNvSpPr/>
          <p:nvPr/>
        </p:nvSpPr>
        <p:spPr>
          <a:xfrm>
            <a:off x="1146060" y="7991084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F81EB48-5FFE-4326-BFB1-576BF7FCB3D5}"/>
              </a:ext>
            </a:extLst>
          </p:cNvPr>
          <p:cNvSpPr/>
          <p:nvPr/>
        </p:nvSpPr>
        <p:spPr>
          <a:xfrm>
            <a:off x="1833990" y="8071637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A6BAC2-56E4-482A-AA25-26269E17F5BF}"/>
              </a:ext>
            </a:extLst>
          </p:cNvPr>
          <p:cNvSpPr/>
          <p:nvPr/>
        </p:nvSpPr>
        <p:spPr>
          <a:xfrm>
            <a:off x="2118053" y="8206197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98E00B-9CFF-4A6A-BC59-5BC252F1A860}"/>
              </a:ext>
            </a:extLst>
          </p:cNvPr>
          <p:cNvSpPr/>
          <p:nvPr/>
        </p:nvSpPr>
        <p:spPr>
          <a:xfrm>
            <a:off x="936418" y="8152190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BC3F7B6-2098-4627-91ED-FC1C9B4BD9D9}"/>
              </a:ext>
            </a:extLst>
          </p:cNvPr>
          <p:cNvSpPr/>
          <p:nvPr/>
        </p:nvSpPr>
        <p:spPr>
          <a:xfrm>
            <a:off x="1204979" y="557344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endParaRPr lang="en-GB" u="sng" dirty="0"/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65073611-66D3-4900-95D5-273AD38BE173}"/>
              </a:ext>
            </a:extLst>
          </p:cNvPr>
          <p:cNvSpPr/>
          <p:nvPr/>
        </p:nvSpPr>
        <p:spPr>
          <a:xfrm>
            <a:off x="4318483" y="6440630"/>
            <a:ext cx="1551789" cy="2448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92156F8A-CE2A-4055-855A-F31411035E1A}"/>
              </a:ext>
            </a:extLst>
          </p:cNvPr>
          <p:cNvSpPr/>
          <p:nvPr/>
        </p:nvSpPr>
        <p:spPr>
          <a:xfrm>
            <a:off x="5870273" y="8187168"/>
            <a:ext cx="372878" cy="8544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C14AEA29-9E0A-4DAA-9C67-D98282C6ECEB}"/>
              </a:ext>
            </a:extLst>
          </p:cNvPr>
          <p:cNvSpPr/>
          <p:nvPr/>
        </p:nvSpPr>
        <p:spPr>
          <a:xfrm>
            <a:off x="3945604" y="8187168"/>
            <a:ext cx="372878" cy="8544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CF5C6B-DBAC-46D7-A8ED-F8708548C21A}"/>
              </a:ext>
            </a:extLst>
          </p:cNvPr>
          <p:cNvGrpSpPr/>
          <p:nvPr/>
        </p:nvGrpSpPr>
        <p:grpSpPr>
          <a:xfrm>
            <a:off x="4318482" y="5758364"/>
            <a:ext cx="369332" cy="452939"/>
            <a:chOff x="2701925" y="6127750"/>
            <a:chExt cx="369332" cy="45293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5ED34AC-537B-43C8-87F3-ED4681774B75}"/>
                </a:ext>
              </a:extLst>
            </p:cNvPr>
            <p:cNvSpPr/>
            <p:nvPr/>
          </p:nvSpPr>
          <p:spPr>
            <a:xfrm>
              <a:off x="2701925" y="6211357"/>
              <a:ext cx="369332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890F1BD-E0D4-4659-B3D0-4AA8CF9ED74B}"/>
                </a:ext>
              </a:extLst>
            </p:cNvPr>
            <p:cNvSpPr/>
            <p:nvPr/>
          </p:nvSpPr>
          <p:spPr>
            <a:xfrm>
              <a:off x="2701925" y="6127750"/>
              <a:ext cx="369332" cy="27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04311B2-63FA-474D-9D8C-F8CB0BC31448}"/>
              </a:ext>
            </a:extLst>
          </p:cNvPr>
          <p:cNvCxnSpPr>
            <a:stCxn id="103" idx="4"/>
          </p:cNvCxnSpPr>
          <p:nvPr/>
        </p:nvCxnSpPr>
        <p:spPr>
          <a:xfrm>
            <a:off x="4503148" y="6211303"/>
            <a:ext cx="0" cy="229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014F47-ECDD-4DB2-9DF8-733FC4FC6DBA}"/>
              </a:ext>
            </a:extLst>
          </p:cNvPr>
          <p:cNvGrpSpPr/>
          <p:nvPr/>
        </p:nvGrpSpPr>
        <p:grpSpPr>
          <a:xfrm>
            <a:off x="5500940" y="5763834"/>
            <a:ext cx="369332" cy="452939"/>
            <a:chOff x="2701925" y="6127750"/>
            <a:chExt cx="369332" cy="452939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BB183A1-5B6D-42A7-8EE9-BBF2BBFBE262}"/>
                </a:ext>
              </a:extLst>
            </p:cNvPr>
            <p:cNvSpPr/>
            <p:nvPr/>
          </p:nvSpPr>
          <p:spPr>
            <a:xfrm>
              <a:off x="2701925" y="6211357"/>
              <a:ext cx="369332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7992CEC-8D54-4C61-A733-DC70AB8FE21D}"/>
                </a:ext>
              </a:extLst>
            </p:cNvPr>
            <p:cNvSpPr/>
            <p:nvPr/>
          </p:nvSpPr>
          <p:spPr>
            <a:xfrm>
              <a:off x="2701925" y="6127750"/>
              <a:ext cx="369332" cy="27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307B864-C191-4FAF-AFFE-B79D241E839A}"/>
              </a:ext>
            </a:extLst>
          </p:cNvPr>
          <p:cNvCxnSpPr>
            <a:stCxn id="107" idx="4"/>
          </p:cNvCxnSpPr>
          <p:nvPr/>
        </p:nvCxnSpPr>
        <p:spPr>
          <a:xfrm>
            <a:off x="5685606" y="6216773"/>
            <a:ext cx="0" cy="229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592A8B8-DB09-4244-B5B3-FCCB0372C460}"/>
              </a:ext>
            </a:extLst>
          </p:cNvPr>
          <p:cNvCxnSpPr>
            <a:endCxn id="100" idx="1"/>
          </p:cNvCxnSpPr>
          <p:nvPr/>
        </p:nvCxnSpPr>
        <p:spPr>
          <a:xfrm rot="16200000" flipH="1">
            <a:off x="4691067" y="7435168"/>
            <a:ext cx="2173744" cy="184667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D5F55E0B-8AB4-4FAE-B827-DBCD62771F3C}"/>
              </a:ext>
            </a:extLst>
          </p:cNvPr>
          <p:cNvCxnSpPr>
            <a:endCxn id="101" idx="3"/>
          </p:cNvCxnSpPr>
          <p:nvPr/>
        </p:nvCxnSpPr>
        <p:spPr>
          <a:xfrm rot="5400000">
            <a:off x="3323943" y="7435169"/>
            <a:ext cx="2173744" cy="184666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81E0C1-AA71-49B0-B4A2-323725B7677A}"/>
              </a:ext>
            </a:extLst>
          </p:cNvPr>
          <p:cNvSpPr/>
          <p:nvPr/>
        </p:nvSpPr>
        <p:spPr>
          <a:xfrm>
            <a:off x="4376835" y="6800850"/>
            <a:ext cx="1435083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“BRAIN”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57D3F55-457F-42FC-A838-EADFAABD8D72}"/>
              </a:ext>
            </a:extLst>
          </p:cNvPr>
          <p:cNvSpPr/>
          <p:nvPr/>
        </p:nvSpPr>
        <p:spPr>
          <a:xfrm>
            <a:off x="4460351" y="7496714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1480837-A9B2-4445-903B-E0AA53B31138}"/>
              </a:ext>
            </a:extLst>
          </p:cNvPr>
          <p:cNvSpPr/>
          <p:nvPr/>
        </p:nvSpPr>
        <p:spPr>
          <a:xfrm>
            <a:off x="5640740" y="7492485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510E171-DF8E-4A5E-B1F9-34A6F7D00651}"/>
              </a:ext>
            </a:extLst>
          </p:cNvPr>
          <p:cNvSpPr/>
          <p:nvPr/>
        </p:nvSpPr>
        <p:spPr>
          <a:xfrm>
            <a:off x="4462696" y="7661504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BE168C9-2E96-43DA-8725-55AF140266D0}"/>
              </a:ext>
            </a:extLst>
          </p:cNvPr>
          <p:cNvSpPr/>
          <p:nvPr/>
        </p:nvSpPr>
        <p:spPr>
          <a:xfrm>
            <a:off x="5640916" y="7661231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50A48CC-2733-40B7-AE45-63EBCB68DD31}"/>
              </a:ext>
            </a:extLst>
          </p:cNvPr>
          <p:cNvSpPr/>
          <p:nvPr/>
        </p:nvSpPr>
        <p:spPr>
          <a:xfrm>
            <a:off x="4467284" y="7829978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BF22FFF-9913-4D09-865B-F83BEC41A370}"/>
              </a:ext>
            </a:extLst>
          </p:cNvPr>
          <p:cNvSpPr/>
          <p:nvPr/>
        </p:nvSpPr>
        <p:spPr>
          <a:xfrm>
            <a:off x="5641986" y="7829977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D6C5CEA-EA99-44BC-A27D-AC19C975092B}"/>
              </a:ext>
            </a:extLst>
          </p:cNvPr>
          <p:cNvSpPr/>
          <p:nvPr/>
        </p:nvSpPr>
        <p:spPr>
          <a:xfrm>
            <a:off x="4463783" y="7991084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3B0A719-A156-4D1D-9AE3-7AEF73B10F1C}"/>
              </a:ext>
            </a:extLst>
          </p:cNvPr>
          <p:cNvSpPr/>
          <p:nvPr/>
        </p:nvSpPr>
        <p:spPr>
          <a:xfrm>
            <a:off x="5641986" y="7991084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7769EB-EDD4-4106-BD72-8CB92379FB87}"/>
              </a:ext>
            </a:extLst>
          </p:cNvPr>
          <p:cNvSpPr/>
          <p:nvPr/>
        </p:nvSpPr>
        <p:spPr>
          <a:xfrm>
            <a:off x="5641986" y="8154895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DE0F025-F748-4CAA-A2C9-2CF2856213E6}"/>
              </a:ext>
            </a:extLst>
          </p:cNvPr>
          <p:cNvSpPr/>
          <p:nvPr/>
        </p:nvSpPr>
        <p:spPr>
          <a:xfrm>
            <a:off x="4460351" y="8152190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6" name="Graphic 135" descr="Sun">
            <a:extLst>
              <a:ext uri="{FF2B5EF4-FFF2-40B4-BE49-F238E27FC236}">
                <a16:creationId xmlns:a16="http://schemas.microsoft.com/office/drawing/2014/main" id="{C364FD32-AAE4-4800-9C14-E3519669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3924" y="5583542"/>
            <a:ext cx="416864" cy="416864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72F8453-880D-49E9-BF1E-D922C47C9AE5}"/>
              </a:ext>
            </a:extLst>
          </p:cNvPr>
          <p:cNvSpPr/>
          <p:nvPr/>
        </p:nvSpPr>
        <p:spPr>
          <a:xfrm>
            <a:off x="4718307" y="557269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endParaRPr lang="en-GB" u="sng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F4E525B-B6DD-4BA3-959F-E22DDCF18CC4}"/>
              </a:ext>
            </a:extLst>
          </p:cNvPr>
          <p:cNvSpPr/>
          <p:nvPr/>
        </p:nvSpPr>
        <p:spPr>
          <a:xfrm>
            <a:off x="4460351" y="7336247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05F4597-AE5C-4A01-9BEE-A8B39F36B90D}"/>
              </a:ext>
            </a:extLst>
          </p:cNvPr>
          <p:cNvSpPr/>
          <p:nvPr/>
        </p:nvSpPr>
        <p:spPr>
          <a:xfrm>
            <a:off x="5640740" y="7332018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BAFC4B-4925-4255-9798-C50852CCA2BD}"/>
              </a:ext>
            </a:extLst>
          </p:cNvPr>
          <p:cNvSpPr/>
          <p:nvPr/>
        </p:nvSpPr>
        <p:spPr>
          <a:xfrm>
            <a:off x="4457256" y="7194012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FEAEAB9-D301-4271-A42A-5760D914DC75}"/>
              </a:ext>
            </a:extLst>
          </p:cNvPr>
          <p:cNvSpPr/>
          <p:nvPr/>
        </p:nvSpPr>
        <p:spPr>
          <a:xfrm>
            <a:off x="5637645" y="7189783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91D1275-5C9F-4CC8-9E0A-5AD211F9A702}"/>
              </a:ext>
            </a:extLst>
          </p:cNvPr>
          <p:cNvSpPr/>
          <p:nvPr/>
        </p:nvSpPr>
        <p:spPr>
          <a:xfrm>
            <a:off x="4457256" y="7036958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999D4CA-386F-436B-8D64-0D9D8468D0E4}"/>
              </a:ext>
            </a:extLst>
          </p:cNvPr>
          <p:cNvSpPr/>
          <p:nvPr/>
        </p:nvSpPr>
        <p:spPr>
          <a:xfrm>
            <a:off x="5637645" y="7032729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C066CE3-1D8B-4B9F-B614-94DB939330DE}"/>
              </a:ext>
            </a:extLst>
          </p:cNvPr>
          <p:cNvSpPr/>
          <p:nvPr/>
        </p:nvSpPr>
        <p:spPr>
          <a:xfrm>
            <a:off x="4461844" y="6876983"/>
            <a:ext cx="80553" cy="80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F92EB94-4127-4C21-BEE8-0D8DC1E95C8A}"/>
              </a:ext>
            </a:extLst>
          </p:cNvPr>
          <p:cNvSpPr/>
          <p:nvPr/>
        </p:nvSpPr>
        <p:spPr>
          <a:xfrm>
            <a:off x="5642233" y="6872754"/>
            <a:ext cx="80553" cy="80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6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90</Words>
  <Application>Microsoft Office PowerPoint</Application>
  <PresentationFormat>Letter Paper (8.5x11 in)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Artemis</dc:creator>
  <cp:lastModifiedBy>Artemis</cp:lastModifiedBy>
  <cp:revision>42</cp:revision>
  <dcterms:created xsi:type="dcterms:W3CDTF">2020-03-01T20:04:05Z</dcterms:created>
  <dcterms:modified xsi:type="dcterms:W3CDTF">2020-03-01T23:11:26Z</dcterms:modified>
</cp:coreProperties>
</file>