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notesMasterIdLst>
    <p:notesMasterId r:id="rId10"/>
  </p:notesMasterIdLst>
  <p:sldIdLst>
    <p:sldId id="257" r:id="rId2"/>
    <p:sldId id="408" r:id="rId3"/>
    <p:sldId id="409" r:id="rId4"/>
    <p:sldId id="407" r:id="rId5"/>
    <p:sldId id="405" r:id="rId6"/>
    <p:sldId id="401" r:id="rId7"/>
    <p:sldId id="410" r:id="rId8"/>
    <p:sldId id="411" r:id="rId9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1"/>
    </p:embeddedFont>
    <p:embeddedFont>
      <p:font typeface="나눔스퀘어 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582" y="2967336"/>
            <a:ext cx="100928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spc="-30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</a:t>
            </a:r>
            <a:endParaRPr lang="en-US" altLang="ko-KR" sz="5400" spc="-30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9299707" y="4932140"/>
            <a:ext cx="68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이정훈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2641871" y="4458124"/>
            <a:ext cx="709233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인공지능을 처음 입문하면 알고리즘 공부를 열심히 한다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Selection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어떤 방법을 적용해야할까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NB, SVM, Random Forest, XGBoost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통계기반 알고리즘은 어떻게 작동하고 어느때 좋을까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역전파가 뭐지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CNN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뭐지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RNN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 뭐지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Attention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뭐지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배운 알고리즘은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competition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참여하며 모델을 학습시키고 성능을 본다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올라가는 리더보드 순위를 보며 뿌듯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Picture 4" descr="Kaggle] 캐글 시작하기 (타이타닉 문제) :: Juun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64" y="1737295"/>
            <a:ext cx="7528873" cy="24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0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036128" y="5161750"/>
            <a:ext cx="611974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Kaggle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순위안에 들고 관심있는 분야의 주제를 가지고 논문을 쓰다보면 뭐든 할 수 있을 것 같지만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실제 인공지능 서비스를 만들다 보면 마주치는 문제들은 알고리즘과 관련이  너무 많다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8" name="Picture 6" descr="웃긴짤모음(3) - 월요일, 출근짤, 사회생활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29" y="1872760"/>
            <a:ext cx="4723141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MLOps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04" y="1942156"/>
            <a:ext cx="8910992" cy="3306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623967" y="5465756"/>
            <a:ext cx="49440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 프로젝트에서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Code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차지하는 비중은 크지 않다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Code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작동시키기 위한 모듈들을 개발하는데 시간이 더 오래 걸리는 경우가 많다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34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MLflow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1755513" y="2680375"/>
            <a:ext cx="868097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End-to-End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machine learning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lifecycle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관리하는 오픈소스 플랫폼이며 모든 </a:t>
            </a:r>
            <a:r>
              <a:rPr lang="ko-KR" altLang="en-US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기계 학습 라이브러리 및 프로그래밍 언어와 함께 사용할 수 있다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Tracking :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실험의 파라미터와 결과를 기록한다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Projects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ML code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재사용할 수 있게 패키징할 수 있다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(Like docker image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파일처럼 간단하게 재사용가능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Mlflow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Models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ML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Inferece API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제공한다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en-US" altLang="ko-KR" sz="1200" spc="-103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MLflow Model Registry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ML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과정에 자연스럽게 사용할 수 있다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spc="-103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</a:t>
            </a:r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02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C17C7-6436-43BB-AB8B-1F1856BAF096}"/>
              </a:ext>
            </a:extLst>
          </p:cNvPr>
          <p:cNvSpPr txBox="1"/>
          <p:nvPr/>
        </p:nvSpPr>
        <p:spPr>
          <a:xfrm>
            <a:off x="3951742" y="5545345"/>
            <a:ext cx="408531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리뷰의 긍정 부정을 분류하는 </a:t>
            </a:r>
            <a:r>
              <a:rPr lang="en-US" altLang="ko-KR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 </a:t>
            </a: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만들어야 하는 과업 발생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spc="-103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수많은 실험 반복</a:t>
            </a:r>
            <a:endParaRPr lang="en-US" altLang="ko-KR" sz="1200" spc="-103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27176" y="2200656"/>
            <a:ext cx="1826620" cy="2224221"/>
            <a:chOff x="1627176" y="2317033"/>
            <a:chExt cx="1826620" cy="2224221"/>
          </a:xfrm>
        </p:grpSpPr>
        <p:sp>
          <p:nvSpPr>
            <p:cNvPr id="10" name="직사각형 9"/>
            <p:cNvSpPr/>
            <p:nvPr/>
          </p:nvSpPr>
          <p:spPr>
            <a:xfrm>
              <a:off x="1627176" y="2803838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제거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27176" y="3680376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 분석기 변환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7176" y="4167181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 분석기 변환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7176" y="2317033"/>
              <a:ext cx="1826620" cy="374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추가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2386982" y="3290644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127712" y="1663874"/>
            <a:ext cx="1733371" cy="3473990"/>
            <a:chOff x="4617523" y="1780251"/>
            <a:chExt cx="1733371" cy="3473990"/>
          </a:xfrm>
        </p:grpSpPr>
        <p:sp>
          <p:nvSpPr>
            <p:cNvPr id="7" name="직사각형 6"/>
            <p:cNvSpPr/>
            <p:nvPr/>
          </p:nvSpPr>
          <p:spPr>
            <a:xfrm>
              <a:off x="4617523" y="2313083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Word2vec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17523" y="2845915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Naive Bayes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17523" y="3814505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Word2vec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617523" y="4347337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Fasttext + TextCNN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17523" y="4880168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KoBERT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17523" y="1780251"/>
              <a:ext cx="1733371" cy="3740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SVM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5330705" y="3378747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534998" y="2196706"/>
            <a:ext cx="2021011" cy="2398473"/>
            <a:chOff x="7421092" y="2158104"/>
            <a:chExt cx="2021011" cy="2398473"/>
          </a:xfrm>
        </p:grpSpPr>
        <p:sp>
          <p:nvSpPr>
            <p:cNvPr id="8" name="직사각형 7"/>
            <p:cNvSpPr/>
            <p:nvPr/>
          </p:nvSpPr>
          <p:spPr>
            <a:xfrm>
              <a:off x="7421092" y="2688472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Learning Rate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421092" y="2158104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Dropout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21092" y="4182504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Optimizer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21092" y="3652135"/>
              <a:ext cx="2021011" cy="374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Batch Size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0C17C7-6436-43BB-AB8B-1F1856BAF096}"/>
                </a:ext>
              </a:extLst>
            </p:cNvPr>
            <p:cNvSpPr txBox="1"/>
            <p:nvPr/>
          </p:nvSpPr>
          <p:spPr>
            <a:xfrm>
              <a:off x="8278093" y="3218841"/>
              <a:ext cx="30700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spc="-103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…</a:t>
              </a:r>
            </a:p>
          </p:txBody>
        </p:sp>
      </p:grpSp>
      <p:cxnSp>
        <p:nvCxnSpPr>
          <p:cNvPr id="27" name="직선 화살표 연결선 26"/>
          <p:cNvCxnSpPr>
            <a:stCxn id="19" idx="3"/>
            <a:endCxn id="17" idx="1"/>
          </p:cNvCxnSpPr>
          <p:nvPr/>
        </p:nvCxnSpPr>
        <p:spPr>
          <a:xfrm flipV="1">
            <a:off x="3453796" y="1850911"/>
            <a:ext cx="1673916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  <a:endCxn id="7" idx="1"/>
          </p:cNvCxnSpPr>
          <p:nvPr/>
        </p:nvCxnSpPr>
        <p:spPr>
          <a:xfrm flipV="1">
            <a:off x="3453796" y="2383743"/>
            <a:ext cx="1673916" cy="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3"/>
            <a:endCxn id="13" idx="1"/>
          </p:cNvCxnSpPr>
          <p:nvPr/>
        </p:nvCxnSpPr>
        <p:spPr>
          <a:xfrm>
            <a:off x="3453796" y="2387693"/>
            <a:ext cx="1673916" cy="528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3"/>
            <a:endCxn id="14" idx="1"/>
          </p:cNvCxnSpPr>
          <p:nvPr/>
        </p:nvCxnSpPr>
        <p:spPr>
          <a:xfrm>
            <a:off x="3453796" y="2387693"/>
            <a:ext cx="1673916" cy="1497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9" idx="3"/>
            <a:endCxn id="15" idx="1"/>
          </p:cNvCxnSpPr>
          <p:nvPr/>
        </p:nvCxnSpPr>
        <p:spPr>
          <a:xfrm>
            <a:off x="3453796" y="2387693"/>
            <a:ext cx="1673916" cy="2030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1" idx="3"/>
            <a:endCxn id="16" idx="1"/>
          </p:cNvCxnSpPr>
          <p:nvPr/>
        </p:nvCxnSpPr>
        <p:spPr>
          <a:xfrm>
            <a:off x="3453796" y="3751036"/>
            <a:ext cx="1673916" cy="119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7" idx="3"/>
            <a:endCxn id="22" idx="1"/>
          </p:cNvCxnSpPr>
          <p:nvPr/>
        </p:nvCxnSpPr>
        <p:spPr>
          <a:xfrm>
            <a:off x="6861083" y="2383743"/>
            <a:ext cx="16739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3"/>
            <a:endCxn id="15" idx="1"/>
          </p:cNvCxnSpPr>
          <p:nvPr/>
        </p:nvCxnSpPr>
        <p:spPr>
          <a:xfrm>
            <a:off x="3453796" y="4237841"/>
            <a:ext cx="1673916" cy="18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3"/>
            <a:endCxn id="23" idx="1"/>
          </p:cNvCxnSpPr>
          <p:nvPr/>
        </p:nvCxnSpPr>
        <p:spPr>
          <a:xfrm>
            <a:off x="6861083" y="3885165"/>
            <a:ext cx="1673915" cy="522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6" idx="3"/>
            <a:endCxn id="23" idx="1"/>
          </p:cNvCxnSpPr>
          <p:nvPr/>
        </p:nvCxnSpPr>
        <p:spPr>
          <a:xfrm flipV="1">
            <a:off x="6861083" y="4408143"/>
            <a:ext cx="1673915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3"/>
            <a:endCxn id="25" idx="1"/>
          </p:cNvCxnSpPr>
          <p:nvPr/>
        </p:nvCxnSpPr>
        <p:spPr>
          <a:xfrm flipV="1">
            <a:off x="6861083" y="3877774"/>
            <a:ext cx="1673915" cy="540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4" idx="3"/>
            <a:endCxn id="8" idx="1"/>
          </p:cNvCxnSpPr>
          <p:nvPr/>
        </p:nvCxnSpPr>
        <p:spPr>
          <a:xfrm flipV="1">
            <a:off x="6861083" y="2914111"/>
            <a:ext cx="1673915" cy="97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3"/>
            <a:endCxn id="25" idx="1"/>
          </p:cNvCxnSpPr>
          <p:nvPr/>
        </p:nvCxnSpPr>
        <p:spPr>
          <a:xfrm>
            <a:off x="6861083" y="1850911"/>
            <a:ext cx="1673915" cy="202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22" idx="1"/>
          </p:cNvCxnSpPr>
          <p:nvPr/>
        </p:nvCxnSpPr>
        <p:spPr>
          <a:xfrm flipV="1">
            <a:off x="6825885" y="2383743"/>
            <a:ext cx="1709113" cy="530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0" idx="3"/>
            <a:endCxn id="16" idx="1"/>
          </p:cNvCxnSpPr>
          <p:nvPr/>
        </p:nvCxnSpPr>
        <p:spPr>
          <a:xfrm>
            <a:off x="3453796" y="2874498"/>
            <a:ext cx="1673916" cy="207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3"/>
            <a:endCxn id="8" idx="1"/>
          </p:cNvCxnSpPr>
          <p:nvPr/>
        </p:nvCxnSpPr>
        <p:spPr>
          <a:xfrm flipV="1">
            <a:off x="6861083" y="2914111"/>
            <a:ext cx="1673915" cy="1503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42" y="1830406"/>
            <a:ext cx="5990516" cy="45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F0B6A-32FF-436D-83C4-AB1F31C134F8}"/>
              </a:ext>
            </a:extLst>
          </p:cNvPr>
          <p:cNvSpPr txBox="1"/>
          <p:nvPr/>
        </p:nvSpPr>
        <p:spPr>
          <a:xfrm>
            <a:off x="1119982" y="1075034"/>
            <a:ext cx="2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0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Needs</a:t>
            </a:r>
            <a:endParaRPr lang="ko-KR" altLang="en-US" sz="14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238" y="437393"/>
            <a:ext cx="53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Mlflow Tracking</a:t>
            </a:r>
            <a:endParaRPr lang="en-US" altLang="ko-KR" sz="3200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80" y="1799510"/>
            <a:ext cx="9421441" cy="4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911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22059</TotalTime>
  <Words>293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 ExtraBold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이정훈</cp:lastModifiedBy>
  <cp:revision>951</cp:revision>
  <dcterms:created xsi:type="dcterms:W3CDTF">2017-05-29T09:12:16Z</dcterms:created>
  <dcterms:modified xsi:type="dcterms:W3CDTF">2021-12-31T01:44:04Z</dcterms:modified>
</cp:coreProperties>
</file>