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1BE26-3AFF-4C11-AE9D-223FFC68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3DDF25-01DC-4CD4-BDA2-78F48DD0A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EE6E8-DA0C-493C-9DDB-9306E8A5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5911D-1EB1-49A6-A253-9DB3A1DB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45C87-341B-45A4-906F-5C5D4182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5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ED078-DE58-4540-9BE3-BC840923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A376A-1D55-4A40-8E82-B69561919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47009-81F5-48D0-BB9A-09BDE5F7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4E5AA-E4F3-4EF1-8C12-92046066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939A7-9A3F-44D4-B63D-2030B1DA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B4102-92B0-4909-A304-C74DE42C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8BE12C-87F9-47D8-96AB-785B7304D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CC467-1D99-4A0C-AC3B-6A6991A8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3E238-FEA7-4AF6-A730-D3C59D0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D20EB-D158-4433-B47D-7A1A80C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4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5C6A0-CE10-4B63-A85D-DB4D228F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E23EC-10C4-4F5C-9B4B-934AA166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D90-6958-44A2-AEAD-C403C6DD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853EE-E346-48E0-AD6D-BE2F4233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B7102-94EF-482E-8398-58447E54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9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3C98-419D-4838-BA01-89AE592A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5B039-5A79-4ABC-89FC-F534B2E2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B266E-55C0-4AA8-B2F7-B2274AC2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DBF00-BBB2-4FF0-B4C0-74462ECD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34A80-F685-4E5D-AC1A-2A5F4F69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EEE05-6C0D-40A6-988A-77DFC357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A48CF-EC4B-4BF7-8BC5-AB9CD2107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AFB3F-2557-4C43-A74A-5D2295DF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2E4CA-F7A1-49D9-8F36-9A1C732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5B44-3E64-4092-BC9A-043C9BF2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887B1-DE3E-4925-982C-92629685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F3D60-22D2-4C05-98D2-47153E42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83FD8-C746-455E-9C0F-DBC04363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B5B7D-AAD0-4904-BE12-00C6410C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00768-736D-48A4-B2C2-6A608E8B8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92DBE2-3324-491C-A422-04E9A8B4E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3D146-7F94-403A-A941-C2A02A9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6A8218-4A8D-4B1D-B2A0-0A98C80A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613BFC-2884-430E-8400-3CBBECA1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BAD12-658F-4194-BF2A-AA09C22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5E4EE4-CFCF-42CD-BF38-F3858F22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1F123-BDA9-4EBB-96AC-1F4CAB2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EECD37-F1FC-41D9-80F2-97EECB98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1E209-2C3A-4CAB-A880-A00DED56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A741FC-CA45-412A-A09F-BD613397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F07269-BD25-4FE9-B676-C3F6EFB9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6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D34A-A367-461D-9BC8-543117A9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59BD4-8B80-4B90-A914-24D4755B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AD44C6-1DF9-4F77-A342-DB34B77F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B5DA9-38B3-4D27-906B-94686A73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788EB-DA57-4145-961D-A58E8C86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9E444-1084-4F96-8F81-CFC3B242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9882-E813-4C35-8618-997E72ED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0734E0-0C6D-4BD7-8998-A24B26CE6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BFED3-3826-47E7-9563-3F28F9BFC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0344F-4404-477F-9FB2-79FA1E0E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EEECE-8C8B-404C-BDA5-10D5C905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66F63-0757-4477-BA47-EA9ED1D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9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5D25C4-68B8-4E86-B540-4431681B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CEBD0-A93C-4EDF-81AD-719F92DD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3B348-D9CA-4B31-B416-CEE9C0771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0862-C098-49AF-AE42-DD5886DD66A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E3A02-1D41-46E5-90A9-ACC6F85A7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13F8F-6713-4101-9771-C2CB4EF92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7A37-BE71-4CF6-8A5A-A75981133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0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D7330-2BA8-4761-B95B-C584CC581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64B8F-0A95-4937-A295-613075FDE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990F15-F660-4DEF-AA91-A531ED226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" y="290512"/>
            <a:ext cx="11759601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3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BC86F-1308-48C6-B37B-51C2C8FE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687C8-3BAB-4565-8100-E9F61FC7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8AE1F-4791-40D8-A42E-A3C6A4D9D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3" y="-20428"/>
            <a:ext cx="10586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9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4A2AA-93D6-48F7-82D4-775C684A2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2F9F53-C980-49F5-B741-BD915B4D8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77EF3C-E160-4C55-A3D5-3EA983CE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05"/>
            <a:ext cx="12192000" cy="66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265A6-1C32-47E3-8766-4DF0FB8A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15E9-8DBD-45B4-90CF-F1271882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A0D357-6BA0-4460-BBBE-2D2CAE1D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9" y="-74287"/>
            <a:ext cx="11629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7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4E95-D8D1-4DF1-80EE-A6C53D3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351F3-0BC0-44E5-AD0D-901BB89F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40377-0634-49F2-8B82-99209442A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9" y="0"/>
            <a:ext cx="10901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8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17406-F3F6-4041-A395-E7AD1A2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5088-755D-4F61-86FB-ACD2BD75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F7708-C77F-4C42-A52F-D16C77AE8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0"/>
            <a:ext cx="11352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A85E7-D84F-47C3-A052-1A3F6755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3D842-3C4C-449C-A2E0-93D46954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215237-AFC7-4147-91B2-3C1D0DEB6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" y="66675"/>
            <a:ext cx="113442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6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CDFEA-EEBE-49DD-BF2C-748B1FDB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559C7-EF9B-44EB-B2AE-BF944E58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7C8D1-CF1F-4986-9199-6F7D1ED45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85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BE87-E6F7-4ADC-BED6-8585FB02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1FD96-C6B6-451B-A10E-0997FC13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91DE8A-6409-430E-B705-AB16A1282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050"/>
            <a:ext cx="110299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0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AB78A-6458-4621-A0DC-8B5232BC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DAD96-5BE6-45DB-A160-6A3D6256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62D0F7-29E8-40F4-B697-ECF9BEE6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2" y="0"/>
            <a:ext cx="11630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dasom</dc:creator>
  <cp:lastModifiedBy>han dasom</cp:lastModifiedBy>
  <cp:revision>1</cp:revision>
  <dcterms:created xsi:type="dcterms:W3CDTF">2021-12-09T06:19:15Z</dcterms:created>
  <dcterms:modified xsi:type="dcterms:W3CDTF">2021-12-09T06:22:32Z</dcterms:modified>
</cp:coreProperties>
</file>