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061880" y="-135360"/>
            <a:ext cx="9120960" cy="10023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9200C7A1-3D9C-4B14-97DD-90E11C3C39AA}" type="slidenum">
              <a:rPr b="0" lang="ru-RU" sz="1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&lt;номер&gt;</a:t>
            </a:fld>
            <a:endParaRPr b="0" lang="ru-RU" sz="1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FF15A47A-2BC5-4609-B840-AB61E6F40614}" type="slidenum">
              <a:rPr b="0" lang="ru-RU" sz="1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1</a:t>
            </a:fld>
            <a:endParaRPr b="0" lang="ru-RU" sz="18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60840FD8-4973-4AD4-A4D0-1A114FFD8272}" type="slidenum">
              <a:rPr b="0" lang="ru-RU" sz="1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&lt;номер&gt;</a:t>
            </a:fld>
            <a:endParaRPr b="0" lang="ru-RU" sz="18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  <a:endParaRPr b="0" lang="ru-RU" sz="3600" spc="-1" strike="noStrike">
              <a:solidFill>
                <a:srgbClr val="000000"/>
              </a:solidFill>
              <a:latin typeface="Helvetica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 flipV="1">
            <a:off x="5206680" y="1140480"/>
            <a:ext cx="0" cy="19749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5236920" y="3236760"/>
            <a:ext cx="6715080" cy="295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РАЗРАБОТКА ИНФОРМАЦИОННОЙ СИСТЕМЫ ПОДБОРА КОМПЬЮТЕРНЫХ</a:t>
            </a:r>
            <a:endParaRPr b="1" lang="ru-RU" sz="5000" spc="-1" strike="noStrike">
              <a:latin typeface="TimesNewRomanPS-BoldMT"/>
              <a:ea typeface="TimesNewRomanPS-BoldMT"/>
            </a:endParaRPr>
          </a:p>
          <a:p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КОМПЛЕКТУЮЩИХ</a:t>
            </a:r>
            <a:endParaRPr b="1" lang="ru-RU" sz="5000" spc="-1" strike="noStrike">
              <a:latin typeface="TimesNewRomanPS-BoldMT"/>
              <a:ea typeface="TimesNewRomanPS-BoldMT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194440" y="6350040"/>
            <a:ext cx="6715080" cy="83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Анализ, проектирование, реализация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194440" y="1086480"/>
            <a:ext cx="6715080" cy="101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3000" spc="-1" strike="noStrike">
              <a:latin typeface="TimesNewRomanPSMT"/>
              <a:ea typeface="TimesNewRomanPSMT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194440" y="8449920"/>
            <a:ext cx="6715080" cy="42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Пермь, 2018</a:t>
            </a:r>
            <a:endParaRPr b="0" lang="ru-RU" sz="2100" spc="-1" strike="noStrike">
              <a:latin typeface="Arial"/>
            </a:endParaRPr>
          </a:p>
        </p:txBody>
      </p:sp>
      <p:pic>
        <p:nvPicPr>
          <p:cNvPr id="123" name="Изображение" descr=""/>
          <p:cNvPicPr/>
          <p:nvPr/>
        </p:nvPicPr>
        <p:blipFill>
          <a:blip r:embed="rId1"/>
          <a:stretch/>
        </p:blipFill>
        <p:spPr>
          <a:xfrm>
            <a:off x="968400" y="946440"/>
            <a:ext cx="1945440" cy="18810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Диаграммы активностей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6624000" y="3240000"/>
            <a:ext cx="4906800" cy="6008400"/>
          </a:xfrm>
          <a:prstGeom prst="rect">
            <a:avLst/>
          </a:prstGeom>
          <a:ln>
            <a:noFill/>
          </a:ln>
        </p:spPr>
      </p:pic>
      <p:sp>
        <p:nvSpPr>
          <p:cNvPr id="173" name="CustomShape 5"/>
          <p:cNvSpPr/>
          <p:nvPr/>
        </p:nvSpPr>
        <p:spPr>
          <a:xfrm>
            <a:off x="787320" y="3738240"/>
            <a:ext cx="5764680" cy="396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2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Диаграмма активностей: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Конструирование конфигурации</a:t>
            </a:r>
            <a:endParaRPr b="0" lang="ru-RU" sz="3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Паттерн проектирования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ctr">
              <a:lnSpc>
                <a:spcPct val="200000"/>
              </a:lnSpc>
            </a:pPr>
            <a:r>
              <a:rPr b="1" lang="ru-RU" sz="4800" spc="-1" strike="noStrike">
                <a:solidFill>
                  <a:srgbClr val="253957"/>
                </a:solidFill>
                <a:latin typeface="Arial Narrow"/>
                <a:ea typeface="Arial Narrow"/>
              </a:rPr>
              <a:t>M.V.C.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Статическая структура системы</a:t>
            </a:r>
            <a:endParaRPr b="1" lang="ru-RU" sz="5000" spc="-1" strike="noStrike">
              <a:latin typeface="TimesNewRomanPS-BoldMT"/>
              <a:ea typeface="TimesNewRomanPS-BoldMT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87320" y="3738240"/>
            <a:ext cx="569268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2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Диаграмма классов: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Вход в систему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5688000" y="3240000"/>
            <a:ext cx="4896000" cy="61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Диаграммы последовательностей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87320" y="3738240"/>
            <a:ext cx="569268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2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Диаграмма последовательностей: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Удаление конфигурации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6100200" y="4680000"/>
            <a:ext cx="5923800" cy="398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Используемый стек технологий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Реализация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Python 3.5, Django 2.0.4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HTML, CSS, JS (Jquery)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Пользовательский интерфейс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Реализация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152000" y="3681000"/>
            <a:ext cx="10762200" cy="53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793440" y="2113920"/>
            <a:ext cx="11429640" cy="638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Спасибо за внимание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87120" y="8168040"/>
            <a:ext cx="340488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 Narrow"/>
                <a:ea typeface="Arial Narrow"/>
              </a:rPr>
              <a:t>https://www.facebook.com/anderson.ak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06" name="Изображение" descr=""/>
          <p:cNvPicPr/>
          <p:nvPr/>
        </p:nvPicPr>
        <p:blipFill>
          <a:blip r:embed="rId1"/>
          <a:stretch/>
        </p:blipFill>
        <p:spPr>
          <a:xfrm>
            <a:off x="5366160" y="3498840"/>
            <a:ext cx="2272320" cy="2197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Постановка задачи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87320" y="4392000"/>
            <a:ext cx="11429640" cy="4176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2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Разработать информационную систему для обеспечения возможности сравнения различных конфигураций компьютеров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/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TimesNewRomanPSMT"/>
              <a:ea typeface="TimesNewRomanPSMT"/>
            </a:endParaRPr>
          </a:p>
        </p:txBody>
      </p:sp>
      <p:pic>
        <p:nvPicPr>
          <p:cNvPr id="128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Анализ поставленной задачи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87320" y="3672000"/>
            <a:ext cx="11429640" cy="49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Предметная область задачи — аппаратная часть компьютеров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Способы реализации задачи</a:t>
            </a:r>
            <a:endParaRPr b="0" lang="ru-RU" sz="3000" spc="-1" strike="noStrike">
              <a:latin typeface="Arial"/>
            </a:endParaRPr>
          </a:p>
          <a:p>
            <a:pPr lvl="2" marL="648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Ручное тестирование (применение бенчмарков)</a:t>
            </a:r>
            <a:endParaRPr b="0" lang="ru-RU" sz="3000" spc="-1" strike="noStrike">
              <a:latin typeface="Arial"/>
            </a:endParaRPr>
          </a:p>
          <a:p>
            <a:pPr lvl="2" marL="648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Сбор сведений (внешние источники)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Преимущества бенчмарков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87320" y="3672000"/>
            <a:ext cx="11429640" cy="4896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Объективность (индекс производительности)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Всеобъемлимость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Недостатки бенчмарков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87320" y="3672000"/>
            <a:ext cx="11429640" cy="4896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Изношенность компонентов системы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Проблемы в системе охлаждения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Используемая операционная система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Запущенные программы на компьютере в момент теста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Аналоги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87320" y="3672000"/>
            <a:ext cx="11429640" cy="64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Пример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3228840" y="4248000"/>
            <a:ext cx="6347160" cy="368496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720000" y="8064000"/>
            <a:ext cx="11429640" cy="64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https://edelws.ru/constructor/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Аналоги. Недостатки.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Магазин — цель продать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Нет объективной оценки в сравнении с другими моделями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Нет связи с складом пользователя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Требования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Сравнение конфигураций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Объективная оценка узлов системы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Связь с базой данных склада</a:t>
            </a:r>
            <a:endParaRPr b="0" lang="ru-RU" sz="3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b="1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Независимость от операционной системы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Изображение" descr=""/>
          <p:cNvPicPr/>
          <p:nvPr/>
        </p:nvPicPr>
        <p:blipFill>
          <a:blip r:embed="rId1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1" lang="ru-RU" sz="5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Диаграмма Прецедентов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672000" y="3096000"/>
            <a:ext cx="5723280" cy="60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LibreOffice/6.0.1.1$Windows_x86 LibreOffice_project/60bfb1526849283ce2491346ed2aa51c465abfe6</Application>
  <Words>1437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2018-05-12T23:26:40Z</dcterms:modified>
  <cp:revision>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Другой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