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5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33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8805"/>
              </p:ext>
            </p:extLst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9198"/>
              </p:ext>
            </p:extLst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48076"/>
              </p:ext>
            </p:extLst>
          </p:nvPr>
        </p:nvGraphicFramePr>
        <p:xfrm>
          <a:off x="5674657" y="464175"/>
          <a:ext cx="3630706" cy="6344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@time(numeric)</a:t>
                      </a:r>
                    </a:p>
                    <a:p>
                      <a:r>
                        <a:rPr lang="en-US" dirty="0"/>
                        <a:t>@day(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@month(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total_spent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remaining_budget</a:t>
                      </a:r>
                      <a:r>
                        <a:rPr lang="en-US" dirty="0"/>
                        <a:t>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Split time/date to time/day/month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remaining budget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13515"/>
              </p:ext>
            </p:extLst>
          </p:nvPr>
        </p:nvGraphicFramePr>
        <p:xfrm>
          <a:off x="9701303" y="464174"/>
          <a:ext cx="2203824" cy="633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5257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787066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@budget(numeric)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25183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Edit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20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</a:t>
            </a:r>
            <a:r>
              <a:rPr lang="en-US" sz="2800" dirty="0" err="1"/>
              <a:t>Budgee</a:t>
            </a:r>
            <a:endParaRPr lang="en-US" sz="2800" dirty="0"/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5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31503"/>
              </p:ext>
            </p:extLst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?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2655-CF68-0C4E-9D77-867C12AB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59"/>
            <a:ext cx="10515600" cy="65756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Spending Tracker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Build an app that allows a user to track their spending.</a:t>
            </a:r>
          </a:p>
          <a:p>
            <a:pPr marL="0" indent="0">
              <a:buNone/>
            </a:pPr>
            <a:r>
              <a:rPr lang="en-GB" b="1" dirty="0"/>
              <a:t>MVP</a:t>
            </a:r>
          </a:p>
          <a:p>
            <a:pPr lvl="1"/>
            <a:r>
              <a:rPr lang="en-GB" dirty="0"/>
              <a:t>The app should allow the user to create, edit and delete merchants, e.g. Tesco, Amazon, </a:t>
            </a:r>
            <a:r>
              <a:rPr lang="en-GB" dirty="0" err="1"/>
              <a:t>ScotRail</a:t>
            </a:r>
            <a:endParaRPr lang="en-GB" dirty="0"/>
          </a:p>
          <a:p>
            <a:pPr lvl="1"/>
            <a:r>
              <a:rPr lang="en-GB" dirty="0"/>
              <a:t>The app should allow the user to create, edit and delete tags for their spending, e.g. groceries, entertainment, transport</a:t>
            </a:r>
          </a:p>
          <a:p>
            <a:pPr lvl="1"/>
            <a:r>
              <a:rPr lang="en-GB" dirty="0"/>
              <a:t>The user should be able to assign tags and merchants to a transaction, as well as an amount spent on each transaction.</a:t>
            </a:r>
          </a:p>
          <a:p>
            <a:pPr lvl="1"/>
            <a:r>
              <a:rPr lang="en-GB" dirty="0"/>
              <a:t>The app should display all the transactions a user has made in a single view, with each transaction's amount, merchant and tag, and a total for all transactions.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Inspired by:</a:t>
            </a:r>
          </a:p>
          <a:p>
            <a:pPr marL="0" indent="0">
              <a:buNone/>
            </a:pPr>
            <a:r>
              <a:rPr lang="en-GB" dirty="0" err="1"/>
              <a:t>Monzo</a:t>
            </a:r>
            <a:r>
              <a:rPr lang="en-GB" dirty="0"/>
              <a:t>, </a:t>
            </a:r>
            <a:r>
              <a:rPr lang="en-GB" dirty="0" err="1"/>
              <a:t>MoneyDashboard</a:t>
            </a:r>
            <a:r>
              <a:rPr lang="en-GB" dirty="0"/>
              <a:t>, lots of mobile/online banking apps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Possible Extensions</a:t>
            </a:r>
          </a:p>
          <a:p>
            <a:pPr lvl="1"/>
            <a:r>
              <a:rPr lang="en-GB" dirty="0"/>
              <a:t>Transactions should have a timestamp, and the user should be able to view transactions sorted by the time they took place.</a:t>
            </a:r>
          </a:p>
          <a:p>
            <a:pPr lvl="1"/>
            <a:r>
              <a:rPr lang="en-GB" dirty="0"/>
              <a:t>The user should be able to supply a budget, and the app should alert the user somehow when when they are nearing this budget or have gone over it.</a:t>
            </a:r>
          </a:p>
          <a:p>
            <a:pPr lvl="1"/>
            <a:r>
              <a:rPr lang="en-GB" dirty="0"/>
              <a:t>The user should be able to filter their view of transactions, for example, to view all transactions in a given month, or view all spending on groceries.</a:t>
            </a:r>
          </a:p>
        </p:txBody>
      </p:sp>
    </p:spTree>
    <p:extLst>
      <p:ext uri="{BB962C8B-B14F-4D97-AF65-F5344CB8AC3E}">
        <p14:creationId xmlns:p14="http://schemas.microsoft.com/office/powerpoint/2010/main" val="13243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31231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11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77448"/>
              </p:ext>
            </p:extLst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7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414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59731"/>
              </p:ext>
            </p:extLst>
          </p:nvPr>
        </p:nvGraphicFramePr>
        <p:xfrm>
          <a:off x="525928" y="1031240"/>
          <a:ext cx="2365188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8430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8088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24728"/>
              </p:ext>
            </p:extLst>
          </p:nvPr>
        </p:nvGraphicFramePr>
        <p:xfrm>
          <a:off x="3574675" y="1031240"/>
          <a:ext cx="2365188" cy="21234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84306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8088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26136"/>
              </p:ext>
            </p:extLst>
          </p:nvPr>
        </p:nvGraphicFramePr>
        <p:xfrm>
          <a:off x="159124" y="3980356"/>
          <a:ext cx="11873751" cy="26720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0988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71456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3498094520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1705342594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209417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(NUMERIC(4,2)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Day 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Month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(NUMERIC(10,2)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/>
          <p:nvPr/>
        </p:nvCxnSpPr>
        <p:spPr>
          <a:xfrm>
            <a:off x="968188" y="3429000"/>
            <a:ext cx="1627094" cy="112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3943722" y="3163963"/>
            <a:ext cx="224866" cy="148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1298</Words>
  <Application>Microsoft Macintosh PowerPoint</Application>
  <PresentationFormat>Widescreen</PresentationFormat>
  <Paragraphs>470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 4 Project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Tables</vt:lpstr>
      <vt:lpstr>Classes</vt:lpstr>
      <vt:lpstr>Homepage - Buttons</vt:lpstr>
      <vt:lpstr>Function rationale – Page 1</vt:lpstr>
      <vt:lpstr>Function rationale – Page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39</cp:revision>
  <dcterms:created xsi:type="dcterms:W3CDTF">2018-11-08T14:38:19Z</dcterms:created>
  <dcterms:modified xsi:type="dcterms:W3CDTF">2018-11-10T17:54:55Z</dcterms:modified>
</cp:coreProperties>
</file>