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70" r:id="rId11"/>
    <p:sldId id="264" r:id="rId12"/>
    <p:sldId id="257" r:id="rId13"/>
    <p:sldId id="268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593"/>
    <a:srgbClr val="33C1C4"/>
    <a:srgbClr val="FFFD78"/>
    <a:srgbClr val="FFD579"/>
    <a:srgbClr val="0091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13515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@budget(numeric)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66511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2F6-2D39-E846-81AC-2332B628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Class Checklist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DA40-2C2D-594D-B150-4D8418E46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</a:t>
            </a:r>
          </a:p>
          <a:p>
            <a:pPr lvl="2"/>
            <a:r>
              <a:rPr lang="en-GB" strike="sngStrike" dirty="0"/>
              <a:t>create</a:t>
            </a:r>
            <a:r>
              <a:rPr lang="en-GB" dirty="0"/>
              <a:t>, </a:t>
            </a:r>
          </a:p>
          <a:p>
            <a:pPr lvl="2"/>
            <a:r>
              <a:rPr lang="en-GB" strike="sngStrike" dirty="0"/>
              <a:t>edit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and </a:t>
            </a:r>
            <a:r>
              <a:rPr lang="en-GB" strike="sngStrike" dirty="0"/>
              <a:t>delete</a:t>
            </a:r>
            <a:r>
              <a:rPr lang="en-GB" dirty="0"/>
              <a:t>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39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-15873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50384"/>
              </p:ext>
            </p:extLst>
          </p:nvPr>
        </p:nvGraphicFramePr>
        <p:xfrm>
          <a:off x="64994" y="1031240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28955"/>
              </p:ext>
            </p:extLst>
          </p:nvPr>
        </p:nvGraphicFramePr>
        <p:xfrm>
          <a:off x="1916949" y="1031240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224303" y="3429000"/>
            <a:ext cx="2370979" cy="112955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151529" y="3429000"/>
            <a:ext cx="2017059" cy="122368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828"/>
              </p:ext>
            </p:extLst>
          </p:nvPr>
        </p:nvGraphicFramePr>
        <p:xfrm>
          <a:off x="3751731" y="191865"/>
          <a:ext cx="2662516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50307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125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00953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91791"/>
              </p:ext>
            </p:extLst>
          </p:nvPr>
        </p:nvGraphicFramePr>
        <p:xfrm>
          <a:off x="6520707" y="1025262"/>
          <a:ext cx="5568201" cy="2199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436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40165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986777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403050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2384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(£)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4" y="2315305"/>
            <a:ext cx="4529169" cy="233737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>
            <a:off x="5912224" y="2315305"/>
            <a:ext cx="608483" cy="427895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1411</Words>
  <Application>Microsoft Macintosh PowerPoint</Application>
  <PresentationFormat>Widescreen</PresentationFormat>
  <Paragraphs>509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Table Dependencies</vt:lpstr>
      <vt:lpstr>Classes</vt:lpstr>
      <vt:lpstr>Homepage - Buttons</vt:lpstr>
      <vt:lpstr>Function rationale – Page 1</vt:lpstr>
      <vt:lpstr>Function rationale – Page 2</vt:lpstr>
      <vt:lpstr>Merchant Class Checklist (Back-end)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45</cp:revision>
  <dcterms:created xsi:type="dcterms:W3CDTF">2018-11-08T14:38:19Z</dcterms:created>
  <dcterms:modified xsi:type="dcterms:W3CDTF">2018-11-10T23:09:02Z</dcterms:modified>
</cp:coreProperties>
</file>