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57" r:id="rId13"/>
    <p:sldId id="268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78964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@budget(numeric)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/>
                        <a:t>end_time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6511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-1587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50384"/>
              </p:ext>
            </p:extLst>
          </p:nvPr>
        </p:nvGraphicFramePr>
        <p:xfrm>
          <a:off x="64994" y="1031240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28955"/>
              </p:ext>
            </p:extLst>
          </p:nvPr>
        </p:nvGraphicFramePr>
        <p:xfrm>
          <a:off x="1916949" y="1031240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224303" y="3429000"/>
            <a:ext cx="2370979" cy="112955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151529" y="3429000"/>
            <a:ext cx="2017059" cy="122368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828"/>
              </p:ext>
            </p:extLst>
          </p:nvPr>
        </p:nvGraphicFramePr>
        <p:xfrm>
          <a:off x="3751731" y="191865"/>
          <a:ext cx="2662516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50307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125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1791"/>
              </p:ext>
            </p:extLst>
          </p:nvPr>
        </p:nvGraphicFramePr>
        <p:xfrm>
          <a:off x="6520707" y="1025262"/>
          <a:ext cx="5568201" cy="2199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436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40165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86777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403050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2384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(£)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4" y="2315305"/>
            <a:ext cx="4529169" cy="233737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912224" y="1879600"/>
            <a:ext cx="759509" cy="43570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1419</Words>
  <Application>Microsoft Macintosh PowerPoint</Application>
  <PresentationFormat>Widescreen</PresentationFormat>
  <Paragraphs>511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Homepage - Buttons</vt:lpstr>
      <vt:lpstr>Function rationale – Page 1</vt:lpstr>
      <vt:lpstr>Function rationale – Page 2</vt:lpstr>
      <vt:lpstr>Merchant Class Checklist (Back-end)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47</cp:revision>
  <dcterms:created xsi:type="dcterms:W3CDTF">2018-11-08T14:38:19Z</dcterms:created>
  <dcterms:modified xsi:type="dcterms:W3CDTF">2018-11-11T18:19:16Z</dcterms:modified>
</cp:coreProperties>
</file>