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57" r:id="rId13"/>
    <p:sldId id="268" r:id="rId14"/>
    <p:sldId id="266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076"/>
              </p:ext>
            </p:extLst>
          </p:nvPr>
        </p:nvGraphicFramePr>
        <p:xfrm>
          <a:off x="5674657" y="464175"/>
          <a:ext cx="3630706" cy="63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@time(numeric)</a:t>
                      </a:r>
                    </a:p>
                    <a:p>
                      <a:r>
                        <a:rPr lang="en-US" dirty="0"/>
                        <a:t>@day(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@month(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Split time/date to time/day/month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88860"/>
              </p:ext>
            </p:extLst>
          </p:nvPr>
        </p:nvGraphicFramePr>
        <p:xfrm>
          <a:off x="9701303" y="464174"/>
          <a:ext cx="2203824" cy="63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start_time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Edit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1 - Merchants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2 - </a:t>
            </a:r>
            <a:r>
              <a:rPr lang="en-US" sz="2800" b="1" dirty="0" err="1"/>
              <a:t>Merchnats</a:t>
            </a:r>
            <a:endParaRPr lang="en-US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5105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Tag and Budget classes need all the same functions as Merchant class for the same reasons.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3 -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71010"/>
              </p:ext>
            </p:extLst>
          </p:nvPr>
        </p:nvGraphicFramePr>
        <p:xfrm>
          <a:off x="85165" y="765885"/>
          <a:ext cx="12021670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transactions need to be saved to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 is inserted into the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will need to be identified to allow them to be added to budgets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0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4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1615"/>
              </p:ext>
            </p:extLst>
          </p:nvPr>
        </p:nvGraphicFramePr>
        <p:xfrm>
          <a:off x="85165" y="765885"/>
          <a:ext cx="12021670" cy="312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time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0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-1587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50384"/>
              </p:ext>
            </p:extLst>
          </p:nvPr>
        </p:nvGraphicFramePr>
        <p:xfrm>
          <a:off x="64994" y="1031240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28955"/>
              </p:ext>
            </p:extLst>
          </p:nvPr>
        </p:nvGraphicFramePr>
        <p:xfrm>
          <a:off x="1916949" y="1031240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6136"/>
              </p:ext>
            </p:extLst>
          </p:nvPr>
        </p:nvGraphicFramePr>
        <p:xfrm>
          <a:off x="159124" y="3980356"/>
          <a:ext cx="11873751" cy="2672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0988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71456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498094520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170534259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(NUMERIC(4,2)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224303" y="3429000"/>
            <a:ext cx="2370979" cy="112955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151529" y="3429000"/>
            <a:ext cx="2017059" cy="122368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6828"/>
              </p:ext>
            </p:extLst>
          </p:nvPr>
        </p:nvGraphicFramePr>
        <p:xfrm>
          <a:off x="3751731" y="191865"/>
          <a:ext cx="2662516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50307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125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91791"/>
              </p:ext>
            </p:extLst>
          </p:nvPr>
        </p:nvGraphicFramePr>
        <p:xfrm>
          <a:off x="6520707" y="1025262"/>
          <a:ext cx="5568201" cy="2199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436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40165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86777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403050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2384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(£)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4" y="2315305"/>
            <a:ext cx="4529169" cy="233737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 flipV="1">
            <a:off x="5912224" y="1879600"/>
            <a:ext cx="759509" cy="43570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1575</Words>
  <Application>Microsoft Macintosh PowerPoint</Application>
  <PresentationFormat>Widescreen</PresentationFormat>
  <Paragraphs>553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Homepage - Buttons</vt:lpstr>
      <vt:lpstr>Function rationale – Page 1 - Merchants</vt:lpstr>
      <vt:lpstr>Function rationale – Page 2 - Merchnats</vt:lpstr>
      <vt:lpstr>Function rationale – Page 3 - Transactions</vt:lpstr>
      <vt:lpstr>Function rationale – Page 4 Transactions</vt:lpstr>
      <vt:lpstr>Merchant Class Checklist (Back-end)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53</cp:revision>
  <dcterms:created xsi:type="dcterms:W3CDTF">2018-11-08T14:38:19Z</dcterms:created>
  <dcterms:modified xsi:type="dcterms:W3CDTF">2018-11-12T11:47:32Z</dcterms:modified>
</cp:coreProperties>
</file>