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53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588D9-85D6-B940-8483-AE569F11F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DC5EE-BE02-B946-8054-B423CA3B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4785-13AF-6D4B-8B96-CBE327B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36AD-4D58-1D46-B911-D011B23D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1262-124F-A047-A23A-8AECE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6F7E-229E-9E42-8411-5AA9B67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0C4E-230F-AC44-BF40-CA0C04BCB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98F9-C589-3543-B3DF-93CB47FF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D97E-CF57-0142-AFFA-E2C9CCCC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ED4F-6D12-E740-B1FD-7BF9696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40B2C-B759-5146-9659-23537286D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3E0F-C979-7646-926B-2E598A7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C906-46E1-4B49-89B3-1228C37C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1A191-80CB-4740-A9EC-C75CF48E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49690-F8A7-D940-88F1-65C6887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49FC-6109-984A-BFF8-33D3C2D9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ECAA-9701-C047-ABEF-2C587792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ACC5-4E16-F94D-AF9D-542835A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7771-97E8-E740-8081-FC62AC5D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12B0C-CF09-CD48-9288-3F527904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298B-B261-D54F-B141-E53D625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F125-FD03-A445-9F3C-B1DCECA1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3E068-F3D8-6C46-BB85-6DC1FD99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E803-25AD-A442-A96B-B112FF34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B7D5F-EB22-2A42-B440-918BA7D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67E1-E6A6-6849-86AE-FD294A74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2A53-0D15-744E-9BD6-08892FD0E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22AE8-1609-4142-A9F2-A0CAABB5E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854-B870-2642-8071-FD75555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C319E-B95B-EF48-B305-C24C98B3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0DA7-5A2A-C64A-93E5-A1442CC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4AC8-74A0-A240-A119-03F60F3C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543A-9020-C343-BC0E-3B13930B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ADB7-C65B-C94C-85AC-0F4E1201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92469-368A-BC44-B485-3720F38B6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7653-CFEB-734C-BC12-E3975F405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0348C-CDFF-DB4B-9E35-DBC57EB3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E885C-2B4A-AE4B-9524-7C8E0CEB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BBD4A-A7C6-BD44-A208-58C9016D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7E1-9595-584E-87FD-9C9BD6E5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D963A-4E76-C745-BD59-6FC4B6C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4496-963C-D04E-AF91-57707B2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5494-818E-9D4A-894E-F2012D9F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3702C-BE8E-2B49-951D-2CD3D593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B557C-AE8A-C440-AAA3-12BE65B0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E081-05C1-5F4B-A8CE-EC93F37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7230-75B8-D846-9863-C85DF2A8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187E5-9B86-1F45-ADA7-AB025539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95D44-F20A-914A-98F6-DF1A381D3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6DC9-3413-E547-AD67-DE733C5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FAF2C-CACA-F241-AE4A-DEB9867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00C6-C1CF-F043-A883-0A61F625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A26-6336-2C42-8BB0-505E77F5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36652-B546-F947-81D5-466F6868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31C0-8B9D-3F48-8DB8-F1494FFD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634F-1DA6-BB49-996F-C0A9491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F452A-56B3-D64F-A78F-2C57331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AF151-9C53-7D46-961A-73D7FB76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9041A-5592-3D41-84E9-E7BF48BC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B8DD4-7E7E-8748-832D-6C59A4D6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A5BC-31F1-5849-B40F-8B789CD70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D7DD3-0D86-7041-9F4A-55F1DF225378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95E9-18E6-1C49-ABC4-403DDAE92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C4EE3-FBB3-2649-AA41-5F214ABF3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25DB-5F38-2F42-89D3-3DDEB72E9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C0A-7C4B-DD4A-ADF3-9AE9CBABC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43CBD-AC16-0F43-B7E4-18C83014B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Budget App</a:t>
            </a:r>
          </a:p>
          <a:p>
            <a:endParaRPr lang="en-US" dirty="0"/>
          </a:p>
          <a:p>
            <a:r>
              <a:rPr lang="en-US" dirty="0"/>
              <a:t>Started 08Nov2018</a:t>
            </a:r>
          </a:p>
        </p:txBody>
      </p:sp>
    </p:spTree>
    <p:extLst>
      <p:ext uri="{BB962C8B-B14F-4D97-AF65-F5344CB8AC3E}">
        <p14:creationId xmlns:p14="http://schemas.microsoft.com/office/powerpoint/2010/main" val="33408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Homepage - </a:t>
            </a:r>
            <a:r>
              <a:rPr lang="en-US" b="1" dirty="0"/>
              <a:t>Buttons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Budgee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2712243" y="2228850"/>
            <a:ext cx="70913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Welcome to Budge-Track</a:t>
            </a:r>
          </a:p>
          <a:p>
            <a:pPr algn="ctr"/>
            <a:r>
              <a:rPr lang="en-US" sz="2800" dirty="0"/>
              <a:t>Blah blah this is a spending tracking app, this app will answer your prayers and reveal the purpose of life blah blah blah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4D616B-0A8D-C649-9BD0-894A7367E0B1}"/>
              </a:ext>
            </a:extLst>
          </p:cNvPr>
          <p:cNvSpPr/>
          <p:nvPr/>
        </p:nvSpPr>
        <p:spPr>
          <a:xfrm>
            <a:off x="842957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E7E139-3CB4-DE47-9FC8-3C1DB74F843F}"/>
              </a:ext>
            </a:extLst>
          </p:cNvPr>
          <p:cNvSpPr/>
          <p:nvPr/>
        </p:nvSpPr>
        <p:spPr>
          <a:xfrm>
            <a:off x="3118244" y="5322094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AE04B86-8245-C34B-B5C7-0473801ABE37}"/>
              </a:ext>
            </a:extLst>
          </p:cNvPr>
          <p:cNvSpPr/>
          <p:nvPr/>
        </p:nvSpPr>
        <p:spPr>
          <a:xfrm>
            <a:off x="5393531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02667DF-C78C-6640-A3A2-8144AFF82ED6}"/>
              </a:ext>
            </a:extLst>
          </p:cNvPr>
          <p:cNvSpPr/>
          <p:nvPr/>
        </p:nvSpPr>
        <p:spPr>
          <a:xfrm>
            <a:off x="7668818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AE2B85-6843-FF42-B9F0-9612E1244946}"/>
              </a:ext>
            </a:extLst>
          </p:cNvPr>
          <p:cNvSpPr/>
          <p:nvPr/>
        </p:nvSpPr>
        <p:spPr>
          <a:xfrm>
            <a:off x="9944106" y="5297091"/>
            <a:ext cx="1404937" cy="535782"/>
          </a:xfrm>
          <a:prstGeom prst="round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616738" y="5389677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Spending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1097F1-B0E8-6B4F-8564-0C8C551E9B02}"/>
              </a:ext>
            </a:extLst>
          </p:cNvPr>
          <p:cNvSpPr txBox="1"/>
          <p:nvPr/>
        </p:nvSpPr>
        <p:spPr>
          <a:xfrm>
            <a:off x="2892025" y="5414680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3067-CBB3-6145-A300-0CC8C9CBF305}"/>
              </a:ext>
            </a:extLst>
          </p:cNvPr>
          <p:cNvSpPr txBox="1"/>
          <p:nvPr/>
        </p:nvSpPr>
        <p:spPr>
          <a:xfrm>
            <a:off x="5167312" y="5389676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84332-C721-0844-A525-20A65133531C}"/>
              </a:ext>
            </a:extLst>
          </p:cNvPr>
          <p:cNvSpPr txBox="1"/>
          <p:nvPr/>
        </p:nvSpPr>
        <p:spPr>
          <a:xfrm>
            <a:off x="7442600" y="5389675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3449BE-460D-8848-ABC7-38D1F38531E7}"/>
              </a:ext>
            </a:extLst>
          </p:cNvPr>
          <p:cNvSpPr txBox="1"/>
          <p:nvPr/>
        </p:nvSpPr>
        <p:spPr>
          <a:xfrm>
            <a:off x="9803606" y="538967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Edit Transactions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E20F-3D14-C542-88AD-AF144262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121" y="829604"/>
            <a:ext cx="1361281" cy="136128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BD78A16-B8AC-8A41-9FE8-CEC6E519ED1E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73FDDA-1B28-CC4F-A7BA-C86171CF538A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522B51-0A86-8949-BAA9-B5908D7562C4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29DBA2-58DE-CF4B-94F2-97FAEB679DB2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4B3F76-9E5C-BA46-9B1B-14787A8126EC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5B98CD-47D9-7D44-BD92-4A3A64548F4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9E3580-1DA8-5C4F-9022-A65B449FFDD6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46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5467"/>
              </p:ext>
            </p:extLst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2815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41970"/>
              </p:ext>
            </p:extLst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8309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76015"/>
              </p:ext>
            </p:extLst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0278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1629687" y="588556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040FA5-2EB8-6046-937E-4CDB03F58C4B}"/>
              </a:ext>
            </a:extLst>
          </p:cNvPr>
          <p:cNvSpPr txBox="1"/>
          <p:nvPr/>
        </p:nvSpPr>
        <p:spPr>
          <a:xfrm>
            <a:off x="323017" y="51949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Time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093B20-D0A6-DD44-BF96-729BA78D03C6}"/>
              </a:ext>
            </a:extLst>
          </p:cNvPr>
          <p:cNvSpPr/>
          <p:nvPr/>
        </p:nvSpPr>
        <p:spPr>
          <a:xfrm>
            <a:off x="1984811" y="5147071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73E11C-6965-FB4B-9F26-0A57BD8A6690}"/>
              </a:ext>
            </a:extLst>
          </p:cNvPr>
          <p:cNvSpPr txBox="1"/>
          <p:nvPr/>
        </p:nvSpPr>
        <p:spPr>
          <a:xfrm>
            <a:off x="3116259" y="5222148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Day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DA7E25-E6FA-BC40-86C0-9E1E91F037AB}"/>
              </a:ext>
            </a:extLst>
          </p:cNvPr>
          <p:cNvSpPr/>
          <p:nvPr/>
        </p:nvSpPr>
        <p:spPr>
          <a:xfrm>
            <a:off x="4401537" y="5174299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09E510-0919-F44B-89A3-CA9D8C05FB81}"/>
              </a:ext>
            </a:extLst>
          </p:cNvPr>
          <p:cNvSpPr txBox="1"/>
          <p:nvPr/>
        </p:nvSpPr>
        <p:spPr>
          <a:xfrm>
            <a:off x="4401536" y="5241883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0B9474-666D-F244-A3EE-730276834646}"/>
              </a:ext>
            </a:extLst>
          </p:cNvPr>
          <p:cNvSpPr txBox="1"/>
          <p:nvPr/>
        </p:nvSpPr>
        <p:spPr>
          <a:xfrm>
            <a:off x="2049893" y="5231108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A3FE40-F18B-3B44-9CC7-9361CDD90883}"/>
              </a:ext>
            </a:extLst>
          </p:cNvPr>
          <p:cNvSpPr txBox="1"/>
          <p:nvPr/>
        </p:nvSpPr>
        <p:spPr>
          <a:xfrm>
            <a:off x="5653241" y="5186738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Month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13AE14-84C4-584A-A532-7CE6D4BA2DBB}"/>
              </a:ext>
            </a:extLst>
          </p:cNvPr>
          <p:cNvSpPr/>
          <p:nvPr/>
        </p:nvSpPr>
        <p:spPr>
          <a:xfrm>
            <a:off x="7126777" y="5138889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85E217-D6ED-3441-9B19-8F735171E3DC}"/>
              </a:ext>
            </a:extLst>
          </p:cNvPr>
          <p:cNvSpPr txBox="1"/>
          <p:nvPr/>
        </p:nvSpPr>
        <p:spPr>
          <a:xfrm>
            <a:off x="7126776" y="5206473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26054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340</Words>
  <Application>Microsoft Macintosh PowerPoint</Application>
  <PresentationFormat>Widescreen</PresentationFormat>
  <Paragraphs>172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4 Project</vt:lpstr>
      <vt:lpstr>Homepage - Buttons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Project</dc:title>
  <dc:creator>Cat Ford</dc:creator>
  <cp:lastModifiedBy>Cat Ford</cp:lastModifiedBy>
  <cp:revision>14</cp:revision>
  <dcterms:created xsi:type="dcterms:W3CDTF">2018-11-08T14:38:19Z</dcterms:created>
  <dcterms:modified xsi:type="dcterms:W3CDTF">2018-11-08T15:51:17Z</dcterms:modified>
</cp:coreProperties>
</file>