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33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680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414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59731"/>
              </p:ext>
            </p:extLst>
          </p:nvPr>
        </p:nvGraphicFramePr>
        <p:xfrm>
          <a:off x="525928" y="1031240"/>
          <a:ext cx="2365188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430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8088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24728"/>
              </p:ext>
            </p:extLst>
          </p:nvPr>
        </p:nvGraphicFramePr>
        <p:xfrm>
          <a:off x="3574675" y="1031240"/>
          <a:ext cx="2365188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430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8088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6136"/>
              </p:ext>
            </p:extLst>
          </p:nvPr>
        </p:nvGraphicFramePr>
        <p:xfrm>
          <a:off x="159124" y="3980356"/>
          <a:ext cx="11873751" cy="2672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0988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71456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498094520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170534259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(NUMERIC(4,2)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Month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/>
          <p:nvPr/>
        </p:nvCxnSpPr>
        <p:spPr>
          <a:xfrm>
            <a:off x="968188" y="3429000"/>
            <a:ext cx="1627094" cy="11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3943722" y="3163963"/>
            <a:ext cx="224866" cy="148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48076"/>
              </p:ext>
            </p:extLst>
          </p:nvPr>
        </p:nvGraphicFramePr>
        <p:xfrm>
          <a:off x="5674657" y="464175"/>
          <a:ext cx="3630706" cy="63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@time(numeric)</a:t>
                      </a:r>
                    </a:p>
                    <a:p>
                      <a:r>
                        <a:rPr lang="en-US" dirty="0"/>
                        <a:t>@day(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@month(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total_spent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r>
                        <a:rPr lang="en-US" dirty="0"/>
                        <a:t>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Split time/date to time/day/month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13515"/>
              </p:ext>
            </p:extLst>
          </p:nvPr>
        </p:nvGraphicFramePr>
        <p:xfrm>
          <a:off x="9701303" y="464174"/>
          <a:ext cx="2203824" cy="63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52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787066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@budget(numeric)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2518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Edit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787</Words>
  <Application>Microsoft Macintosh PowerPoint</Application>
  <PresentationFormat>Widescreen</PresentationFormat>
  <Paragraphs>405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4 Project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Classes</vt:lpstr>
      <vt:lpstr>Homepage - Buttons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32</cp:revision>
  <dcterms:created xsi:type="dcterms:W3CDTF">2018-11-08T14:38:19Z</dcterms:created>
  <dcterms:modified xsi:type="dcterms:W3CDTF">2018-11-09T14:54:13Z</dcterms:modified>
</cp:coreProperties>
</file>