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4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BABA-BD1A-6647-B157-E8F48FD0E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50BA1-F781-4C45-ACD1-1B18FE0F3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3302A-59FF-034A-AB38-C7D7F9AC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841E0-6E31-6940-A0D1-0641A0F5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D01E-3023-A440-BEF4-A77A4DD8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8359-7588-7C43-96CF-D70EB894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30D5A-FFD8-DE41-A038-92186681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75DCB-34C8-B640-A17E-90B620F4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AEC7-A4BA-C040-9F6D-91D4D61E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37EB-F320-8046-8DF9-9B3BAABC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6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68F00-8513-434B-9150-8F4C61691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BD3FD-0AEF-6A44-B5D3-21A2112D9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78D3-31E1-2248-B537-48FF7552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A95D8-6A6C-AF40-BF53-2F21B6BA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1AD7-9FDF-CF4A-9362-C8AAE8DC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6BE4-92E3-A146-8B56-7CD5BD05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E9F8-A908-9646-BD5E-9363EF43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B893-DF98-4942-9E2B-936E0D5B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DFB5-3647-574D-84D9-6DDA46E2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3313-2F4B-654A-B73B-DDEEC006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8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6881-9DEB-F94A-A03D-8CF55356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ADE1B-41AF-0B4B-9796-02B3CF417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689BB-84AB-5448-89E4-7CFA86F9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8626-6831-674B-9746-A45647F5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FCAD-6703-9D45-B695-44434508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6413-4E68-EF4E-837E-9CE78654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1CDB-B9EC-6E42-96FD-1253EB7ED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BE45-A0CA-9946-9FD7-9F22E33D9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29E2D-6A44-5042-81D3-15881F91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08A48-D02D-DB40-8B2D-3B34175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8C13B-0D1A-B349-8730-11923C10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3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09AA-7CCA-734D-B305-E51CD12F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6F812-7ED7-1C45-BE1D-8AE62607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D0C46-AE08-BB48-9C32-0322E688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9E675-F181-7B47-816B-4834E56DD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3F5A7-1394-6340-81D8-C889F890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C8698-AC5E-CA4F-A18A-203C56C5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19B43-3029-514F-BAFE-6702EE8E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0CB5A-B55E-814A-BE1B-F974E523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C489-B2FA-C54E-A602-7B861226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5726-5492-A644-A3F5-543EEA6A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66DA3-B3A9-1041-94B6-CCDA5FCB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44CAE-F887-9B48-AF4E-5AEA6CD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5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F40DE-711B-8F4F-B6E8-538329DA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44286-D078-A347-9F0F-FF3FCE4F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90F7D-6A7F-A04A-9110-674A7BD5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FDCA-3EF3-D446-B78B-EF7BA537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C25A0-608E-8544-87C0-1B7F9CDB4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6A9C-74F1-064D-BE7F-0C68F0E6C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57318-EF05-C044-B408-D2D9E037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CFF21-333A-0045-96E1-F8D9451E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7185E-EEF9-174B-9233-1352F7F1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9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16D6-4205-534B-9864-346807E9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3EC03-B5C3-7944-9A45-75E67702A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2A703-0BCB-524A-91C5-BE83E7DE3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4E4C8-0A97-4944-A42A-17D64F58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CC79-3F9A-5D42-BE40-02E41211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2EC7C-DAB5-EA45-8753-7B2620BD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6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A0A0A-F286-7144-89D0-81EA0A0B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C286A-7407-7047-9368-1CB0961B4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F9D4-BC76-2E41-BB64-F74E54B7D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9193F-1251-E94C-A519-0A3F61339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935B-684F-B649-B707-78788D41F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6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BE1D-100B-584D-BC0B-A71E1649E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587B7-598C-2640-AEF4-A99C1CFD4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 Ford</dc:creator>
  <cp:lastModifiedBy>Cat Ford</cp:lastModifiedBy>
  <cp:revision>1</cp:revision>
  <dcterms:created xsi:type="dcterms:W3CDTF">2018-11-14T17:41:55Z</dcterms:created>
  <dcterms:modified xsi:type="dcterms:W3CDTF">2018-11-14T17:42:21Z</dcterms:modified>
</cp:coreProperties>
</file>