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0" r:id="rId11"/>
    <p:sldId id="264" r:id="rId12"/>
    <p:sldId id="273" r:id="rId13"/>
    <p:sldId id="257" r:id="rId14"/>
    <p:sldId id="268" r:id="rId15"/>
    <p:sldId id="266" r:id="rId16"/>
    <p:sldId id="271" r:id="rId17"/>
    <p:sldId id="272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593"/>
    <a:srgbClr val="33C1C4"/>
    <a:srgbClr val="FFFD78"/>
    <a:srgbClr val="FFD579"/>
    <a:srgbClr val="0091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53"/>
  </p:normalViewPr>
  <p:slideViewPr>
    <p:cSldViewPr snapToGrid="0" snapToObjects="1">
      <p:cViewPr varScale="1">
        <p:scale>
          <a:sx n="76" d="100"/>
          <a:sy n="7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5E3-3B14-814F-B029-FABBCFDA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Dependencies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208BDA-1E02-2A45-A677-D1AB90CDDCAA}"/>
              </a:ext>
            </a:extLst>
          </p:cNvPr>
          <p:cNvSpPr/>
          <p:nvPr/>
        </p:nvSpPr>
        <p:spPr>
          <a:xfrm>
            <a:off x="254000" y="1690688"/>
            <a:ext cx="3115734" cy="660400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Merchants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7E4FD-5AFE-3246-8547-58C4E0461E38}"/>
              </a:ext>
            </a:extLst>
          </p:cNvPr>
          <p:cNvSpPr/>
          <p:nvPr/>
        </p:nvSpPr>
        <p:spPr>
          <a:xfrm>
            <a:off x="4318000" y="1690688"/>
            <a:ext cx="3115734" cy="660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Tags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8E0B89-06BB-534C-BCC3-421CCABEBEAB}"/>
              </a:ext>
            </a:extLst>
          </p:cNvPr>
          <p:cNvSpPr/>
          <p:nvPr/>
        </p:nvSpPr>
        <p:spPr>
          <a:xfrm>
            <a:off x="4250267" y="4938712"/>
            <a:ext cx="3251200" cy="660400"/>
          </a:xfrm>
          <a:prstGeom prst="roundRect">
            <a:avLst/>
          </a:prstGeom>
          <a:solidFill>
            <a:srgbClr val="206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Budget_transactions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7AD95-51EB-0648-97F9-F5D893550B35}"/>
              </a:ext>
            </a:extLst>
          </p:cNvPr>
          <p:cNvGrpSpPr/>
          <p:nvPr/>
        </p:nvGrpSpPr>
        <p:grpSpPr>
          <a:xfrm>
            <a:off x="2286000" y="3314700"/>
            <a:ext cx="7230530" cy="660400"/>
            <a:chOff x="2286000" y="2991910"/>
            <a:chExt cx="7230530" cy="660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6D0035-C6FE-8641-973B-061002ADA8FF}"/>
                </a:ext>
              </a:extLst>
            </p:cNvPr>
            <p:cNvSpPr/>
            <p:nvPr/>
          </p:nvSpPr>
          <p:spPr>
            <a:xfrm>
              <a:off x="2286000" y="2991910"/>
              <a:ext cx="3115734" cy="660400"/>
            </a:xfrm>
            <a:prstGeom prst="roundRect">
              <a:avLst/>
            </a:prstGeom>
            <a:solidFill>
              <a:srgbClr val="33C1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Transactions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54CFE1-8E8B-6445-A9EA-164A6F914AE9}"/>
                </a:ext>
              </a:extLst>
            </p:cNvPr>
            <p:cNvSpPr/>
            <p:nvPr/>
          </p:nvSpPr>
          <p:spPr>
            <a:xfrm>
              <a:off x="6400796" y="2991910"/>
              <a:ext cx="3115734" cy="6604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Budgets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E91E8-854C-254C-B56F-734221FA49F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43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14E514-D53C-5C40-8776-6818E7916AE0}"/>
              </a:ext>
            </a:extLst>
          </p:cNvPr>
          <p:cNvCxnSpPr>
            <a:cxnSpLocks/>
          </p:cNvCxnSpPr>
          <p:nvPr/>
        </p:nvCxnSpPr>
        <p:spPr>
          <a:xfrm flipH="1">
            <a:off x="5875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FDDAD4-9017-FA46-91FC-47FB0C256153}"/>
              </a:ext>
            </a:extLst>
          </p:cNvPr>
          <p:cNvCxnSpPr>
            <a:cxnSpLocks/>
          </p:cNvCxnSpPr>
          <p:nvPr/>
        </p:nvCxnSpPr>
        <p:spPr>
          <a:xfrm>
            <a:off x="1811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4C5DD-A028-F04F-BAF4-52F1C2CFD4E8}"/>
              </a:ext>
            </a:extLst>
          </p:cNvPr>
          <p:cNvCxnSpPr>
            <a:cxnSpLocks/>
          </p:cNvCxnSpPr>
          <p:nvPr/>
        </p:nvCxnSpPr>
        <p:spPr>
          <a:xfrm flipH="1">
            <a:off x="3843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8805"/>
              </p:ext>
            </p:extLst>
          </p:nvPr>
        </p:nvGraphicFramePr>
        <p:xfrm>
          <a:off x="309284" y="464175"/>
          <a:ext cx="2369671" cy="63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67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3146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9198"/>
              </p:ext>
            </p:extLst>
          </p:nvPr>
        </p:nvGraphicFramePr>
        <p:xfrm>
          <a:off x="3074894" y="464174"/>
          <a:ext cx="2203824" cy="632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tag_name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6593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54519"/>
              </p:ext>
            </p:extLst>
          </p:nvPr>
        </p:nvGraphicFramePr>
        <p:xfrm>
          <a:off x="5674657" y="464175"/>
          <a:ext cx="3630706" cy="5561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@amount(numeric)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  <a:p>
                      <a:r>
                        <a:rPr lang="en-US" dirty="0"/>
                        <a:t>@essential(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time_added</a:t>
                      </a:r>
                      <a:r>
                        <a:rPr lang="en-US" dirty="0"/>
                        <a:t>(TIMESTAMP)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total_spent</a:t>
                      </a:r>
                      <a:r>
                        <a:rPr lang="en-US" dirty="0"/>
                        <a:t>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Get time/date now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remaining budget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58982"/>
              </p:ext>
            </p:extLst>
          </p:nvPr>
        </p:nvGraphicFramePr>
        <p:xfrm>
          <a:off x="9701303" y="464174"/>
          <a:ext cx="2203824" cy="6385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52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787066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start_time</a:t>
                      </a:r>
                      <a:r>
                        <a:rPr lang="en-US" dirty="0"/>
                        <a:t>(TIMESTAMP)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end_time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@</a:t>
                      </a:r>
                      <a:r>
                        <a:rPr lang="en-US" dirty="0" err="1"/>
                        <a:t>remaining_budget</a:t>
                      </a:r>
                      <a:r>
                        <a:rPr lang="en-US" dirty="0"/>
                        <a:t>(numeric)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2518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0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95984"/>
              </p:ext>
            </p:extLst>
          </p:nvPr>
        </p:nvGraphicFramePr>
        <p:xfrm>
          <a:off x="484092" y="1044239"/>
          <a:ext cx="3630706" cy="5561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transaction_id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remaining_budget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Calculate remaining budget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4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</a:t>
            </a:r>
            <a:r>
              <a:rPr lang="en-US" sz="2800" dirty="0" err="1"/>
              <a:t>Budgee</a:t>
            </a:r>
            <a:endParaRPr lang="en-US" sz="2800" dirty="0"/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1 - Merchants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/>
        </p:nvGraphicFramePr>
        <p:xfrm>
          <a:off x="85165" y="765885"/>
          <a:ext cx="12021670" cy="604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merchants need to be added to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 new merchant with a name into the merchants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assigns id and returns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Merchants will need to be found and selected to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merchants to be edited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Filter displayed table by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an id and searches the merchants table for all merchants with that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matching merchant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Merchants page will need to show a list of all existing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all merchants in merchants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merchants in merchants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for the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function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new merchant objects into a 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new merchant objects called </a:t>
                      </a:r>
                      <a:r>
                        <a:rPr lang="en-US" dirty="0" err="1"/>
                        <a:t>merchant_data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need to be able to change and update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merchant is changed in Ruby using @</a:t>
                      </a:r>
                      <a:r>
                        <a:rPr lang="en-US" dirty="0" err="1"/>
                        <a:t>merchant.merchant_name</a:t>
                      </a:r>
                      <a:r>
                        <a:rPr lang="en-US" dirty="0"/>
                        <a:t>, then the update function is called on that merchant to change it in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specified output, but the alteration should appear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5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2 – Merchants/Budgets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75105"/>
              </p:ext>
            </p:extLst>
          </p:nvPr>
        </p:nvGraphicFramePr>
        <p:xfrm>
          <a:off x="85165" y="765885"/>
          <a:ext cx="1202167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have the ability to delete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merchant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might be useful for users to be able to delete all their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r>
                        <a:rPr lang="en-US" dirty="0"/>
                        <a:t>Tag and Budget classes need all the same functions as Merchant class for the same reasons.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C984F-A31A-054B-8FE0-1D065A6C1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44030"/>
              </p:ext>
            </p:extLst>
          </p:nvPr>
        </p:nvGraphicFramePr>
        <p:xfrm>
          <a:off x="85165" y="4648499"/>
          <a:ext cx="1202167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Budget Remaining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see how much is left in the budget after each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all transaction id’s </a:t>
                      </a:r>
                    </a:p>
                    <a:p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3 -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69693"/>
              </p:ext>
            </p:extLst>
          </p:nvPr>
        </p:nvGraphicFramePr>
        <p:xfrm>
          <a:off x="85165" y="765885"/>
          <a:ext cx="12021670" cy="549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transactions need to be saved to the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transaction is inserted into the Transactions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will need to be identified to allow them to be added to budgets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transactions table will need to be shown on transactions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whole transactions table will be selected and shown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budgets in budgets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for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transaction objects into a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transaction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will need to be able to be updated and 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name of an existing transaction is changed in Ruby using @</a:t>
                      </a:r>
                      <a:r>
                        <a:rPr lang="en-US" dirty="0" err="1"/>
                        <a:t>transaction.transaction_name</a:t>
                      </a:r>
                      <a:r>
                        <a:rPr lang="en-US" dirty="0"/>
                        <a:t>, then the update function is called on that transaction to change it in the database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specified output, but the alteration should appear in the database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30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4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07285"/>
              </p:ext>
            </p:extLst>
          </p:nvPr>
        </p:nvGraphicFramePr>
        <p:xfrm>
          <a:off x="85165" y="765885"/>
          <a:ext cx="12021670" cy="585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need to have the ability to be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transactions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may want to wipe entire transactions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transactions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transactions table will need to be filtered by a particular 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merchant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transaction table will need to be filtered by a particular 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matching a certain tag id can be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table will need to be filtered by a 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transactions falling within a specified time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transaction searched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time 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Automatically capture the time and date when a new transaction is added and add to data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ruby function to capture the time</a:t>
                      </a:r>
                    </a:p>
                    <a:p>
                      <a:r>
                        <a:rPr lang="en-US" dirty="0"/>
                        <a:t>Add captured time to transaction when it is initialized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0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5 Transactions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08415"/>
              </p:ext>
            </p:extLst>
          </p:nvPr>
        </p:nvGraphicFramePr>
        <p:xfrm>
          <a:off x="85165" y="765885"/>
          <a:ext cx="12021670" cy="587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will want to see the cumulative amount spent on all the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= Select all transactions where id =&lt; current 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= 0 </a:t>
                      </a:r>
                    </a:p>
                    <a:p>
                      <a:r>
                        <a:rPr lang="en-US" dirty="0"/>
                        <a:t>each |transaction| in transactions </a:t>
                      </a:r>
                    </a:p>
                    <a:p>
                      <a:r>
                        <a:rPr lang="en-US" dirty="0"/>
                        <a:t>Total += </a:t>
                      </a:r>
                      <a:r>
                        <a:rPr lang="en-US" dirty="0" err="1"/>
                        <a:t>transaction.amount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should be equal to total spent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03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 </a:t>
            </a:r>
            <a:r>
              <a:rPr lang="en-US" sz="2800" b="1" dirty="0" err="1"/>
              <a:t>budget_Transactions</a:t>
            </a:r>
            <a:endParaRPr lang="en-US" sz="28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81085"/>
              </p:ext>
            </p:extLst>
          </p:nvPr>
        </p:nvGraphicFramePr>
        <p:xfrm>
          <a:off x="85165" y="765885"/>
          <a:ext cx="12021670" cy="60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Budget_transaction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will want to see the cumulative amount spent on all the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= Select all from </a:t>
                      </a:r>
                      <a:r>
                        <a:rPr lang="en-US" dirty="0" err="1"/>
                        <a:t>budget_transactions</a:t>
                      </a:r>
                      <a:r>
                        <a:rPr lang="en-US" dirty="0"/>
                        <a:t> where id =&lt; current 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= 0 </a:t>
                      </a:r>
                    </a:p>
                    <a:p>
                      <a:r>
                        <a:rPr lang="en-US" dirty="0"/>
                        <a:t>each |transaction| in transactions </a:t>
                      </a:r>
                    </a:p>
                    <a:p>
                      <a:r>
                        <a:rPr lang="en-US" dirty="0"/>
                        <a:t>Total += </a:t>
                      </a:r>
                      <a:r>
                        <a:rPr lang="en-US" dirty="0" err="1"/>
                        <a:t>transaction.amount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Total should be equal to total spent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(NUMERIC)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28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Budget_transaction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want to know how much is left in a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 minus total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budget (NUMERIC)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55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2655-CF68-0C4E-9D77-867C12AB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9"/>
            <a:ext cx="10515600" cy="6575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Spending Tracker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create, edit and delete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lvl="1"/>
            <a:r>
              <a:rPr lang="en-GB" dirty="0"/>
              <a:t>The app should allow the user to create, edit and delete tags for their spending, e.g. groceries, entertainment, transport</a:t>
            </a:r>
          </a:p>
          <a:p>
            <a:pPr lvl="1"/>
            <a:r>
              <a:rPr lang="en-GB" dirty="0"/>
              <a:t>The user should be able to assign tags and merchants to a transaction, as well as an amount spent on each transaction.</a:t>
            </a:r>
          </a:p>
          <a:p>
            <a:pPr lvl="1"/>
            <a:r>
              <a:rPr lang="en-GB" dirty="0"/>
              <a:t>The app should display all the transactions a user has made in a single view, with each transaction's amount, merchant and tag, and a total for all transactions.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Inspired by:</a:t>
            </a:r>
          </a:p>
          <a:p>
            <a:pPr marL="0" indent="0">
              <a:buNone/>
            </a:pPr>
            <a:r>
              <a:rPr lang="en-GB" dirty="0" err="1"/>
              <a:t>Monzo</a:t>
            </a:r>
            <a:r>
              <a:rPr lang="en-GB" dirty="0"/>
              <a:t>, </a:t>
            </a:r>
            <a:r>
              <a:rPr lang="en-GB" dirty="0" err="1"/>
              <a:t>MoneyDashboard</a:t>
            </a:r>
            <a:r>
              <a:rPr lang="en-GB" dirty="0"/>
              <a:t>, lots of mobile/online banking apps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Possible Extensions</a:t>
            </a:r>
          </a:p>
          <a:p>
            <a:pPr lvl="1"/>
            <a:r>
              <a:rPr lang="en-GB" dirty="0"/>
              <a:t>Transactions should have a timestamp, and the user should be able to view transactions sorted by the time they took place.</a:t>
            </a:r>
          </a:p>
          <a:p>
            <a:pPr lvl="1"/>
            <a:r>
              <a:rPr lang="en-GB" dirty="0"/>
              <a:t>The user should be able to supply a budget, and the app should alert the user somehow when when they are nearing this budget or have gone over it.</a:t>
            </a:r>
          </a:p>
          <a:p>
            <a:pPr lvl="1"/>
            <a:r>
              <a:rPr lang="en-GB" dirty="0"/>
              <a:t>The user should be able to filter their view of transactions, for example, to view all transactions in a given month, or view all spending on groceries.</a:t>
            </a:r>
          </a:p>
        </p:txBody>
      </p:sp>
    </p:spTree>
    <p:extLst>
      <p:ext uri="{BB962C8B-B14F-4D97-AF65-F5344CB8AC3E}">
        <p14:creationId xmlns:p14="http://schemas.microsoft.com/office/powerpoint/2010/main" val="1324376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2F6-2D39-E846-81AC-2332B628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Class Checklist (Back-end)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A40-2C2D-594D-B150-4D8418E4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</a:t>
            </a:r>
          </a:p>
          <a:p>
            <a:pPr lvl="2"/>
            <a:r>
              <a:rPr lang="en-GB" strike="sngStrike" dirty="0"/>
              <a:t>create</a:t>
            </a:r>
            <a:r>
              <a:rPr lang="en-GB" dirty="0"/>
              <a:t>, </a:t>
            </a:r>
          </a:p>
          <a:p>
            <a:pPr lvl="2"/>
            <a:r>
              <a:rPr lang="en-GB" strike="sngStrike" dirty="0"/>
              <a:t>edit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and </a:t>
            </a:r>
            <a:r>
              <a:rPr lang="en-GB" strike="sngStrike" dirty="0"/>
              <a:t>delete</a:t>
            </a:r>
            <a:r>
              <a:rPr lang="en-GB" dirty="0"/>
              <a:t>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39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936729"/>
            <a:ext cx="668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a transaction to edit or delete by clicking on a row: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31231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77448"/>
              </p:ext>
            </p:extLst>
          </p:nvPr>
        </p:nvGraphicFramePr>
        <p:xfrm>
          <a:off x="328613" y="2418621"/>
          <a:ext cx="11644309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436087" y="9278524"/>
            <a:ext cx="1857375" cy="585123"/>
            <a:chOff x="616738" y="5907886"/>
            <a:chExt cx="1857375" cy="5851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08234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This Transaction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728668" y="453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EF7E9-E328-ED48-9CA7-29C41D65FF0E}"/>
              </a:ext>
            </a:extLst>
          </p:cNvPr>
          <p:cNvGrpSpPr/>
          <p:nvPr/>
        </p:nvGrpSpPr>
        <p:grpSpPr>
          <a:xfrm>
            <a:off x="-190497" y="3986205"/>
            <a:ext cx="3792197" cy="4771157"/>
            <a:chOff x="-190497" y="3986205"/>
            <a:chExt cx="3792197" cy="477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CDBF3B-A224-5944-A724-8FD5855862E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E89A15D-5480-1545-82FF-3E2176692D23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52CA45-C004-584D-9552-B5FBB5ABF9D2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B6F1F5-95BF-F942-AC07-941B72C6B257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944953-BF27-C74B-A012-311D56813CF3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30DD-6F25-FC4B-8DBE-64D5C0212FAD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4B78C-EA24-5B49-8D4F-D1784D8B36F0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557F4F-9ACB-9544-BD1F-FD17C2C465B2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DF649A-7EA8-AF41-A4CE-7D49E2D04554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B143E2-198E-454E-87CD-E58A582916F5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DA367E-2A81-B34A-ADB4-EF5DB67FE23A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814EA-4434-474A-AF11-FECB5E35A2FA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6BA9-9079-FA4A-B006-FCE6087525EE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C00680-6E6E-1C45-AF24-AB7427659003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FDD27F-54C9-3742-85BE-9D9865525577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CB2C1F-5C27-3C48-86CC-6131E54B6A1C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641D4F-CEB8-8541-B5D2-989574F7965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CB3B46-1BB5-9140-9FD0-FDB88833960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50F281-982F-1747-88CB-A75E29D23116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60031-BED5-AE44-BA92-D087B0185D29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536233B-964F-B44E-997D-405979F77E0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962334-75B6-3F42-BE52-6F5F0F1306BB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917BBE-9C35-794D-B04E-EFDB72D14513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4D952-ADFF-DC41-B195-9D54F893D4F2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09DA9-5A45-D74F-B774-FF12062F38D4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D7A21-316E-E64A-9C51-F571A02EF7A5}"/>
              </a:ext>
            </a:extLst>
          </p:cNvPr>
          <p:cNvGrpSpPr/>
          <p:nvPr/>
        </p:nvGrpSpPr>
        <p:grpSpPr>
          <a:xfrm>
            <a:off x="6314043" y="9254027"/>
            <a:ext cx="1857375" cy="584775"/>
            <a:chOff x="2852321" y="9290786"/>
            <a:chExt cx="1857375" cy="584775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D5A5343-0A8A-3240-A0C2-8DDA27E2B9A8}"/>
                </a:ext>
              </a:extLst>
            </p:cNvPr>
            <p:cNvSpPr/>
            <p:nvPr/>
          </p:nvSpPr>
          <p:spPr>
            <a:xfrm>
              <a:off x="3078540" y="9295060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3B61E-8A3F-E44E-B7EF-019ED6DC16D8}"/>
                </a:ext>
              </a:extLst>
            </p:cNvPr>
            <p:cNvSpPr txBox="1"/>
            <p:nvPr/>
          </p:nvSpPr>
          <p:spPr>
            <a:xfrm>
              <a:off x="2852321" y="9290786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 This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Transaction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7B1572-2AF1-C54B-ADE9-C0ED13161967}"/>
              </a:ext>
            </a:extLst>
          </p:cNvPr>
          <p:cNvGrpSpPr/>
          <p:nvPr/>
        </p:nvGrpSpPr>
        <p:grpSpPr>
          <a:xfrm>
            <a:off x="5314464" y="3986205"/>
            <a:ext cx="3792197" cy="4771157"/>
            <a:chOff x="-190497" y="3986205"/>
            <a:chExt cx="3792197" cy="477115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76AEAA-1E34-D145-9909-BA787419214B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72313B9-5298-264E-AB75-16D3C5892F0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ECC542-4BB3-4E4A-A2FD-BD4FB4C663A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29D7C65-47B9-F441-BD0A-57F859A0885F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ECEE028-D777-FB48-B1EB-04CDD70AF0BE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634CA4D-7EC8-4A40-8519-A5AC6E0D03A4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43B17E-4A56-A040-B9B3-C04A1597F4F5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26C58-7192-E540-8988-C8423F1727E2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60CD1A-7E95-4A4E-B529-335867BBBD6E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8FC6B1-4100-AB42-BBF9-7D6586E99D1E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F16727-61F2-9F47-99EA-1C69BCA2FC31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EF78578-9F06-3647-A573-AAA7ED6813BB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687BC0-75AF-954A-88DA-1C71A3FF95B2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F649F0-DC71-F546-9F02-7B66AEF6A8DA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77E6E17-D375-6246-8589-74A04B24AAA9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73E76C-E866-8340-AF7D-BFAA4B9DC3E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37B4B1-BC3A-6B4A-B645-3D5B01984A93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E31B23-D8E5-A847-9630-4EE97500DD9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D705FF-87F5-8A46-A8DA-36EE34DCC6CC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3D2456E-6C43-6547-9481-6A30591EC87D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211E3D-24C9-694B-874C-C07AD4C9776A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2ADE5CF-1DFA-7144-B983-B04171CD32DB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B3B0047-8564-AD46-9AB5-E9CFC98F4664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C8533-5916-234D-8037-14810BC6826B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ADA4D2-8276-5B4B-BD22-D2BA5A2A338E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2AF2FCE-2FC7-3347-A9C3-797ABB6B82B0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7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91703"/>
            <a:ext cx="2913530" cy="991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84488"/>
              </p:ext>
            </p:extLst>
          </p:nvPr>
        </p:nvGraphicFramePr>
        <p:xfrm>
          <a:off x="64994" y="1743931"/>
          <a:ext cx="172346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62818"/>
              </p:ext>
            </p:extLst>
          </p:nvPr>
        </p:nvGraphicFramePr>
        <p:xfrm>
          <a:off x="1916949" y="1743931"/>
          <a:ext cx="1726829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62805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</a:t>
                      </a:r>
                    </a:p>
                    <a:p>
                      <a:pPr algn="ctr"/>
                      <a:r>
                        <a:rPr lang="en-US" b="1" dirty="0"/>
                        <a:t>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18460"/>
              </p:ext>
            </p:extLst>
          </p:nvPr>
        </p:nvGraphicFramePr>
        <p:xfrm>
          <a:off x="159124" y="4276190"/>
          <a:ext cx="1027579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5352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549140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47772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954741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519518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620434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Time_added</a:t>
                      </a:r>
                      <a:r>
                        <a:rPr lang="en-US" b="1" dirty="0"/>
                        <a:t>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>
            <a:cxnSpLocks/>
          </p:cNvCxnSpPr>
          <p:nvPr/>
        </p:nvCxnSpPr>
        <p:spPr>
          <a:xfrm>
            <a:off x="1167186" y="4141691"/>
            <a:ext cx="1895895" cy="75306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2937622" y="4141691"/>
            <a:ext cx="1230966" cy="61856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A7779D-668F-824B-9309-4C6C3C93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76294"/>
              </p:ext>
            </p:extLst>
          </p:nvPr>
        </p:nvGraphicFramePr>
        <p:xfrm>
          <a:off x="3734796" y="72446"/>
          <a:ext cx="7130428" cy="1483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48524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723118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1261754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3397032">
                  <a:extLst>
                    <a:ext uri="{9D8B030D-6E8A-4147-A177-3AD203B41FA5}">
                      <a16:colId xmlns:a16="http://schemas.microsoft.com/office/drawing/2014/main" val="39623374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Remaining_budget</a:t>
                      </a:r>
                      <a:r>
                        <a:rPr lang="en-US" b="1" dirty="0"/>
                        <a:t>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7665B7-8AED-4B47-A230-9DE0B9B1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835615"/>
              </p:ext>
            </p:extLst>
          </p:nvPr>
        </p:nvGraphicFramePr>
        <p:xfrm>
          <a:off x="5251205" y="1995441"/>
          <a:ext cx="6781671" cy="1925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26461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632226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1835814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3459712493"/>
                    </a:ext>
                  </a:extLst>
                </a:gridCol>
                <a:gridCol w="1302123">
                  <a:extLst>
                    <a:ext uri="{9D8B030D-6E8A-4147-A177-3AD203B41FA5}">
                      <a16:colId xmlns:a16="http://schemas.microsoft.com/office/drawing/2014/main" val="117123300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name 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Amount 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Time 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Time</a:t>
                      </a:r>
                    </a:p>
                    <a:p>
                      <a:pPr algn="ctr"/>
                      <a:r>
                        <a:rPr lang="en-US" b="1" dirty="0"/>
                        <a:t>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03 May, 2018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30 May,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17CE36-8256-EB4F-9282-B36DBF6557D9}"/>
              </a:ext>
            </a:extLst>
          </p:cNvPr>
          <p:cNvCxnSpPr>
            <a:cxnSpLocks/>
          </p:cNvCxnSpPr>
          <p:nvPr/>
        </p:nvCxnSpPr>
        <p:spPr>
          <a:xfrm flipH="1">
            <a:off x="331695" y="1555806"/>
            <a:ext cx="4965326" cy="320445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8B23C-85A6-FB41-BA9B-3578961C2749}"/>
              </a:ext>
            </a:extLst>
          </p:cNvPr>
          <p:cNvCxnSpPr>
            <a:cxnSpLocks/>
          </p:cNvCxnSpPr>
          <p:nvPr/>
        </p:nvCxnSpPr>
        <p:spPr>
          <a:xfrm flipV="1">
            <a:off x="5563722" y="1555807"/>
            <a:ext cx="1321172" cy="97976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2055</Words>
  <Application>Microsoft Macintosh PowerPoint</Application>
  <PresentationFormat>Widescreen</PresentationFormat>
  <Paragraphs>635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Week 4 Project</vt:lpstr>
      <vt:lpstr>PowerPoint Presentation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  <vt:lpstr>Edit/Delete Transaction - Display</vt:lpstr>
      <vt:lpstr>Edit/Delete Transaction - Form</vt:lpstr>
      <vt:lpstr>Tables</vt:lpstr>
      <vt:lpstr>Table Dependencies</vt:lpstr>
      <vt:lpstr>Classes</vt:lpstr>
      <vt:lpstr>Classes</vt:lpstr>
      <vt:lpstr>Homepage - Buttons</vt:lpstr>
      <vt:lpstr>Function rationale – Page 1 - Merchants</vt:lpstr>
      <vt:lpstr>Function rationale – Page 2 – Merchants/Budgets</vt:lpstr>
      <vt:lpstr>Function rationale – Page 3 - Transactions</vt:lpstr>
      <vt:lpstr>Function rationale – Page 4 Transactions</vt:lpstr>
      <vt:lpstr>Function rationale – Page 5 Transactions</vt:lpstr>
      <vt:lpstr>Function rationale – Page  budget_Transactions</vt:lpstr>
      <vt:lpstr>Merchant Class Checklist (Back-end)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61</cp:revision>
  <dcterms:created xsi:type="dcterms:W3CDTF">2018-11-08T14:38:19Z</dcterms:created>
  <dcterms:modified xsi:type="dcterms:W3CDTF">2018-11-12T13:25:19Z</dcterms:modified>
</cp:coreProperties>
</file>