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33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3515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@budget(numeric)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53"/>
              </p:ext>
            </p:extLst>
          </p:nvPr>
        </p:nvGraphicFramePr>
        <p:xfrm>
          <a:off x="85165" y="765885"/>
          <a:ext cx="12021670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9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414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59731"/>
              </p:ext>
            </p:extLst>
          </p:nvPr>
        </p:nvGraphicFramePr>
        <p:xfrm>
          <a:off x="525928" y="1031240"/>
          <a:ext cx="2365188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430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24728"/>
              </p:ext>
            </p:extLst>
          </p:nvPr>
        </p:nvGraphicFramePr>
        <p:xfrm>
          <a:off x="3574675" y="1031240"/>
          <a:ext cx="2365188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430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/>
          <p:nvPr/>
        </p:nvCxnSpPr>
        <p:spPr>
          <a:xfrm>
            <a:off x="968188" y="3429000"/>
            <a:ext cx="1627094" cy="1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3943722" y="3163963"/>
            <a:ext cx="224866" cy="148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1122</Words>
  <Application>Microsoft Macintosh PowerPoint</Application>
  <PresentationFormat>Widescreen</PresentationFormat>
  <Paragraphs>445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Classes</vt:lpstr>
      <vt:lpstr>Homepage - Buttons</vt:lpstr>
      <vt:lpstr>Function 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36</cp:revision>
  <dcterms:created xsi:type="dcterms:W3CDTF">2018-11-08T14:38:19Z</dcterms:created>
  <dcterms:modified xsi:type="dcterms:W3CDTF">2018-11-10T12:39:12Z</dcterms:modified>
</cp:coreProperties>
</file>