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68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Budge-Track</a:t>
            </a:r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334</Words>
  <Application>Microsoft Macintosh PowerPoint</Application>
  <PresentationFormat>Widescreen</PresentationFormat>
  <Paragraphs>166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4 Project</vt:lpstr>
      <vt:lpstr>Homepage - Buttons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16</cp:revision>
  <dcterms:created xsi:type="dcterms:W3CDTF">2018-11-08T14:38:19Z</dcterms:created>
  <dcterms:modified xsi:type="dcterms:W3CDTF">2018-11-08T16:37:21Z</dcterms:modified>
</cp:coreProperties>
</file>