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 snapToObjects="1">
      <p:cViewPr>
        <p:scale>
          <a:sx n="66" d="100"/>
          <a:sy n="66" d="100"/>
        </p:scale>
        <p:origin x="18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7D816-05DA-884D-93FD-EAC70F4B76D0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D036-C208-504F-B46A-C92F9671A7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D036-C208-504F-B46A-C92F9671A7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64A0-F1C9-D341-B058-8EFC886BE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92CE-09F3-1144-8C90-5B8A0DDA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500F-9EB1-F74A-B949-1D7988EF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C84D-239F-9F4D-A172-F9E6F375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5A32-FFEB-714F-9C07-F1A77A39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3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AD6D-93A9-0447-8AA9-FE39347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7CC68-67B4-B746-9104-2AFB88379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63B0-78D0-1B48-AF11-F0C89DCC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018-79FA-E24A-AFCD-3EA0FC5A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BD9A-8422-E942-AF42-F7137FC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2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3232E-860C-A141-8DA0-3AE5D2A88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4EF2-70CF-DA41-8207-DAF325C1A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34BA-245F-2B4C-833A-ACC7D30C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8851-470B-F345-A32A-98345AC6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EFA-B5CF-E047-9B4B-D8FD95D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544-DB7D-2245-A84C-CF3307A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49C1-9271-B74A-A027-4B5ABDDD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4829-3218-2649-8658-9F41908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2447-0DEB-6748-A8B1-F68D31D6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B06-80B4-4748-BFD1-9749CA2B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9949-B4E7-1441-9A4E-FA6B5FBC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9B99E-1BC4-3B47-8171-B6D03C1C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D379-055E-6E42-9C6D-625DD9E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E12D-1F4C-4646-9469-EE6517C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19BC-AE07-354C-A582-53F3092D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77A-5384-2940-8A24-C4687418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2AD-F7AA-4F49-B663-2B480CB76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B4FFF-D69F-F940-A106-AECD0742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1BC4-3119-2F45-9996-773F892E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0ABE-85EA-3A4A-9331-A28C45C6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0D2A-AB8B-FF48-8CDA-5E30D912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9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80F-1F95-F34D-BA66-4E374371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B5E0F-C3D0-7448-AEE7-E9560F47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AB58-EE0B-BE47-8BE5-2A43C0BA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2EC4C-3AB1-E248-8EAF-78BA63312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3B426-2466-D341-A322-05139E468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315DF-0D95-394A-AEF8-E77C70F8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6987E-9AFC-FC49-A379-3842B168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E04D3-DBB6-2F4F-B106-BEBDFBB4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ECCB-A8FD-2043-9603-4EE8102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EB730-697B-0447-84CC-2E818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70DDE-0D29-5347-890D-29D805AC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F1FBF-BE1A-7540-92D4-62DD742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875FD-E0F0-8E49-9AD7-4C3C7437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F7D10-3D12-9445-A630-85838B01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DECCD-25FF-DD48-8F24-F449A370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13A1-F3AA-D349-9A03-74F44472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208C-28DF-9B47-BCA0-79209DA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F50CC-8E25-1E44-8BA5-EACDF4FC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2BC2-CBF0-CD4B-9ABF-9223C76E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D2F3-83E6-434A-A32A-4EDB0180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CA5A5-B561-9A46-8385-75B52175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0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C175-83CB-614F-893E-46D80F8E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A3EBB-9979-4940-A772-497F5895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16407-A093-994D-8F40-632FE86B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004C-B7F9-2F4A-AADE-66059B82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3BA4-89CC-8346-9C01-EA9FE323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71F4-A4DB-9540-A015-02CACFA7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D314-0AF2-A840-85B0-E166FE17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A39C-B236-A544-A0C9-5C490C444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CB5B-59A9-E64A-B240-57590617D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CF38-5D5D-374D-BAB4-DBE911CDEFC7}" type="datetimeFigureOut">
              <a:rPr lang="en-US" smtClean="0"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AEB8-530F-D24E-BB1B-646D9126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EEC3-B186-BE4A-ABBD-AC65EB9EF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3381-AEC1-5249-8767-F724F8ADE3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988-E440-8446-84FF-3DBA914F3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Nextflix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8B50-35F4-1248-BAC0-C218AE8A0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9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7810358-3A60-6947-A353-B3496EABC2EE}"/>
              </a:ext>
            </a:extLst>
          </p:cNvPr>
          <p:cNvSpPr/>
          <p:nvPr/>
        </p:nvSpPr>
        <p:spPr>
          <a:xfrm>
            <a:off x="-2237362" y="-1517515"/>
            <a:ext cx="18774383" cy="1247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60DBA4-2744-5246-BB8F-124DC949F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9821"/>
              </p:ext>
            </p:extLst>
          </p:nvPr>
        </p:nvGraphicFramePr>
        <p:xfrm>
          <a:off x="-1328152" y="3077803"/>
          <a:ext cx="5145091" cy="4717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215">
                  <a:extLst>
                    <a:ext uri="{9D8B030D-6E8A-4147-A177-3AD203B41FA5}">
                      <a16:colId xmlns:a16="http://schemas.microsoft.com/office/drawing/2014/main" val="3755185940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9292041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3270054333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139475473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TV Shows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Seasons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Maturity 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Arrested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Making a Murderer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Mad 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8602"/>
                  </a:ext>
                </a:extLst>
              </a:tr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 is the New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0731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Brooklyn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0090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9E5CBB-55CC-CE4D-B32A-C03C53EF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69213"/>
              </p:ext>
            </p:extLst>
          </p:nvPr>
        </p:nvGraphicFramePr>
        <p:xfrm>
          <a:off x="9751033" y="-620935"/>
          <a:ext cx="503078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64">
                  <a:extLst>
                    <a:ext uri="{9D8B030D-6E8A-4147-A177-3AD203B41FA5}">
                      <a16:colId xmlns:a16="http://schemas.microsoft.com/office/drawing/2014/main" val="1130798577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49292041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27005433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139475473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Films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Franchise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Maturity 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Goonies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D1071C-D6F6-9F43-8FF6-5792AA181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7957"/>
              </p:ext>
            </p:extLst>
          </p:nvPr>
        </p:nvGraphicFramePr>
        <p:xfrm>
          <a:off x="10045902" y="3313160"/>
          <a:ext cx="5868831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242">
                  <a:extLst>
                    <a:ext uri="{9D8B030D-6E8A-4147-A177-3AD203B41FA5}">
                      <a16:colId xmlns:a16="http://schemas.microsoft.com/office/drawing/2014/main" val="742824017"/>
                    </a:ext>
                  </a:extLst>
                </a:gridCol>
                <a:gridCol w="1951647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1999734">
                  <a:extLst>
                    <a:ext uri="{9D8B030D-6E8A-4147-A177-3AD203B41FA5}">
                      <a16:colId xmlns:a16="http://schemas.microsoft.com/office/drawing/2014/main" val="2492920411"/>
                    </a:ext>
                  </a:extLst>
                </a:gridCol>
                <a:gridCol w="1467208">
                  <a:extLst>
                    <a:ext uri="{9D8B030D-6E8A-4147-A177-3AD203B41FA5}">
                      <a16:colId xmlns:a16="http://schemas.microsoft.com/office/drawing/2014/main" val="327005433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Genres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TV Show Id(s)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 on Netflix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Arrested Development, Making a Murderer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Goonies, Superbad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 Comedy Dramas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is the New Black, Brooklyn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Award-winning TV Programmes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Making a Murderer, Orange is the New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TV Programmes Based on 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Mad Men, Orange is the New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0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Programmes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 Men, Making a Murderer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TV Comedies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Brooklyn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and Adventure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Goonies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8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Cult Comedies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1560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0B6140-2764-C64E-B654-C45AF7EA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4171"/>
              </p:ext>
            </p:extLst>
          </p:nvPr>
        </p:nvGraphicFramePr>
        <p:xfrm>
          <a:off x="4874674" y="2600123"/>
          <a:ext cx="417937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243">
                  <a:extLst>
                    <a:ext uri="{9D8B030D-6E8A-4147-A177-3AD203B41FA5}">
                      <a16:colId xmlns:a16="http://schemas.microsoft.com/office/drawing/2014/main" val="328968505"/>
                    </a:ext>
                  </a:extLst>
                </a:gridCol>
                <a:gridCol w="2378683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284047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Popular on Netflix (Genre)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Arrested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Making a Murderer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Goonies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9989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A6B3F0-7F10-3948-81B1-6DDC647FF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73829"/>
              </p:ext>
            </p:extLst>
          </p:nvPr>
        </p:nvGraphicFramePr>
        <p:xfrm>
          <a:off x="-1214411" y="-620935"/>
          <a:ext cx="491761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623">
                  <a:extLst>
                    <a:ext uri="{9D8B030D-6E8A-4147-A177-3AD203B41FA5}">
                      <a16:colId xmlns:a16="http://schemas.microsoft.com/office/drawing/2014/main" val="32896850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404967012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Users On this Account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E-mail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bigmadkate@gmail.com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wee_ben@gmail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margaret_smith@hotmail.com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00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erind98@gmail.com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086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B2837-CA53-DC46-9A4D-F92DA366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30310"/>
              </p:ext>
            </p:extLst>
          </p:nvPr>
        </p:nvGraphicFramePr>
        <p:xfrm>
          <a:off x="4874674" y="109456"/>
          <a:ext cx="4179376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243">
                  <a:extLst>
                    <a:ext uri="{9D8B030D-6E8A-4147-A177-3AD203B41FA5}">
                      <a16:colId xmlns:a16="http://schemas.microsoft.com/office/drawing/2014/main" val="328968505"/>
                    </a:ext>
                  </a:extLst>
                </a:gridCol>
                <a:gridCol w="2378683">
                  <a:extLst>
                    <a:ext uri="{9D8B030D-6E8A-4147-A177-3AD203B41FA5}">
                      <a16:colId xmlns:a16="http://schemas.microsoft.com/office/drawing/2014/main" val="4931058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0284047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Watched by Kate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3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 is the New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24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Brooklyn 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08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8602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AABD8E9A-8407-F64F-BB66-1BB85ACEAA82}"/>
              </a:ext>
            </a:extLst>
          </p:cNvPr>
          <p:cNvGrpSpPr/>
          <p:nvPr/>
        </p:nvGrpSpPr>
        <p:grpSpPr>
          <a:xfrm>
            <a:off x="3816939" y="5343919"/>
            <a:ext cx="393928" cy="185636"/>
            <a:chOff x="-2776571" y="704850"/>
            <a:chExt cx="393928" cy="18563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9074FE-9C01-CC46-97C8-C9937B334CB3}"/>
                </a:ext>
              </a:extLst>
            </p:cNvPr>
            <p:cNvCxnSpPr>
              <a:cxnSpLocks/>
            </p:cNvCxnSpPr>
            <p:nvPr/>
          </p:nvCxnSpPr>
          <p:spPr>
            <a:xfrm>
              <a:off x="-2776571" y="797668"/>
              <a:ext cx="39068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8CC1F3-49FA-8E4D-A552-B02DA7FE3A18}"/>
                </a:ext>
              </a:extLst>
            </p:cNvPr>
            <p:cNvCxnSpPr>
              <a:cxnSpLocks/>
            </p:cNvCxnSpPr>
            <p:nvPr/>
          </p:nvCxnSpPr>
          <p:spPr>
            <a:xfrm>
              <a:off x="-2774951" y="704850"/>
              <a:ext cx="389065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89C225-00FF-D74A-B360-9BA1D74BB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76571" y="797668"/>
              <a:ext cx="393928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45CFE-069E-174B-B300-CDEBC67D53A2}"/>
              </a:ext>
            </a:extLst>
          </p:cNvPr>
          <p:cNvCxnSpPr>
            <a:cxnSpLocks/>
          </p:cNvCxnSpPr>
          <p:nvPr/>
        </p:nvCxnSpPr>
        <p:spPr>
          <a:xfrm>
            <a:off x="3703199" y="247746"/>
            <a:ext cx="11714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705473-287A-DA4C-A60F-1B5330C4E512}"/>
              </a:ext>
            </a:extLst>
          </p:cNvPr>
          <p:cNvGrpSpPr/>
          <p:nvPr/>
        </p:nvGrpSpPr>
        <p:grpSpPr>
          <a:xfrm flipH="1">
            <a:off x="4477503" y="154927"/>
            <a:ext cx="393928" cy="185636"/>
            <a:chOff x="-2776571" y="704850"/>
            <a:chExt cx="393928" cy="18563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5C0989-916F-2343-BD2D-827AC6FD80D2}"/>
                </a:ext>
              </a:extLst>
            </p:cNvPr>
            <p:cNvCxnSpPr>
              <a:cxnSpLocks/>
            </p:cNvCxnSpPr>
            <p:nvPr/>
          </p:nvCxnSpPr>
          <p:spPr>
            <a:xfrm>
              <a:off x="-2776571" y="797668"/>
              <a:ext cx="39068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41FE1B-5FF4-A049-8D9B-1E11C21D8547}"/>
                </a:ext>
              </a:extLst>
            </p:cNvPr>
            <p:cNvCxnSpPr>
              <a:cxnSpLocks/>
            </p:cNvCxnSpPr>
            <p:nvPr/>
          </p:nvCxnSpPr>
          <p:spPr>
            <a:xfrm>
              <a:off x="-2774951" y="704850"/>
              <a:ext cx="389065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D8545-6CCF-B14F-A00A-F6D2B0AE4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76571" y="797668"/>
              <a:ext cx="393928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4BCBC1-C5DA-7144-B657-477E9D9F8C5A}"/>
              </a:ext>
            </a:extLst>
          </p:cNvPr>
          <p:cNvCxnSpPr>
            <a:cxnSpLocks/>
          </p:cNvCxnSpPr>
          <p:nvPr/>
        </p:nvCxnSpPr>
        <p:spPr>
          <a:xfrm flipV="1">
            <a:off x="4206004" y="3822971"/>
            <a:ext cx="662505" cy="16137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EA2961-FB66-0141-9EA5-78D1AD33E609}"/>
              </a:ext>
            </a:extLst>
          </p:cNvPr>
          <p:cNvGrpSpPr/>
          <p:nvPr/>
        </p:nvGrpSpPr>
        <p:grpSpPr>
          <a:xfrm flipH="1">
            <a:off x="9357105" y="383527"/>
            <a:ext cx="393928" cy="185636"/>
            <a:chOff x="-2776571" y="704850"/>
            <a:chExt cx="393928" cy="1856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B85E75-D22D-EB4E-BDA6-3C4657D06012}"/>
                </a:ext>
              </a:extLst>
            </p:cNvPr>
            <p:cNvCxnSpPr>
              <a:cxnSpLocks/>
            </p:cNvCxnSpPr>
            <p:nvPr/>
          </p:nvCxnSpPr>
          <p:spPr>
            <a:xfrm>
              <a:off x="-2776571" y="797668"/>
              <a:ext cx="39068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DA090E-997E-D049-926F-E99807CF7F62}"/>
                </a:ext>
              </a:extLst>
            </p:cNvPr>
            <p:cNvCxnSpPr>
              <a:cxnSpLocks/>
            </p:cNvCxnSpPr>
            <p:nvPr/>
          </p:nvCxnSpPr>
          <p:spPr>
            <a:xfrm>
              <a:off x="-2774951" y="704850"/>
              <a:ext cx="389065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C71451-F99D-3A4D-B1AB-AE0A46482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76571" y="797668"/>
              <a:ext cx="393928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9E8B61-7906-984A-A6CD-3B1F4F0B42EF}"/>
              </a:ext>
            </a:extLst>
          </p:cNvPr>
          <p:cNvCxnSpPr>
            <a:cxnSpLocks/>
          </p:cNvCxnSpPr>
          <p:nvPr/>
        </p:nvCxnSpPr>
        <p:spPr>
          <a:xfrm flipV="1">
            <a:off x="9054050" y="476344"/>
            <a:ext cx="303055" cy="15715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0CE08A-6290-A649-921A-83DEE7287AEA}"/>
              </a:ext>
            </a:extLst>
          </p:cNvPr>
          <p:cNvCxnSpPr>
            <a:cxnSpLocks/>
          </p:cNvCxnSpPr>
          <p:nvPr/>
        </p:nvCxnSpPr>
        <p:spPr>
          <a:xfrm flipV="1">
            <a:off x="4190385" y="1161017"/>
            <a:ext cx="672767" cy="5604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D3D527-80D6-5F4A-BD42-35736E3AAA0D}"/>
              </a:ext>
            </a:extLst>
          </p:cNvPr>
          <p:cNvGrpSpPr/>
          <p:nvPr/>
        </p:nvGrpSpPr>
        <p:grpSpPr>
          <a:xfrm>
            <a:off x="9054050" y="2650382"/>
            <a:ext cx="393928" cy="185636"/>
            <a:chOff x="-2776571" y="704850"/>
            <a:chExt cx="393928" cy="18563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EAFB18-753F-AA4D-8502-449DC31B8EED}"/>
                </a:ext>
              </a:extLst>
            </p:cNvPr>
            <p:cNvCxnSpPr>
              <a:cxnSpLocks/>
            </p:cNvCxnSpPr>
            <p:nvPr/>
          </p:nvCxnSpPr>
          <p:spPr>
            <a:xfrm>
              <a:off x="-2776571" y="797668"/>
              <a:ext cx="39068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93B5BF-822C-5044-88A8-56D62D8D201F}"/>
                </a:ext>
              </a:extLst>
            </p:cNvPr>
            <p:cNvCxnSpPr>
              <a:cxnSpLocks/>
            </p:cNvCxnSpPr>
            <p:nvPr/>
          </p:nvCxnSpPr>
          <p:spPr>
            <a:xfrm>
              <a:off x="-2774951" y="704850"/>
              <a:ext cx="389065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065084-9C2A-6E4E-90A6-64263750B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76571" y="797668"/>
              <a:ext cx="393928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F56086-D5A7-9140-B6B6-30B7889F7CDE}"/>
              </a:ext>
            </a:extLst>
          </p:cNvPr>
          <p:cNvCxnSpPr>
            <a:cxnSpLocks/>
          </p:cNvCxnSpPr>
          <p:nvPr/>
        </p:nvCxnSpPr>
        <p:spPr>
          <a:xfrm flipH="1" flipV="1">
            <a:off x="9444735" y="2743200"/>
            <a:ext cx="598735" cy="17859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45BDFB-959A-D948-836A-7AA67C26A36A}"/>
              </a:ext>
            </a:extLst>
          </p:cNvPr>
          <p:cNvGrpSpPr/>
          <p:nvPr/>
        </p:nvGrpSpPr>
        <p:grpSpPr>
          <a:xfrm>
            <a:off x="3812076" y="6672364"/>
            <a:ext cx="393928" cy="185636"/>
            <a:chOff x="-2776571" y="704850"/>
            <a:chExt cx="393928" cy="18563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3C3464-6423-3743-BBA6-2F7C9A74C1A6}"/>
                </a:ext>
              </a:extLst>
            </p:cNvPr>
            <p:cNvCxnSpPr>
              <a:cxnSpLocks/>
            </p:cNvCxnSpPr>
            <p:nvPr/>
          </p:nvCxnSpPr>
          <p:spPr>
            <a:xfrm>
              <a:off x="-2776571" y="797668"/>
              <a:ext cx="39068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A97F89-0661-2843-9DDA-6926B0033BC1}"/>
                </a:ext>
              </a:extLst>
            </p:cNvPr>
            <p:cNvCxnSpPr>
              <a:cxnSpLocks/>
            </p:cNvCxnSpPr>
            <p:nvPr/>
          </p:nvCxnSpPr>
          <p:spPr>
            <a:xfrm>
              <a:off x="-2774951" y="704850"/>
              <a:ext cx="389065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C89939-FE67-0949-AF48-B4E076FF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776571" y="797668"/>
              <a:ext cx="393928" cy="92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060CAD6-40B8-FE40-B1BF-120AA9118FA6}"/>
              </a:ext>
            </a:extLst>
          </p:cNvPr>
          <p:cNvCxnSpPr>
            <a:cxnSpLocks/>
          </p:cNvCxnSpPr>
          <p:nvPr/>
        </p:nvCxnSpPr>
        <p:spPr>
          <a:xfrm flipV="1">
            <a:off x="9048740" y="476343"/>
            <a:ext cx="349708" cy="38383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1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242</Words>
  <Application>Microsoft Macintosh PowerPoint</Application>
  <PresentationFormat>Widescreen</PresentationFormat>
  <Paragraphs>124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Nextflix Modelling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Nextflix Modelling</dc:title>
  <dc:creator>Cat Ford</dc:creator>
  <cp:lastModifiedBy>Cat Ford</cp:lastModifiedBy>
  <cp:revision>11</cp:revision>
  <dcterms:created xsi:type="dcterms:W3CDTF">2018-10-30T19:38:24Z</dcterms:created>
  <dcterms:modified xsi:type="dcterms:W3CDTF">2018-10-30T21:22:04Z</dcterms:modified>
</cp:coreProperties>
</file>