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9DE"/>
    <a:srgbClr val="EAE1CE"/>
    <a:srgbClr val="E7DCC7"/>
    <a:srgbClr val="F3D3C5"/>
    <a:srgbClr val="FAB4D2"/>
    <a:srgbClr val="ACFAD9"/>
    <a:srgbClr val="BDF1ED"/>
    <a:srgbClr val="A1CEED"/>
    <a:srgbClr val="E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BC2D-5E26-4736-A21F-820A561B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7A18-01A7-4DF2-802B-F975FEA0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A052D-C72B-4406-9C51-AC784D38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D216-72D0-4669-89BA-6A1DC354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F2FB-6341-4DB0-BAEF-D2A4029D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7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2C5E-DA86-47B9-B74C-D46B5C94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C8E2E-49A7-4B16-9500-A69AC292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E9FB-7F48-4096-B5F9-DFE500FF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76B2-3BF6-401B-AAA2-0EDC5588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F27A-14E9-46BD-83D9-732A3137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81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BD8E6-30C4-4A12-B32B-B6131E78F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F4545-6DBF-47D8-9C30-EA921823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2A53-D509-4DBE-BE73-CAA584D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31AB-EE14-45F3-92D8-A2441369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21C3-F512-412E-B9D9-214F5AF2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2637-85BF-46A8-A8F6-B68BD1C7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C4A5-9A68-4C0F-BC83-9801ECCD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C5C4-7403-4707-AE75-0A8B5BB0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8B8F-4D8B-49CB-B2BF-03579D65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EDFF-1095-4295-A4F1-AAC17DFD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2E2A-F46F-40B1-B370-0CD1B9A6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AEE0D-A762-4C34-94C9-F8F273E5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2997-2E1D-470E-83C9-576E2EA9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AB49-313D-4116-9AF7-6365E74F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B1CA-4397-48D3-8C52-6E7BE6A9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6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93F5-1C60-4E30-A316-ED38F308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574A-56A6-4C75-ACEB-BD4ED22DA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37FE6-58C3-4F58-8EE9-EB8FE830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E281-7B7A-476D-9847-CD4C44A2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1D57C-716A-432D-AD5A-54FA2DE2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66A5-6936-4722-96F4-73509A90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9FDD-5CFA-4544-8A4E-39E78CDA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C1AC5-27E9-4FD9-9E30-D2376E46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7194E-EA20-4768-B191-0F3DDDCA3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AE1B8-9626-4D25-8565-3A5FC2BAB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53ADF-C7C9-4CA1-A69A-65FE3DE3C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F3729-B19F-4541-9A7F-025828EA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C5BDF-C5A0-40DD-83D5-5870AB07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E2E20-3BD7-434B-825E-0ABB3A7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16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A7A7-761A-41A6-AFAD-C725A3E0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6637B-6A5D-413B-BD30-E9A24CD4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A981C-3A6F-4E26-85E0-706BD8B3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451F8-95A3-44A3-AFD6-75D55CBA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5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88B2C-CD06-466E-B370-50968760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307E9-0AA1-4027-B1B7-F8DF5BC2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C5D31-62EA-4CBF-AC37-6813B7E9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70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B958-8B30-4BCF-9680-39FB0630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8061-F8FA-450B-ADF9-A19B0FC1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E462B-0D09-45AF-977F-B2F70312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9399B-661A-439D-B73D-29B3A63A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BDB44-87AD-46CB-A3C7-89ED7F06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827C2-9834-4379-905D-B9D9BA7E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47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EC03-C7C5-47F8-AA39-CE631525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156EE-0F84-4DF8-9843-7D11F6ED8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C2562-9E5A-4D54-A0AF-F852D8E2A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93587-02AF-4E3E-900A-5F280379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0B600-C8EC-4DC6-9726-22EBF19B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F849-BDC3-433B-9F5A-AA4A8F18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B1BD3-0BBF-4C53-97FE-5257FDC7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FCF1A-39E1-4F2C-9C45-7514CA75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F04E-B4C4-4DA5-A892-7CEB71C6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2F72-6D5C-4881-B19C-12A1191A8D8B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C985-EA5E-48BE-A511-1D2C51395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D2BD-16C2-484E-9687-C6C626754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54A1-5B79-456C-9DDD-3B49C311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83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dgehog geometric pattern">
            <a:extLst>
              <a:ext uri="{FF2B5EF4-FFF2-40B4-BE49-F238E27FC236}">
                <a16:creationId xmlns:a16="http://schemas.microsoft.com/office/drawing/2014/main" id="{2273B5DA-1D45-4D1F-9CFF-43F5C73C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1" y="668216"/>
            <a:ext cx="66675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DB9DCB04-351A-411F-A7AA-6FB17F7E1077}"/>
              </a:ext>
            </a:extLst>
          </p:cNvPr>
          <p:cNvSpPr/>
          <p:nvPr/>
        </p:nvSpPr>
        <p:spPr>
          <a:xfrm>
            <a:off x="1934308" y="4390292"/>
            <a:ext cx="803030" cy="135987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F1C9630C-F0D4-4363-9C3E-8DBAF509DA4B}"/>
              </a:ext>
            </a:extLst>
          </p:cNvPr>
          <p:cNvSpPr/>
          <p:nvPr/>
        </p:nvSpPr>
        <p:spPr>
          <a:xfrm>
            <a:off x="4700955" y="4390292"/>
            <a:ext cx="392722" cy="10902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91491BB-822B-4A5C-93B0-17F78B0E84D4}"/>
              </a:ext>
            </a:extLst>
          </p:cNvPr>
          <p:cNvSpPr/>
          <p:nvPr/>
        </p:nvSpPr>
        <p:spPr>
          <a:xfrm rot="9693906">
            <a:off x="10383715" y="2875083"/>
            <a:ext cx="668216" cy="120161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AF8C71B-F2E4-45CA-B4D6-E41812497694}"/>
              </a:ext>
            </a:extLst>
          </p:cNvPr>
          <p:cNvSpPr/>
          <p:nvPr/>
        </p:nvSpPr>
        <p:spPr>
          <a:xfrm>
            <a:off x="10105292" y="3071446"/>
            <a:ext cx="1225062" cy="1776046"/>
          </a:xfrm>
          <a:custGeom>
            <a:avLst/>
            <a:gdLst>
              <a:gd name="connsiteX0" fmla="*/ 0 w 1225062"/>
              <a:gd name="connsiteY0" fmla="*/ 0 h 1776046"/>
              <a:gd name="connsiteX1" fmla="*/ 1225062 w 1225062"/>
              <a:gd name="connsiteY1" fmla="*/ 1776046 h 1776046"/>
              <a:gd name="connsiteX2" fmla="*/ 0 w 1225062"/>
              <a:gd name="connsiteY2" fmla="*/ 885092 h 1776046"/>
              <a:gd name="connsiteX3" fmla="*/ 0 w 1225062"/>
              <a:gd name="connsiteY3" fmla="*/ 0 h 177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5062" h="1776046">
                <a:moveTo>
                  <a:pt x="0" y="0"/>
                </a:moveTo>
                <a:lnTo>
                  <a:pt x="1225062" y="1776046"/>
                </a:lnTo>
                <a:lnTo>
                  <a:pt x="0" y="8850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F1EB858-0E29-4391-88F1-4FA5AE0DA2E2}"/>
              </a:ext>
            </a:extLst>
          </p:cNvPr>
          <p:cNvSpPr/>
          <p:nvPr/>
        </p:nvSpPr>
        <p:spPr>
          <a:xfrm>
            <a:off x="7526215" y="4554415"/>
            <a:ext cx="1359877" cy="298939"/>
          </a:xfrm>
          <a:custGeom>
            <a:avLst/>
            <a:gdLst>
              <a:gd name="connsiteX0" fmla="*/ 580293 w 1359877"/>
              <a:gd name="connsiteY0" fmla="*/ 0 h 298939"/>
              <a:gd name="connsiteX1" fmla="*/ 1359877 w 1359877"/>
              <a:gd name="connsiteY1" fmla="*/ 263770 h 298939"/>
              <a:gd name="connsiteX2" fmla="*/ 0 w 1359877"/>
              <a:gd name="connsiteY2" fmla="*/ 298939 h 298939"/>
              <a:gd name="connsiteX3" fmla="*/ 580293 w 1359877"/>
              <a:gd name="connsiteY3" fmla="*/ 0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9877" h="298939">
                <a:moveTo>
                  <a:pt x="580293" y="0"/>
                </a:moveTo>
                <a:lnTo>
                  <a:pt x="1359877" y="263770"/>
                </a:lnTo>
                <a:lnTo>
                  <a:pt x="0" y="298939"/>
                </a:lnTo>
                <a:lnTo>
                  <a:pt x="58029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Image result for hedgehog geometric pattern">
            <a:extLst>
              <a:ext uri="{FF2B5EF4-FFF2-40B4-BE49-F238E27FC236}">
                <a16:creationId xmlns:a16="http://schemas.microsoft.com/office/drawing/2014/main" id="{A25AE500-9F02-4136-9096-616AE8FC1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949" r="175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06"/>
          <a:stretch/>
        </p:blipFill>
        <p:spPr bwMode="auto">
          <a:xfrm rot="4859052">
            <a:off x="2087440" y="761999"/>
            <a:ext cx="129979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hedgehog geometric pattern">
            <a:extLst>
              <a:ext uri="{FF2B5EF4-FFF2-40B4-BE49-F238E27FC236}">
                <a16:creationId xmlns:a16="http://schemas.microsoft.com/office/drawing/2014/main" id="{75AFAAC7-0F4C-4018-8B7D-D9B71B74A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949" r="17545">
                        <a14:foregroundMark x1="7429" y1="28618" x2="7429" y2="28618"/>
                        <a14:foregroundMark x1="3143" y1="23355" x2="3143" y2="23355"/>
                        <a14:foregroundMark x1="6857" y1="39803" x2="6857" y2="39803"/>
                        <a14:foregroundMark x1="3000" y1="36184" x2="3000" y2="36184"/>
                        <a14:foregroundMark x1="5571" y1="42105" x2="5571" y2="42105"/>
                        <a14:foregroundMark x1="2000" y1="31250" x2="2000" y2="31250"/>
                        <a14:backgroundMark x1="12286" y1="45395" x2="12286" y2="45395"/>
                        <a14:backgroundMark x1="12143" y1="53289" x2="12143" y2="53289"/>
                        <a14:backgroundMark x1="5429" y1="58224" x2="5429" y2="58224"/>
                        <a14:backgroundMark x1="10286" y1="62829" x2="10286" y2="62829"/>
                        <a14:backgroundMark x1="9571" y1="53289" x2="9571" y2="53289"/>
                        <a14:backgroundMark x1="13857" y1="44079" x2="13857" y2="44079"/>
                        <a14:backgroundMark x1="12286" y1="40132" x2="13571" y2="56250"/>
                        <a14:backgroundMark x1="13571" y1="56250" x2="12286" y2="40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06"/>
          <a:stretch/>
        </p:blipFill>
        <p:spPr bwMode="auto">
          <a:xfrm>
            <a:off x="2204673" y="2209800"/>
            <a:ext cx="129979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hedgehog geometric pattern">
            <a:extLst>
              <a:ext uri="{FF2B5EF4-FFF2-40B4-BE49-F238E27FC236}">
                <a16:creationId xmlns:a16="http://schemas.microsoft.com/office/drawing/2014/main" id="{B749FE08-AEF1-4572-9CCF-79E48E360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949" r="175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06"/>
          <a:stretch/>
        </p:blipFill>
        <p:spPr bwMode="auto">
          <a:xfrm rot="4859052">
            <a:off x="1322814" y="-737311"/>
            <a:ext cx="129979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hedgehog geometric pattern">
            <a:extLst>
              <a:ext uri="{FF2B5EF4-FFF2-40B4-BE49-F238E27FC236}">
                <a16:creationId xmlns:a16="http://schemas.microsoft.com/office/drawing/2014/main" id="{3801B80E-6B45-4437-AAF9-A0CFC423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09" b="56478"/>
          <a:stretch/>
        </p:blipFill>
        <p:spPr bwMode="auto">
          <a:xfrm>
            <a:off x="4078526" y="3294184"/>
            <a:ext cx="1479592" cy="12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33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5D1C2F6-294F-49FA-A6EC-D53015D542E9}"/>
              </a:ext>
            </a:extLst>
          </p:cNvPr>
          <p:cNvSpPr/>
          <p:nvPr/>
        </p:nvSpPr>
        <p:spPr>
          <a:xfrm>
            <a:off x="6752486" y="1874227"/>
            <a:ext cx="2409098" cy="1749668"/>
          </a:xfrm>
          <a:prstGeom prst="flowChartPreparation">
            <a:avLst/>
          </a:prstGeom>
          <a:solidFill>
            <a:srgbClr val="F3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66C42A1F-7523-49E2-B428-B90A933DD2C7}"/>
              </a:ext>
            </a:extLst>
          </p:cNvPr>
          <p:cNvSpPr/>
          <p:nvPr/>
        </p:nvSpPr>
        <p:spPr>
          <a:xfrm>
            <a:off x="8680932" y="999393"/>
            <a:ext cx="2409098" cy="1749668"/>
          </a:xfrm>
          <a:prstGeom prst="flowChartPreparation">
            <a:avLst/>
          </a:prstGeom>
          <a:solidFill>
            <a:srgbClr val="EAE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37865308-9CE7-4700-A406-7392E9305EA9}"/>
              </a:ext>
            </a:extLst>
          </p:cNvPr>
          <p:cNvSpPr/>
          <p:nvPr/>
        </p:nvSpPr>
        <p:spPr>
          <a:xfrm>
            <a:off x="8686794" y="2749061"/>
            <a:ext cx="2409098" cy="1749668"/>
          </a:xfrm>
          <a:prstGeom prst="flowChartPreparation">
            <a:avLst/>
          </a:prstGeom>
          <a:solidFill>
            <a:srgbClr val="BDF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Image result for pastel colours">
            <a:extLst>
              <a:ext uri="{FF2B5EF4-FFF2-40B4-BE49-F238E27FC236}">
                <a16:creationId xmlns:a16="http://schemas.microsoft.com/office/drawing/2014/main" id="{395AAD7F-881F-4B38-A9F2-FA2EDA83A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6500" y="929788"/>
            <a:ext cx="85725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297B1767-4E7C-448B-9C8B-3C93A83F1A31}"/>
              </a:ext>
            </a:extLst>
          </p:cNvPr>
          <p:cNvSpPr/>
          <p:nvPr/>
        </p:nvSpPr>
        <p:spPr>
          <a:xfrm>
            <a:off x="6752486" y="3623895"/>
            <a:ext cx="2409098" cy="1749668"/>
          </a:xfrm>
          <a:prstGeom prst="flowChartPreparation">
            <a:avLst/>
          </a:prstGeom>
          <a:solidFill>
            <a:srgbClr val="ACF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1CB78231-83FD-4284-ADA1-86FD8D1FF825}"/>
              </a:ext>
            </a:extLst>
          </p:cNvPr>
          <p:cNvSpPr/>
          <p:nvPr/>
        </p:nvSpPr>
        <p:spPr>
          <a:xfrm>
            <a:off x="8680932" y="4498729"/>
            <a:ext cx="2409098" cy="1749668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DB7556E4-9DD4-48EA-867F-B3C711064717}"/>
              </a:ext>
            </a:extLst>
          </p:cNvPr>
          <p:cNvSpPr/>
          <p:nvPr/>
        </p:nvSpPr>
        <p:spPr>
          <a:xfrm>
            <a:off x="6752486" y="124559"/>
            <a:ext cx="2409098" cy="1749668"/>
          </a:xfrm>
          <a:prstGeom prst="flowChartPreparation">
            <a:avLst/>
          </a:prstGeom>
          <a:solidFill>
            <a:srgbClr val="FAB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C0939931-C5B6-4C99-BCB7-C9F573BDF205}"/>
              </a:ext>
            </a:extLst>
          </p:cNvPr>
          <p:cNvSpPr/>
          <p:nvPr/>
        </p:nvSpPr>
        <p:spPr>
          <a:xfrm>
            <a:off x="10621102" y="1874227"/>
            <a:ext cx="2409098" cy="174966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0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FBB1A8DD-4A5B-4DD9-B4A1-AA58450EB694}"/>
              </a:ext>
            </a:extLst>
          </p:cNvPr>
          <p:cNvSpPr/>
          <p:nvPr/>
        </p:nvSpPr>
        <p:spPr>
          <a:xfrm>
            <a:off x="3598978" y="1591408"/>
            <a:ext cx="1535729" cy="1197219"/>
          </a:xfrm>
          <a:prstGeom prst="flowChartPreparation">
            <a:avLst/>
          </a:prstGeom>
          <a:solidFill>
            <a:srgbClr val="F3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5D1C20A8-09AB-4804-A341-9C092F73332B}"/>
              </a:ext>
            </a:extLst>
          </p:cNvPr>
          <p:cNvSpPr/>
          <p:nvPr/>
        </p:nvSpPr>
        <p:spPr>
          <a:xfrm>
            <a:off x="2379778" y="992799"/>
            <a:ext cx="1535729" cy="1197219"/>
          </a:xfrm>
          <a:prstGeom prst="flowChartPreparation">
            <a:avLst/>
          </a:prstGeom>
          <a:solidFill>
            <a:srgbClr val="EAE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CFC4CEC7-36CF-4F46-934B-7ABD3BABE12C}"/>
              </a:ext>
            </a:extLst>
          </p:cNvPr>
          <p:cNvSpPr/>
          <p:nvPr/>
        </p:nvSpPr>
        <p:spPr>
          <a:xfrm>
            <a:off x="2379778" y="-204421"/>
            <a:ext cx="1535729" cy="1197219"/>
          </a:xfrm>
          <a:prstGeom prst="flowChartPreparation">
            <a:avLst/>
          </a:prstGeom>
          <a:solidFill>
            <a:srgbClr val="BDF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B51F742B-865F-456A-AC6E-61ADE91E2D96}"/>
              </a:ext>
            </a:extLst>
          </p:cNvPr>
          <p:cNvSpPr/>
          <p:nvPr/>
        </p:nvSpPr>
        <p:spPr>
          <a:xfrm>
            <a:off x="1160576" y="2789359"/>
            <a:ext cx="1535729" cy="1197219"/>
          </a:xfrm>
          <a:prstGeom prst="flowChartPreparation">
            <a:avLst/>
          </a:prstGeom>
          <a:solidFill>
            <a:srgbClr val="ACF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759C719D-A09C-4F2D-8AC3-CD7105BEDCF4}"/>
              </a:ext>
            </a:extLst>
          </p:cNvPr>
          <p:cNvSpPr/>
          <p:nvPr/>
        </p:nvSpPr>
        <p:spPr>
          <a:xfrm>
            <a:off x="1160577" y="1591408"/>
            <a:ext cx="1535729" cy="1197219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E75891EA-D8E5-4D91-B177-DBC36C5E0849}"/>
              </a:ext>
            </a:extLst>
          </p:cNvPr>
          <p:cNvSpPr/>
          <p:nvPr/>
        </p:nvSpPr>
        <p:spPr>
          <a:xfrm>
            <a:off x="1160578" y="394190"/>
            <a:ext cx="1535729" cy="1197219"/>
          </a:xfrm>
          <a:prstGeom prst="flowChartPreparation">
            <a:avLst/>
          </a:prstGeom>
          <a:solidFill>
            <a:srgbClr val="FBC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945A1A04-D7D4-4D9E-91AB-01360164A1F7}"/>
              </a:ext>
            </a:extLst>
          </p:cNvPr>
          <p:cNvSpPr/>
          <p:nvPr/>
        </p:nvSpPr>
        <p:spPr>
          <a:xfrm>
            <a:off x="2379778" y="2200275"/>
            <a:ext cx="1535729" cy="1197219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2B07C2F5-AAFA-4479-9D8F-4F8E99A4F8D2}"/>
              </a:ext>
            </a:extLst>
          </p:cNvPr>
          <p:cNvSpPr/>
          <p:nvPr/>
        </p:nvSpPr>
        <p:spPr>
          <a:xfrm>
            <a:off x="2379778" y="3417276"/>
            <a:ext cx="1535729" cy="1197219"/>
          </a:xfrm>
          <a:prstGeom prst="flowChartPreparation">
            <a:avLst/>
          </a:prstGeom>
          <a:solidFill>
            <a:srgbClr val="FBC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ED5B17C7-D149-498D-BB31-5EBA5E37A36A}"/>
              </a:ext>
            </a:extLst>
          </p:cNvPr>
          <p:cNvSpPr/>
          <p:nvPr/>
        </p:nvSpPr>
        <p:spPr>
          <a:xfrm>
            <a:off x="3598978" y="2806212"/>
            <a:ext cx="1535729" cy="1197219"/>
          </a:xfrm>
          <a:prstGeom prst="flowChartPreparation">
            <a:avLst/>
          </a:prstGeom>
          <a:solidFill>
            <a:srgbClr val="BDF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93BFFE42-13F9-4E13-8659-A962D8F1A619}"/>
              </a:ext>
            </a:extLst>
          </p:cNvPr>
          <p:cNvSpPr/>
          <p:nvPr/>
        </p:nvSpPr>
        <p:spPr>
          <a:xfrm>
            <a:off x="3598978" y="391992"/>
            <a:ext cx="1535729" cy="1197219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Ford</dc:creator>
  <cp:lastModifiedBy>Cat Ford</cp:lastModifiedBy>
  <cp:revision>8</cp:revision>
  <dcterms:created xsi:type="dcterms:W3CDTF">2018-11-25T14:09:49Z</dcterms:created>
  <dcterms:modified xsi:type="dcterms:W3CDTF">2018-11-25T19:42:10Z</dcterms:modified>
</cp:coreProperties>
</file>