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/>
    <p:restoredTop sz="94700"/>
  </p:normalViewPr>
  <p:slideViewPr>
    <p:cSldViewPr snapToGrid="0" snapToObjects="1">
      <p:cViewPr>
        <p:scale>
          <a:sx n="66" d="100"/>
          <a:sy n="66" d="100"/>
        </p:scale>
        <p:origin x="188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333-9112-3D4E-912D-FD9648E5A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4899-7634-3A4D-99B3-2A0FE991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C23C-E386-CC4B-B29E-64498492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2FE-5977-2746-B66F-E743E10D37A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A98F-61C8-6842-8D3E-05CB7343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F2A4-4F1E-1B49-8C9D-EC7172E9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DC7-FDD4-5340-B340-9122AAB3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8A4D-7EA9-2048-B4AA-C399A73D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B8F53-1907-0B45-8564-EC8FE4781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458B-0026-8E41-868B-DDF9C70F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2FE-5977-2746-B66F-E743E10D37A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8E67E-5708-084A-BCCD-08074FF1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AA3E-B797-314A-AAC2-A85CCCD6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DC7-FDD4-5340-B340-9122AAB3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EF8C9-BB2D-7847-954F-0D1D4073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447C5-A3BB-F540-BFD2-94472FBFE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FDF3B-DCA8-EC4D-A4DD-19DD7143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2FE-5977-2746-B66F-E743E10D37A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92DC-ABB3-3542-B15F-EDB3300A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C60A-EAB2-4948-A005-420C35A4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DC7-FDD4-5340-B340-9122AAB3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4A52-8671-654A-BFC3-175EAE64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B08A-C5F9-8F44-ABFB-22CE8A74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9223-1B4C-2044-A6AA-9382E8BD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2FE-5977-2746-B66F-E743E10D37A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CE84-B053-EB4E-926E-AEB0C7A1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BC715-2795-1949-ADAB-D9A21D8F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DC7-FDD4-5340-B340-9122AAB3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2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A5B5-7469-F14E-9442-60FC0A3E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786A-79A7-9446-98A8-35C8924D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EA02-9C6E-C448-AAD2-611547AB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2FE-5977-2746-B66F-E743E10D37A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C156-4979-6847-8409-F1DF36D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85D0-C326-4847-9D23-9174B93A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DC7-FDD4-5340-B340-9122AAB3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1E5B-CD62-CF4F-A7FE-39A17E2A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2CE7-BC53-F04A-8C80-2E62E7BF1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67A81-58B8-3A4F-8679-DA4520AEF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2DEE3-A661-514B-A91E-845E1DD4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2FE-5977-2746-B66F-E743E10D37A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3FE37-E9B4-B24B-8D61-B7A5590D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AEDC2-0B11-834E-B745-F19D8B23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DC7-FDD4-5340-B340-9122AAB3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3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9BFC-2EA6-884E-9C7D-54004B01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1E27E-1121-A544-867D-D8E31F86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7C47-E111-8C4C-9028-C6C23205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433E6-25E9-A344-A557-BBD0C8CF3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912FF-F1E2-1341-85C4-AE640F6F0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DB9F5-2CB0-4C4C-8E55-3174195F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2FE-5977-2746-B66F-E743E10D37A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7716F-7566-FE4B-A7A7-82EA99B5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41072-F95E-CD40-8E6C-8C8CE57D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DC7-FDD4-5340-B340-9122AAB3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2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67EB-F40E-394D-9B41-EC80EDCD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129FA-6F54-8842-9849-313985FA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2FE-5977-2746-B66F-E743E10D37A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A0356-157D-B242-A790-5A262EDA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E084F-3D75-BD4B-A6AE-AC54060F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DC7-FDD4-5340-B340-9122AAB3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ED256-7F1F-C84E-8019-D34B3B2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2FE-5977-2746-B66F-E743E10D37A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9A142-DB5A-AC47-8A27-025ED1F4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41920-9A71-D246-89A7-AF5AB420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DC7-FDD4-5340-B340-9122AAB3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7AC9-9D68-C841-A790-D76F3166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1711-D0C8-FA4D-9A4A-3C3098CE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4F7DC-44CE-DA40-8701-B523A8A7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7E605-F0A2-1442-875C-CF3151EA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2FE-5977-2746-B66F-E743E10D37A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26C4E-2525-184D-924A-5A686C94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31CFC-68F3-894E-8A9B-70053D06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DC7-FDD4-5340-B340-9122AAB3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8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728C-01C6-784F-81DA-4E408B06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EAF76-4520-E240-A84B-FBD74334A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11461-6B51-AE4A-BC79-355FA2B1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D9A5A-CA78-F64E-9C08-01602C96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2FE-5977-2746-B66F-E743E10D37A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B78A-8024-8D40-ADD3-663B553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B919-54FA-684F-A405-F2178653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DC7-FDD4-5340-B340-9122AAB3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C35B6-AD4C-8442-8F57-C120B8F4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809FA-871D-F34D-BEF7-8A04CADF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9BCAA-7F44-0F44-A6E4-9AB8B2119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D2FE-5977-2746-B66F-E743E10D37A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4C45-4F2F-0F43-BEC1-FF72F5628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740D-BB9F-024A-B52A-448AC6B58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DC7-FDD4-5340-B340-9122AAB3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8470-C74E-8D42-A779-71F2902E9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B638A-CC4C-E74D-BFD4-9F6357408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oman">
            <a:extLst>
              <a:ext uri="{FF2B5EF4-FFF2-40B4-BE49-F238E27FC236}">
                <a16:creationId xmlns:a16="http://schemas.microsoft.com/office/drawing/2014/main" id="{278E03B2-7304-6945-BB7C-ABB745CB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216" y="3113903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F9FDC6-3C51-DC41-8612-824A5B1D0790}"/>
              </a:ext>
            </a:extLst>
          </p:cNvPr>
          <p:cNvSpPr/>
          <p:nvPr/>
        </p:nvSpPr>
        <p:spPr>
          <a:xfrm>
            <a:off x="3898631" y="1186249"/>
            <a:ext cx="1878227" cy="108739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transactions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9ABAC8-7B32-834E-8D48-033BE331D07D}"/>
              </a:ext>
            </a:extLst>
          </p:cNvPr>
          <p:cNvSpPr/>
          <p:nvPr/>
        </p:nvSpPr>
        <p:spPr>
          <a:xfrm>
            <a:off x="3898631" y="2413687"/>
            <a:ext cx="1878227" cy="108739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Choose merchants and tags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0DEEE3-0217-2649-A358-327C00FBCBA6}"/>
              </a:ext>
            </a:extLst>
          </p:cNvPr>
          <p:cNvSpPr/>
          <p:nvPr/>
        </p:nvSpPr>
        <p:spPr>
          <a:xfrm>
            <a:off x="3898631" y="3641125"/>
            <a:ext cx="1878227" cy="108739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money left in budget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A5F273-3B20-AB45-A46B-A0D70D7E7013}"/>
              </a:ext>
            </a:extLst>
          </p:cNvPr>
          <p:cNvSpPr/>
          <p:nvPr/>
        </p:nvSpPr>
        <p:spPr>
          <a:xfrm>
            <a:off x="3898631" y="4868563"/>
            <a:ext cx="1878227" cy="108739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Compare transactions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1390B5-4974-174E-BEE6-36791052707F}"/>
              </a:ext>
            </a:extLst>
          </p:cNvPr>
          <p:cNvGrpSpPr/>
          <p:nvPr/>
        </p:nvGrpSpPr>
        <p:grpSpPr>
          <a:xfrm>
            <a:off x="7669578" y="2927449"/>
            <a:ext cx="2612566" cy="1287308"/>
            <a:chOff x="7298874" y="2936494"/>
            <a:chExt cx="2612566" cy="12873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B6623D-66ED-9E44-BF4E-9C93A001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653" t="15178" r="7143" b="25362"/>
            <a:stretch/>
          </p:blipFill>
          <p:spPr>
            <a:xfrm>
              <a:off x="8964382" y="2971800"/>
              <a:ext cx="947058" cy="108739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A792C6A-D46E-3748-B4C5-7220401F1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195" t="13393" r="70342" b="16216"/>
            <a:stretch/>
          </p:blipFill>
          <p:spPr>
            <a:xfrm>
              <a:off x="7298874" y="2936494"/>
              <a:ext cx="1665514" cy="1287308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643FD6-1DB6-F44A-B11C-6E94D6AD0011}"/>
              </a:ext>
            </a:extLst>
          </p:cNvPr>
          <p:cNvGrpSpPr/>
          <p:nvPr/>
        </p:nvGrpSpPr>
        <p:grpSpPr>
          <a:xfrm>
            <a:off x="2376616" y="1729946"/>
            <a:ext cx="1522015" cy="3674077"/>
            <a:chOff x="2376616" y="1729946"/>
            <a:chExt cx="1522015" cy="367407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835089-0E56-C741-8889-169719BF7544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 flipV="1">
              <a:off x="2376616" y="1729946"/>
              <a:ext cx="1522015" cy="1841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719F60-91B1-E74D-B1F8-8CE05A23F10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376616" y="2957385"/>
              <a:ext cx="1522014" cy="613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484736C-E8A1-2F4C-9AC5-9CF903079FF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376616" y="3571103"/>
              <a:ext cx="1522013" cy="634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BD2FE3-1D20-3B49-AE82-9B107DE5358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376616" y="3571103"/>
              <a:ext cx="1522012" cy="18329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F00F86-F0F5-A745-BE74-4C4A212BDD82}"/>
              </a:ext>
            </a:extLst>
          </p:cNvPr>
          <p:cNvGrpSpPr/>
          <p:nvPr/>
        </p:nvGrpSpPr>
        <p:grpSpPr>
          <a:xfrm flipH="1">
            <a:off x="5776858" y="1709351"/>
            <a:ext cx="1522015" cy="3674077"/>
            <a:chOff x="2376616" y="1729946"/>
            <a:chExt cx="1522015" cy="367407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9A74BA-C2EB-6146-945A-91F0AE5EBAEE}"/>
                </a:ext>
              </a:extLst>
            </p:cNvPr>
            <p:cNvCxnSpPr/>
            <p:nvPr/>
          </p:nvCxnSpPr>
          <p:spPr>
            <a:xfrm flipV="1">
              <a:off x="2376616" y="1729946"/>
              <a:ext cx="1522015" cy="1841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35BB61-BF8A-1D48-92B4-D13BF7CBA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6616" y="2957385"/>
              <a:ext cx="1522014" cy="613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B7BFF52-8920-634F-AD5B-C83B7EBB5707}"/>
                </a:ext>
              </a:extLst>
            </p:cNvPr>
            <p:cNvCxnSpPr>
              <a:cxnSpLocks/>
            </p:cNvCxnSpPr>
            <p:nvPr/>
          </p:nvCxnSpPr>
          <p:spPr>
            <a:xfrm>
              <a:off x="2376616" y="3571103"/>
              <a:ext cx="1522013" cy="634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347642-9EA5-1140-92E4-2B3354E4167B}"/>
                </a:ext>
              </a:extLst>
            </p:cNvPr>
            <p:cNvCxnSpPr>
              <a:cxnSpLocks/>
            </p:cNvCxnSpPr>
            <p:nvPr/>
          </p:nvCxnSpPr>
          <p:spPr>
            <a:xfrm>
              <a:off x="2376616" y="3571103"/>
              <a:ext cx="1522012" cy="18329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1769A40-9C34-F74B-8B79-85007B378165}"/>
              </a:ext>
            </a:extLst>
          </p:cNvPr>
          <p:cNvSpPr/>
          <p:nvPr/>
        </p:nvSpPr>
        <p:spPr>
          <a:xfrm>
            <a:off x="2298360" y="593124"/>
            <a:ext cx="5173511" cy="575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C64765-D3E9-7F4C-9CAA-352AD59FC7FF}"/>
              </a:ext>
            </a:extLst>
          </p:cNvPr>
          <p:cNvSpPr txBox="1"/>
          <p:nvPr/>
        </p:nvSpPr>
        <p:spPr>
          <a:xfrm>
            <a:off x="3688566" y="568751"/>
            <a:ext cx="2298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&lt;&lt;system&gt;&gt;</a:t>
            </a:r>
          </a:p>
          <a:p>
            <a:pPr algn="ctr"/>
            <a:r>
              <a:rPr lang="en-US" dirty="0"/>
              <a:t>Budgee budgeting app program</a:t>
            </a:r>
          </a:p>
        </p:txBody>
      </p:sp>
    </p:spTree>
    <p:extLst>
      <p:ext uri="{BB962C8B-B14F-4D97-AF65-F5344CB8AC3E}">
        <p14:creationId xmlns:p14="http://schemas.microsoft.com/office/powerpoint/2010/main" val="30791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4E6D36-6CC0-E146-B82D-8F31C7BF1CB3}"/>
              </a:ext>
            </a:extLst>
          </p:cNvPr>
          <p:cNvSpPr/>
          <p:nvPr/>
        </p:nvSpPr>
        <p:spPr>
          <a:xfrm>
            <a:off x="-3759200" y="-3711988"/>
            <a:ext cx="21513800" cy="1363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63038"/>
              </p:ext>
            </p:extLst>
          </p:nvPr>
        </p:nvGraphicFramePr>
        <p:xfrm>
          <a:off x="-313391" y="3107913"/>
          <a:ext cx="3151096" cy="301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09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Sainsburys: 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@id:1</a:t>
                      </a:r>
                    </a:p>
                    <a:p>
                      <a:pPr algn="l"/>
                      <a:r>
                        <a:rPr lang="en-US" dirty="0"/>
                        <a:t>@merchant_name:Sainsburys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67819"/>
              </p:ext>
            </p:extLst>
          </p:nvPr>
        </p:nvGraphicFramePr>
        <p:xfrm>
          <a:off x="3074892" y="3107912"/>
          <a:ext cx="2441005" cy="3260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1005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Groceries: Tag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@id:1</a:t>
                      </a:r>
                    </a:p>
                    <a:p>
                      <a:pPr algn="l"/>
                      <a:r>
                        <a:rPr lang="en-US" dirty="0"/>
                        <a:t>@tag_name:Groceries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61248"/>
              </p:ext>
            </p:extLst>
          </p:nvPr>
        </p:nvGraphicFramePr>
        <p:xfrm>
          <a:off x="5515906" y="0"/>
          <a:ext cx="3630706" cy="3001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 Shop: 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@id:1</a:t>
                      </a:r>
                    </a:p>
                    <a:p>
                      <a:r>
                        <a:rPr lang="en-US" dirty="0"/>
                        <a:t>@amount:50</a:t>
                      </a:r>
                    </a:p>
                    <a:p>
                      <a:r>
                        <a:rPr lang="en-US" dirty="0"/>
                        <a:t>@merchant_id:1</a:t>
                      </a:r>
                    </a:p>
                    <a:p>
                      <a:r>
                        <a:rPr lang="en-US" dirty="0"/>
                        <a:t>@tag_id:1</a:t>
                      </a:r>
                    </a:p>
                    <a:p>
                      <a:r>
                        <a:rPr lang="en-US" dirty="0"/>
                        <a:t>@essential:”Yes”</a:t>
                      </a:r>
                    </a:p>
                    <a:p>
                      <a:r>
                        <a:rPr lang="en-US" dirty="0"/>
                        <a:t>@time_added:2018-09-29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51131"/>
              </p:ext>
            </p:extLst>
          </p:nvPr>
        </p:nvGraphicFramePr>
        <p:xfrm>
          <a:off x="14282894" y="0"/>
          <a:ext cx="3051791" cy="4141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179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51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2018: 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3775982">
                <a:tc>
                  <a:txBody>
                    <a:bodyPr/>
                    <a:lstStyle/>
                    <a:p>
                      <a:r>
                        <a:rPr lang="en-US" dirty="0"/>
                        <a:t>@id:1</a:t>
                      </a:r>
                    </a:p>
                    <a:p>
                      <a:r>
                        <a:rPr lang="en-US" dirty="0"/>
                        <a:t>@budget_name: “May 2018”</a:t>
                      </a:r>
                    </a:p>
                    <a:p>
                      <a:r>
                        <a:rPr lang="en-US" dirty="0"/>
                        <a:t>@budget_amount:500</a:t>
                      </a:r>
                    </a:p>
                    <a:p>
                      <a:r>
                        <a:rPr lang="en-US" dirty="0"/>
                        <a:t>@start_time:2018-05-01</a:t>
                      </a:r>
                    </a:p>
                    <a:p>
                      <a:r>
                        <a:rPr lang="en-US" dirty="0"/>
                        <a:t>@end_time:2018-05-30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0FC8F4-9345-1F45-A59A-95EDBA8C7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61439"/>
              </p:ext>
            </p:extLst>
          </p:nvPr>
        </p:nvGraphicFramePr>
        <p:xfrm>
          <a:off x="10052797" y="3429000"/>
          <a:ext cx="3630706" cy="3240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 Shop deduced from May 2018 budget: Budget_transaction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@id:1</a:t>
                      </a:r>
                    </a:p>
                    <a:p>
                      <a:r>
                        <a:rPr lang="en-US" dirty="0"/>
                        <a:t>@transaction_id:1</a:t>
                      </a:r>
                    </a:p>
                    <a:p>
                      <a:r>
                        <a:rPr lang="en-US" dirty="0"/>
                        <a:t>@budget_id:1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BEAB1-7BF0-7D45-B75B-5B4A95C7FF57}"/>
              </a:ext>
            </a:extLst>
          </p:cNvPr>
          <p:cNvCxnSpPr/>
          <p:nvPr/>
        </p:nvCxnSpPr>
        <p:spPr>
          <a:xfrm flipV="1">
            <a:off x="1652868" y="939800"/>
            <a:ext cx="0" cy="216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3F27DC-51A2-4846-B8E5-36C2F5B7C6CF}"/>
              </a:ext>
            </a:extLst>
          </p:cNvPr>
          <p:cNvCxnSpPr>
            <a:cxnSpLocks/>
          </p:cNvCxnSpPr>
          <p:nvPr/>
        </p:nvCxnSpPr>
        <p:spPr>
          <a:xfrm flipV="1">
            <a:off x="4176805" y="1778000"/>
            <a:ext cx="0" cy="1329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36A2C2-35E1-E446-ADE4-9153203E963E}"/>
              </a:ext>
            </a:extLst>
          </p:cNvPr>
          <p:cNvCxnSpPr>
            <a:cxnSpLocks/>
          </p:cNvCxnSpPr>
          <p:nvPr/>
        </p:nvCxnSpPr>
        <p:spPr>
          <a:xfrm>
            <a:off x="1652868" y="939800"/>
            <a:ext cx="3863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D24A72-2EFB-1240-BD3D-644C3B06F7B2}"/>
              </a:ext>
            </a:extLst>
          </p:cNvPr>
          <p:cNvCxnSpPr>
            <a:cxnSpLocks/>
          </p:cNvCxnSpPr>
          <p:nvPr/>
        </p:nvCxnSpPr>
        <p:spPr>
          <a:xfrm>
            <a:off x="4176805" y="1778000"/>
            <a:ext cx="1339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6C47AE-E8EE-D644-8F26-B3F4E36F83A6}"/>
              </a:ext>
            </a:extLst>
          </p:cNvPr>
          <p:cNvCxnSpPr>
            <a:cxnSpLocks/>
          </p:cNvCxnSpPr>
          <p:nvPr/>
        </p:nvCxnSpPr>
        <p:spPr>
          <a:xfrm flipV="1">
            <a:off x="9607550" y="-711200"/>
            <a:ext cx="0" cy="522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4F8F39-E5F1-7F48-81AC-68E95D5070AD}"/>
              </a:ext>
            </a:extLst>
          </p:cNvPr>
          <p:cNvCxnSpPr>
            <a:cxnSpLocks/>
          </p:cNvCxnSpPr>
          <p:nvPr/>
        </p:nvCxnSpPr>
        <p:spPr>
          <a:xfrm>
            <a:off x="6997700" y="-711200"/>
            <a:ext cx="2609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8DF5F6-79E3-A74B-B301-938C7E9424BB}"/>
              </a:ext>
            </a:extLst>
          </p:cNvPr>
          <p:cNvCxnSpPr>
            <a:cxnSpLocks/>
          </p:cNvCxnSpPr>
          <p:nvPr/>
        </p:nvCxnSpPr>
        <p:spPr>
          <a:xfrm>
            <a:off x="9607550" y="4513056"/>
            <a:ext cx="445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31D218-B0A7-4D40-8AA2-BC01C0F5EA17}"/>
              </a:ext>
            </a:extLst>
          </p:cNvPr>
          <p:cNvCxnSpPr>
            <a:cxnSpLocks/>
          </p:cNvCxnSpPr>
          <p:nvPr/>
        </p:nvCxnSpPr>
        <p:spPr>
          <a:xfrm flipV="1">
            <a:off x="6997700" y="-711200"/>
            <a:ext cx="0" cy="71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3884EA-A470-6044-89D0-92A4BC61058B}"/>
              </a:ext>
            </a:extLst>
          </p:cNvPr>
          <p:cNvCxnSpPr>
            <a:cxnSpLocks/>
          </p:cNvCxnSpPr>
          <p:nvPr/>
        </p:nvCxnSpPr>
        <p:spPr>
          <a:xfrm flipV="1">
            <a:off x="14097747" y="-732528"/>
            <a:ext cx="0" cy="512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2AFD49-8D7A-C345-8F84-A903596B1278}"/>
              </a:ext>
            </a:extLst>
          </p:cNvPr>
          <p:cNvCxnSpPr>
            <a:cxnSpLocks/>
          </p:cNvCxnSpPr>
          <p:nvPr/>
        </p:nvCxnSpPr>
        <p:spPr>
          <a:xfrm flipH="1" flipV="1">
            <a:off x="14097747" y="-732528"/>
            <a:ext cx="1517650" cy="21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88542A-16E8-D54C-8119-9DBB3CEA7FEB}"/>
              </a:ext>
            </a:extLst>
          </p:cNvPr>
          <p:cNvCxnSpPr>
            <a:cxnSpLocks/>
          </p:cNvCxnSpPr>
          <p:nvPr/>
        </p:nvCxnSpPr>
        <p:spPr>
          <a:xfrm flipH="1">
            <a:off x="13652500" y="4390128"/>
            <a:ext cx="445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D321FE-CDC7-754F-A5A1-F58FCC89C336}"/>
              </a:ext>
            </a:extLst>
          </p:cNvPr>
          <p:cNvCxnSpPr>
            <a:cxnSpLocks/>
          </p:cNvCxnSpPr>
          <p:nvPr/>
        </p:nvCxnSpPr>
        <p:spPr>
          <a:xfrm flipV="1">
            <a:off x="15615397" y="-711200"/>
            <a:ext cx="0" cy="689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81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AE8A30-B23B-414D-A30F-764794DB1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56019"/>
              </p:ext>
            </p:extLst>
          </p:nvPr>
        </p:nvGraphicFramePr>
        <p:xfrm>
          <a:off x="58364" y="719666"/>
          <a:ext cx="118872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271247559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977471995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42235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Hardware and Software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2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0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Persistent storage and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4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6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4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92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28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61A12A-65CA-4947-8930-6CF4FB63B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6"/>
          <a:stretch/>
        </p:blipFill>
        <p:spPr>
          <a:xfrm>
            <a:off x="0" y="-11688"/>
            <a:ext cx="12192000" cy="66737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935FA3-7F10-824A-95DF-A859D97B5767}"/>
              </a:ext>
            </a:extLst>
          </p:cNvPr>
          <p:cNvSpPr/>
          <p:nvPr/>
        </p:nvSpPr>
        <p:spPr>
          <a:xfrm>
            <a:off x="2351314" y="3811981"/>
            <a:ext cx="6472052" cy="2078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587B7-598C-2640-AEF4-A99C1CFD4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813"/>
            <a:ext cx="9144000" cy="690892"/>
          </a:xfrm>
        </p:spPr>
        <p:txBody>
          <a:bodyPr>
            <a:noAutofit/>
          </a:bodyPr>
          <a:lstStyle/>
          <a:p>
            <a:r>
              <a:rPr lang="en-US" sz="4000" dirty="0"/>
              <a:t>CodeClan Weeks 4 and 5 </a:t>
            </a:r>
          </a:p>
          <a:p>
            <a:r>
              <a:rPr lang="en-US" sz="4000" dirty="0"/>
              <a:t>Ruby Project – Budgee App</a:t>
            </a:r>
          </a:p>
        </p:txBody>
      </p:sp>
    </p:spTree>
    <p:extLst>
      <p:ext uri="{BB962C8B-B14F-4D97-AF65-F5344CB8AC3E}">
        <p14:creationId xmlns:p14="http://schemas.microsoft.com/office/powerpoint/2010/main" val="420305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171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Ford</dc:creator>
  <cp:lastModifiedBy>Cat Ford</cp:lastModifiedBy>
  <cp:revision>11</cp:revision>
  <dcterms:created xsi:type="dcterms:W3CDTF">2018-11-16T16:06:49Z</dcterms:created>
  <dcterms:modified xsi:type="dcterms:W3CDTF">2018-11-16T17:52:15Z</dcterms:modified>
</cp:coreProperties>
</file>