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0612-F0B9-4D48-A4D8-8FE5F4551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49368-1102-0347-B212-6473398BD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DA7B3-141D-8D4F-BB2D-469B7308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300-85AF-F649-88E0-8CAFFC69F30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1474-09BB-AA4C-87D8-C98ABAA6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AAE62-3DB8-5F45-BD67-1F567AF0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5CA-BBA6-274F-B153-BF1B5143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2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0F73-EFE6-AA49-8595-ED100E1E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B8B5-CEE3-6547-8E2A-7AD678EF2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B4161-9EAE-F647-A597-C882F755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300-85AF-F649-88E0-8CAFFC69F30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E023-22BD-0444-B296-812D7829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05E86-5C65-5E42-B03D-6ECACE49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5CA-BBA6-274F-B153-BF1B5143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0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4E964-71FD-694A-B653-C8D8D2C59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D4A73-0033-7945-8A9E-1FB19CD99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F8EF-0D6C-184E-A95A-81963898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300-85AF-F649-88E0-8CAFFC69F30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0D70B-BDD9-9045-926E-1ABAFBC3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C9A6-A215-D84B-96D2-2EFFAE80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5CA-BBA6-274F-B153-BF1B5143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6090-7E1C-554C-9911-7455ECC1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008D-EC15-EE45-86A4-0D3406FD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DBBA-BB36-8C49-BAFB-51AC4D15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300-85AF-F649-88E0-8CAFFC69F30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18950-0E75-3A4B-B7BC-93C17E59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1CE1-D3BF-8641-B87F-93F6CB1A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5CA-BBA6-274F-B153-BF1B5143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3714-3C94-E748-98CF-0C852D70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DB30-65C5-5E43-A6E5-DD47EDFD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94F67-9894-FC4B-9DCD-CEBFFF47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300-85AF-F649-88E0-8CAFFC69F30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066AA-7686-C642-B3ED-DF3642BA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8ACB-23A4-234A-9C8C-EBEF2268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5CA-BBA6-274F-B153-BF1B5143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2204-69D4-F841-9282-2C9E7A95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045C-9AF6-4E48-9F18-88923F5A3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68CCB-133F-024D-BD2B-02E7404BE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F5044-42AD-8640-B1C8-B3693E81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300-85AF-F649-88E0-8CAFFC69F30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45674-8041-F447-BD99-8431E705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8C35-839B-C845-8FDD-CC2D80E2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5CA-BBA6-274F-B153-BF1B5143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89F2-9A52-394A-964C-604C0D48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3396B-25F0-3247-821B-74420952E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1CDE8-288D-C14E-9FC1-D63179003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0539F-EED1-354C-A397-064780EC4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346E7-5A68-434F-913B-D4AEEC506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9A90C-06EF-4E4C-A165-DFCF4192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300-85AF-F649-88E0-8CAFFC69F30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EC776-C838-D042-B090-C9811A79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66570-2F0A-5F48-80D7-DA1086D4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5CA-BBA6-274F-B153-BF1B5143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1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E5A3-939D-504D-8E65-10C1FCFB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BB531-4B4D-7B44-930A-4CBB0C4D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300-85AF-F649-88E0-8CAFFC69F30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E595B-5FB7-0845-B8C9-D7F2E78E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0D831-9113-0641-9228-163F9346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5CA-BBA6-274F-B153-BF1B5143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0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8427D-6E6B-2146-A108-6AD879C1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300-85AF-F649-88E0-8CAFFC69F30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C2ECF-21D0-744D-A117-C4611D8F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2FED7-8C0E-9540-B0F8-EC3E50B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5CA-BBA6-274F-B153-BF1B5143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C6A6-7F04-4742-8E71-C998A643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8DDC-274B-804D-8640-AA01A9C0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4553D-57D1-6947-AF2A-2B9B64990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FB7D6-DAF2-C947-9041-446286C4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300-85AF-F649-88E0-8CAFFC69F30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54FC1-0FB5-374B-AD09-14D2F211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2DC0F-055C-E544-BD82-4DA3AD9A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5CA-BBA6-274F-B153-BF1B5143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F236-1284-AC49-B8F1-40628D4D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82975-DFF8-3C44-B6FD-2C6805B7D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1D7C7-1971-B347-846D-1D26233A5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4BC80-B281-C647-B5B8-62619A3E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7300-85AF-F649-88E0-8CAFFC69F30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72FA0-7834-DB47-ADE0-DA9F4C8A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63624-F247-8841-B70F-73F037DD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05CA-BBA6-274F-B153-BF1B5143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1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28D0B-EF0B-7D4D-BF05-1C7DD853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B1C31-900D-C741-9BE1-91FEB403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4C5F-24C0-A649-8DB0-E674A562E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7300-85AF-F649-88E0-8CAFFC69F30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CB4D-6752-D44F-A6D5-3B6D44D5F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63706-0302-DF4A-9497-13A49D8C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05CA-BBA6-274F-B153-BF1B5143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1247-0A89-5C45-87F6-C29AB83A7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PDA Static &amp; Dynamic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3A636-EC93-DD4A-8AD6-33A54AEB8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16Nov2018</a:t>
            </a:r>
          </a:p>
        </p:txBody>
      </p:sp>
    </p:spTree>
    <p:extLst>
      <p:ext uri="{BB962C8B-B14F-4D97-AF65-F5344CB8AC3E}">
        <p14:creationId xmlns:p14="http://schemas.microsoft.com/office/powerpoint/2010/main" val="419377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35856F-8527-B945-BC24-B072830C0D56}"/>
              </a:ext>
            </a:extLst>
          </p:cNvPr>
          <p:cNvGrpSpPr/>
          <p:nvPr/>
        </p:nvGrpSpPr>
        <p:grpSpPr>
          <a:xfrm>
            <a:off x="2387600" y="1534055"/>
            <a:ext cx="7416800" cy="3789890"/>
            <a:chOff x="3030008" y="389467"/>
            <a:chExt cx="7416800" cy="37898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CE0B97-8C9E-DC4B-A6D3-392990672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6162"/>
            <a:stretch/>
          </p:blipFill>
          <p:spPr>
            <a:xfrm>
              <a:off x="3030008" y="1228724"/>
              <a:ext cx="7416800" cy="163300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9E172C-93AB-B543-A513-FE0476DFE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2358" y="3176057"/>
              <a:ext cx="5372100" cy="10033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CBCF67-7924-0941-897C-B5ABC3EB782E}"/>
                </a:ext>
              </a:extLst>
            </p:cNvPr>
            <p:cNvSpPr txBox="1"/>
            <p:nvPr/>
          </p:nvSpPr>
          <p:spPr>
            <a:xfrm>
              <a:off x="3665008" y="389467"/>
              <a:ext cx="614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Testing set-up failing – extra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50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CBCF67-7924-0941-897C-B5ABC3EB782E}"/>
              </a:ext>
            </a:extLst>
          </p:cNvPr>
          <p:cNvSpPr txBox="1"/>
          <p:nvPr/>
        </p:nvSpPr>
        <p:spPr>
          <a:xfrm>
            <a:off x="3022600" y="1534055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set-up failing – No comma between card1 and card2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A88BB-D70B-A247-9E57-85BCBB39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027240"/>
            <a:ext cx="7391400" cy="2108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A753FE-CEFA-CD4E-BE00-ED6E33196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00" y="4318560"/>
            <a:ext cx="5130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2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63B98-0816-524E-A96E-026FA6771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970090"/>
            <a:ext cx="7391400" cy="210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EF453-9381-9749-84E6-9C91E19896DE}"/>
              </a:ext>
            </a:extLst>
          </p:cNvPr>
          <p:cNvSpPr txBox="1"/>
          <p:nvPr/>
        </p:nvSpPr>
        <p:spPr>
          <a:xfrm>
            <a:off x="3022600" y="1534055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set-up failing – No initialize method for </a:t>
            </a:r>
            <a:r>
              <a:rPr lang="en-US" dirty="0" err="1"/>
              <a:t>CardGame</a:t>
            </a:r>
            <a:r>
              <a:rPr lang="en-US" dirty="0"/>
              <a:t>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E971D-8B28-D246-A1AE-F556B0609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4251270"/>
            <a:ext cx="3327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1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20351C-7DB5-3E46-8E0E-AD37A528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05000"/>
            <a:ext cx="73152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C93DF-E905-EF40-8A80-94266A44175F}"/>
              </a:ext>
            </a:extLst>
          </p:cNvPr>
          <p:cNvSpPr txBox="1"/>
          <p:nvPr/>
        </p:nvSpPr>
        <p:spPr>
          <a:xfrm>
            <a:off x="3022600" y="1534055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set-up failing – check for ace method in wrong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E7952-2FE1-1745-9BE6-16BFD6D8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5349345"/>
            <a:ext cx="3771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1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19A9AD-C079-AB4F-8CDB-CB62F5C1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898650"/>
            <a:ext cx="7340600" cy="306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1341BB-6F85-634E-B8C4-FF5836EC5013}"/>
              </a:ext>
            </a:extLst>
          </p:cNvPr>
          <p:cNvSpPr txBox="1"/>
          <p:nvPr/>
        </p:nvSpPr>
        <p:spPr>
          <a:xfrm>
            <a:off x="3022600" y="1505479"/>
            <a:ext cx="614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set-up failing – check for ace method in wrong case</a:t>
            </a:r>
          </a:p>
        </p:txBody>
      </p:sp>
    </p:spTree>
    <p:extLst>
      <p:ext uri="{BB962C8B-B14F-4D97-AF65-F5344CB8AC3E}">
        <p14:creationId xmlns:p14="http://schemas.microsoft.com/office/powerpoint/2010/main" val="197272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8C781B-1E3C-C640-8875-7E11CED0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2" y="541264"/>
            <a:ext cx="7327900" cy="370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0F6E7-7FC6-AB42-B02F-E82BDE54D1C7}"/>
              </a:ext>
            </a:extLst>
          </p:cNvPr>
          <p:cNvSpPr txBox="1"/>
          <p:nvPr/>
        </p:nvSpPr>
        <p:spPr>
          <a:xfrm>
            <a:off x="168632" y="4798568"/>
            <a:ext cx="383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</a:t>
            </a:r>
            <a:r>
              <a:rPr lang="en-US" dirty="0" err="1"/>
              <a:t>check_for_ace</a:t>
            </a:r>
            <a:r>
              <a:rPr lang="en-US" dirty="0"/>
              <a:t> failed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double equals needed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77BF9-880F-4948-BF99-C353D5E3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868" y="2010064"/>
            <a:ext cx="41275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3457D-6EAF-9A41-A008-AE8F1DEC4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980" y="4390799"/>
            <a:ext cx="7442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8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B3E5FA-7A90-7F44-9DD1-DA4E9F42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0" y="180424"/>
            <a:ext cx="7391400" cy="2070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A4A1EC-D349-E549-91CA-BC3427A694A9}"/>
              </a:ext>
            </a:extLst>
          </p:cNvPr>
          <p:cNvSpPr txBox="1"/>
          <p:nvPr/>
        </p:nvSpPr>
        <p:spPr>
          <a:xfrm>
            <a:off x="172492" y="2699409"/>
            <a:ext cx="4555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</a:t>
            </a:r>
            <a:r>
              <a:rPr lang="en-US" dirty="0" err="1"/>
              <a:t>highest_card</a:t>
            </a:r>
            <a:r>
              <a:rPr lang="en-US" dirty="0"/>
              <a:t>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 between card1 and card 2 missing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dif</a:t>
            </a:r>
            <a:r>
              <a:rPr lang="en-US" dirty="0"/>
              <a:t> should be def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card.name</a:t>
            </a:r>
            <a:r>
              <a:rPr lang="en-US" dirty="0"/>
              <a:t> should be card1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contingency if the cards are the same, else if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72EFC-9AA2-AD4B-8A96-7E5C48398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10" y="402674"/>
            <a:ext cx="3848100" cy="162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DC6E35-AA03-B64D-B3B9-6582F4B99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425" y="2535529"/>
            <a:ext cx="7391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E43ED0-5C1D-A943-A287-1020E1AA7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55"/>
          <a:stretch/>
        </p:blipFill>
        <p:spPr>
          <a:xfrm>
            <a:off x="199583" y="399010"/>
            <a:ext cx="6500471" cy="306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ABC2C6-1B6F-1147-8AEE-3AB30D141FB0}"/>
              </a:ext>
            </a:extLst>
          </p:cNvPr>
          <p:cNvSpPr txBox="1"/>
          <p:nvPr/>
        </p:nvSpPr>
        <p:spPr>
          <a:xfrm>
            <a:off x="525120" y="3645130"/>
            <a:ext cx="4258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cards total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outside of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Shouldn’t be a self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should be equal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 total in the last line needs a to string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a space after you have a total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should be outside for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97AB5-DDA4-2F40-A0CC-BF83EECD4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51"/>
          <a:stretch/>
        </p:blipFill>
        <p:spPr>
          <a:xfrm>
            <a:off x="5382518" y="3527754"/>
            <a:ext cx="6533804" cy="242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AFB82-5EF2-2845-8531-0BEBB1FFD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201" y="1088258"/>
            <a:ext cx="5270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6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145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PDA Static &amp; Dynamic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PDA Static &amp; Dynamic Testing</dc:title>
  <dc:creator>Cat Ford</dc:creator>
  <cp:lastModifiedBy>Cat Ford</cp:lastModifiedBy>
  <cp:revision>23</cp:revision>
  <dcterms:created xsi:type="dcterms:W3CDTF">2018-11-16T10:22:23Z</dcterms:created>
  <dcterms:modified xsi:type="dcterms:W3CDTF">2018-11-16T14:44:16Z</dcterms:modified>
</cp:coreProperties>
</file>