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6"/>
  </p:notesMasterIdLst>
  <p:sldIdLst>
    <p:sldId id="397" r:id="rId5"/>
    <p:sldId id="1726" r:id="rId6"/>
    <p:sldId id="1284" r:id="rId7"/>
    <p:sldId id="1331" r:id="rId8"/>
    <p:sldId id="1907" r:id="rId9"/>
    <p:sldId id="256" r:id="rId10"/>
    <p:sldId id="1957" r:id="rId11"/>
    <p:sldId id="1958" r:id="rId12"/>
    <p:sldId id="1908" r:id="rId13"/>
    <p:sldId id="363" r:id="rId14"/>
    <p:sldId id="1960" r:id="rId15"/>
    <p:sldId id="1961" r:id="rId16"/>
    <p:sldId id="262" r:id="rId17"/>
    <p:sldId id="367" r:id="rId18"/>
    <p:sldId id="387" r:id="rId19"/>
    <p:sldId id="388" r:id="rId20"/>
    <p:sldId id="389" r:id="rId21"/>
    <p:sldId id="1962" r:id="rId22"/>
    <p:sldId id="431" r:id="rId23"/>
    <p:sldId id="1979" r:id="rId24"/>
    <p:sldId id="1976" r:id="rId25"/>
    <p:sldId id="1980" r:id="rId26"/>
    <p:sldId id="1940" r:id="rId27"/>
    <p:sldId id="1924" r:id="rId28"/>
    <p:sldId id="1941" r:id="rId29"/>
    <p:sldId id="1928" r:id="rId30"/>
    <p:sldId id="1927" r:id="rId31"/>
    <p:sldId id="1929" r:id="rId32"/>
    <p:sldId id="1982" r:id="rId33"/>
    <p:sldId id="1943" r:id="rId34"/>
    <p:sldId id="374" r:id="rId35"/>
    <p:sldId id="384" r:id="rId36"/>
    <p:sldId id="1944" r:id="rId37"/>
    <p:sldId id="1945" r:id="rId38"/>
    <p:sldId id="1946" r:id="rId39"/>
    <p:sldId id="1947" r:id="rId40"/>
    <p:sldId id="1948" r:id="rId41"/>
    <p:sldId id="1932" r:id="rId42"/>
    <p:sldId id="1966" r:id="rId43"/>
    <p:sldId id="1964" r:id="rId44"/>
    <p:sldId id="1967" r:id="rId45"/>
    <p:sldId id="1936" r:id="rId46"/>
    <p:sldId id="1972" r:id="rId47"/>
    <p:sldId id="1951" r:id="rId48"/>
    <p:sldId id="1952" r:id="rId49"/>
    <p:sldId id="1969" r:id="rId50"/>
    <p:sldId id="1956" r:id="rId51"/>
    <p:sldId id="1971" r:id="rId52"/>
    <p:sldId id="1987" r:id="rId53"/>
    <p:sldId id="1983" r:id="rId54"/>
    <p:sldId id="394" r:id="rId55"/>
    <p:sldId id="1986" r:id="rId56"/>
    <p:sldId id="1991" r:id="rId57"/>
    <p:sldId id="1968" r:id="rId58"/>
    <p:sldId id="1938" r:id="rId59"/>
    <p:sldId id="318" r:id="rId60"/>
    <p:sldId id="319" r:id="rId61"/>
    <p:sldId id="1989" r:id="rId62"/>
    <p:sldId id="1992" r:id="rId63"/>
    <p:sldId id="1993" r:id="rId64"/>
    <p:sldId id="37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6" autoAdjust="0"/>
    <p:restoredTop sz="41450" autoAdjust="0"/>
  </p:normalViewPr>
  <p:slideViewPr>
    <p:cSldViewPr snapToGrid="0">
      <p:cViewPr varScale="1">
        <p:scale>
          <a:sx n="29" d="100"/>
          <a:sy n="29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F983EC3F-0B0D-46E7-9039-816C16F0C2F6}">
      <dgm:prSet phldrT="[文字]"/>
      <dgm:spPr/>
      <dgm:t>
        <a:bodyPr/>
        <a:lstStyle/>
        <a:p>
          <a:r>
            <a:rPr lang="en-US" altLang="zh-TW" dirty="0"/>
            <a:t>Step 2: define loss from training data</a:t>
          </a:r>
          <a:endParaRPr lang="zh-TW" altLang="en-US" dirty="0"/>
        </a:p>
      </dgm:t>
    </dgm:pt>
    <dgm:pt modelId="{C1AC859A-96E7-4BEE-834C-B7AC7B9133BB}" type="par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33CF01FD-8E66-4ACE-A352-7EF3EF8CAD48}" type="sib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76A6CDD1-ABF1-4869-995F-44D235C1BE33}">
      <dgm:prSet phldrT="[文字]"/>
      <dgm:spPr/>
      <dgm:t>
        <a:bodyPr/>
        <a:lstStyle/>
        <a:p>
          <a:r>
            <a:rPr lang="en-US" altLang="zh-TW" dirty="0"/>
            <a:t>Step 3: optimization </a:t>
          </a:r>
          <a:endParaRPr lang="zh-TW" altLang="en-US" dirty="0"/>
        </a:p>
      </dgm:t>
    </dgm:pt>
    <dgm:pt modelId="{3C7BA28E-45E4-4AF7-B46C-56CF22B0C5BC}" type="par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7E92D3BD-CD0A-42D1-9502-9445EA5BC4A7}" type="sib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8AB87E02-0E13-4426-8255-4D2641C811D6}" type="pres">
      <dgm:prSet presAssocID="{F983EC3F-0B0D-46E7-9039-816C16F0C2F6}" presName="node" presStyleLbl="node1" presStyleIdx="1" presStyleCnt="3">
        <dgm:presLayoutVars>
          <dgm:bulletEnabled val="1"/>
        </dgm:presLayoutVars>
      </dgm:prSet>
      <dgm:spPr/>
    </dgm:pt>
    <dgm:pt modelId="{61CA1C00-65B8-4BC1-B033-31045A913A8D}" type="pres">
      <dgm:prSet presAssocID="{33CF01FD-8E66-4ACE-A352-7EF3EF8CAD48}" presName="sibTrans" presStyleLbl="sibTrans2D1" presStyleIdx="1" presStyleCnt="2"/>
      <dgm:spPr/>
    </dgm:pt>
    <dgm:pt modelId="{BA6CF9BC-D318-46A1-B8FC-8759724593FB}" type="pres">
      <dgm:prSet presAssocID="{33CF01FD-8E66-4ACE-A352-7EF3EF8CAD48}" presName="connectorText" presStyleLbl="sibTrans2D1" presStyleIdx="1" presStyleCnt="2"/>
      <dgm:spPr/>
    </dgm:pt>
    <dgm:pt modelId="{4CC3DD12-1891-4318-92FD-43DEFCBEF7A2}" type="pres">
      <dgm:prSet presAssocID="{76A6CDD1-ABF1-4869-995F-44D235C1BE33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89C5AB05-4870-4926-B524-B38F8EBBF202}" type="presOf" srcId="{76A6CDD1-ABF1-4869-995F-44D235C1BE33}" destId="{4CC3DD12-1891-4318-92FD-43DEFCBEF7A2}" srcOrd="0" destOrd="0" presId="urn:microsoft.com/office/officeart/2005/8/layout/process1"/>
    <dgm:cxn modelId="{DD9BB31E-6101-4375-8E70-01517B5B9C87}" srcId="{7ABBEAF7-C373-4176-BC82-DCCB6D5E3E26}" destId="{76A6CDD1-ABF1-4869-995F-44D235C1BE33}" srcOrd="2" destOrd="0" parTransId="{3C7BA28E-45E4-4AF7-B46C-56CF22B0C5BC}" sibTransId="{7E92D3BD-CD0A-42D1-9502-9445EA5BC4A7}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C293D03C-206D-4E9A-959B-75A6404F0594}" type="presOf" srcId="{33CF01FD-8E66-4ACE-A352-7EF3EF8CAD48}" destId="{BA6CF9BC-D318-46A1-B8FC-8759724593FB}" srcOrd="1" destOrd="0" presId="urn:microsoft.com/office/officeart/2005/8/layout/process1"/>
    <dgm:cxn modelId="{1FEBE35E-E265-40B9-A7DB-D0DEB408D46B}" type="presOf" srcId="{F983EC3F-0B0D-46E7-9039-816C16F0C2F6}" destId="{8AB87E02-0E13-4426-8255-4D2641C811D6}" srcOrd="0" destOrd="0" presId="urn:microsoft.com/office/officeart/2005/8/layout/process1"/>
    <dgm:cxn modelId="{8C973978-A19D-4994-9EEE-F07CD6693209}" type="presOf" srcId="{33CF01FD-8E66-4ACE-A352-7EF3EF8CAD48}" destId="{61CA1C00-65B8-4BC1-B033-31045A913A8D}" srcOrd="0" destOrd="0" presId="urn:microsoft.com/office/officeart/2005/8/layout/process1"/>
    <dgm:cxn modelId="{77C74B8D-B427-42D2-A1CF-DF4868ACED75}" srcId="{7ABBEAF7-C373-4176-BC82-DCCB6D5E3E26}" destId="{F983EC3F-0B0D-46E7-9039-816C16F0C2F6}" srcOrd="1" destOrd="0" parTransId="{C1AC859A-96E7-4BEE-834C-B7AC7B9133BB}" sibTransId="{33CF01FD-8E66-4ACE-A352-7EF3EF8CAD48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EB921417-FE08-4DBE-996A-F1BEB9EFFFE8}" type="presParOf" srcId="{A491758C-84A6-4A4D-888E-93118B4129B4}" destId="{8AB87E02-0E13-4426-8255-4D2641C811D6}" srcOrd="2" destOrd="0" presId="urn:microsoft.com/office/officeart/2005/8/layout/process1"/>
    <dgm:cxn modelId="{E9EEE035-16D8-4B8E-B9EF-905A621B9FBB}" type="presParOf" srcId="{A491758C-84A6-4A4D-888E-93118B4129B4}" destId="{61CA1C00-65B8-4BC1-B033-31045A913A8D}" srcOrd="3" destOrd="0" presId="urn:microsoft.com/office/officeart/2005/8/layout/process1"/>
    <dgm:cxn modelId="{744484D4-509D-4B2E-BC7C-3FA665539D2B}" type="presParOf" srcId="{61CA1C00-65B8-4BC1-B033-31045A913A8D}" destId="{BA6CF9BC-D318-46A1-B8FC-8759724593FB}" srcOrd="0" destOrd="0" presId="urn:microsoft.com/office/officeart/2005/8/layout/process1"/>
    <dgm:cxn modelId="{77B01178-F332-491D-9F73-234FECCCE905}" type="presParOf" srcId="{A491758C-84A6-4A4D-888E-93118B4129B4}" destId="{4CC3DD12-1891-4318-92FD-43DEFCBEF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8AB87E02-0E13-4426-8255-4D2641C811D6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61CA1C00-65B8-4BC1-B033-31045A913A8D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186429" y="2021526"/>
        <a:ext cx="307455" cy="308284"/>
      </dsp:txXfrm>
    </dsp:sp>
    <dsp:sp modelId="{4CC3DD12-1891-4318-92FD-43DEFCBEF7A2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5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2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6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6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9.1967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7.2083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100 6.5856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61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64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17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缺了個好名字呀</a:t>
            </a:r>
            <a:r>
              <a:rPr lang="en-US" altLang="zh-TW" dirty="0"/>
              <a:t>~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1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5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Gradient</a:t>
            </a:r>
          </a:p>
          <a:p>
            <a:endParaRPr lang="en-US" altLang="zh-TW" dirty="0"/>
          </a:p>
          <a:p>
            <a:r>
              <a:rPr lang="en-US" altLang="zh-TW" dirty="0"/>
              <a:t>Limitation </a:t>
            </a:r>
          </a:p>
          <a:p>
            <a:r>
              <a:rPr lang="en-US" altLang="zh-TW" dirty="0"/>
              <a:t>Deep Learning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Introduction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2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8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5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21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2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66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82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9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9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3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44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0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6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7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78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16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1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75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07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9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74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56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87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5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9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163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AAA-8AC3-4971-BF33-5B524AE03A3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6.png"/><Relationship Id="rId12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550.png"/><Relationship Id="rId15" Type="http://schemas.openxmlformats.org/officeDocument/2006/relationships/image" Target="../media/image51.png"/><Relationship Id="rId10" Type="http://schemas.openxmlformats.org/officeDocument/2006/relationships/image" Target="../media/image570.png"/><Relationship Id="rId4" Type="http://schemas.openxmlformats.org/officeDocument/2006/relationships/image" Target="../media/image53.png"/><Relationship Id="rId9" Type="http://schemas.openxmlformats.org/officeDocument/2006/relationships/image" Target="../media/image561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4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0.png"/><Relationship Id="rId1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5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1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30.png"/><Relationship Id="rId12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19.png"/><Relationship Id="rId5" Type="http://schemas.openxmlformats.org/officeDocument/2006/relationships/image" Target="../media/image124.png"/><Relationship Id="rId15" Type="http://schemas.openxmlformats.org/officeDocument/2006/relationships/image" Target="../media/image128.png"/><Relationship Id="rId10" Type="http://schemas.openxmlformats.org/officeDocument/2006/relationships/image" Target="../media/image1180.png"/><Relationship Id="rId4" Type="http://schemas.openxmlformats.org/officeDocument/2006/relationships/image" Target="../media/image123.png"/><Relationship Id="rId9" Type="http://schemas.openxmlformats.org/officeDocument/2006/relationships/image" Target="../media/image125.png"/><Relationship Id="rId1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27.png"/><Relationship Id="rId21" Type="http://schemas.openxmlformats.org/officeDocument/2006/relationships/image" Target="../media/image132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5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230.png"/><Relationship Id="rId10" Type="http://schemas.openxmlformats.org/officeDocument/2006/relationships/image" Target="../media/image114.png"/><Relationship Id="rId19" Type="http://schemas.openxmlformats.org/officeDocument/2006/relationships/image" Target="../media/image130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220.png"/><Relationship Id="rId22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3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4.png"/><Relationship Id="rId22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31" Type="http://schemas.openxmlformats.org/officeDocument/2006/relationships/image" Target="../media/image145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Relationship Id="rId27" Type="http://schemas.openxmlformats.org/officeDocument/2006/relationships/image" Target="../media/image150.png"/><Relationship Id="rId30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230.png"/><Relationship Id="rId21" Type="http://schemas.openxmlformats.org/officeDocument/2006/relationships/image" Target="../media/image163.png"/><Relationship Id="rId34" Type="http://schemas.openxmlformats.org/officeDocument/2006/relationships/image" Target="../media/image168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220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32" Type="http://schemas.openxmlformats.org/officeDocument/2006/relationships/image" Target="../media/image151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44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270.png"/><Relationship Id="rId27" Type="http://schemas.openxmlformats.org/officeDocument/2006/relationships/image" Target="../media/image125.png"/><Relationship Id="rId30" Type="http://schemas.openxmlformats.org/officeDocument/2006/relationships/image" Target="../media/image167.png"/><Relationship Id="rId35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1" Type="http://schemas.openxmlformats.org/officeDocument/2006/relationships/image" Target="../media/image163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390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71.png"/><Relationship Id="rId28" Type="http://schemas.openxmlformats.org/officeDocument/2006/relationships/image" Target="../media/image151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2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70.png"/><Relationship Id="rId30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17" Type="http://schemas.openxmlformats.org/officeDocument/2006/relationships/image" Target="../media/image1400.png"/><Relationship Id="rId2" Type="http://schemas.openxmlformats.org/officeDocument/2006/relationships/image" Target="../media/image178.png"/><Relationship Id="rId16" Type="http://schemas.openxmlformats.org/officeDocument/2006/relationships/image" Target="../media/image1390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74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180.png"/><Relationship Id="rId30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3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3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17" Type="http://schemas.openxmlformats.org/officeDocument/2006/relationships/image" Target="../media/image1400.png"/><Relationship Id="rId2" Type="http://schemas.openxmlformats.org/officeDocument/2006/relationships/image" Target="../media/image760.png"/><Relationship Id="rId16" Type="http://schemas.openxmlformats.org/officeDocument/2006/relationships/image" Target="../media/image1390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32" Type="http://schemas.openxmlformats.org/officeDocument/2006/relationships/image" Target="../media/image930.png"/><Relationship Id="rId5" Type="http://schemas.openxmlformats.org/officeDocument/2006/relationships/image" Target="../media/image181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920.png"/><Relationship Id="rId30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4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4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40.png"/><Relationship Id="rId7" Type="http://schemas.openxmlformats.org/officeDocument/2006/relationships/image" Target="../media/image9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940.png"/><Relationship Id="rId7" Type="http://schemas.openxmlformats.org/officeDocument/2006/relationships/image" Target="../media/image192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186.png"/><Relationship Id="rId3" Type="http://schemas.openxmlformats.org/officeDocument/2006/relationships/image" Target="../media/image185.png"/><Relationship Id="rId7" Type="http://schemas.openxmlformats.org/officeDocument/2006/relationships/image" Target="../media/image1081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76.png"/><Relationship Id="rId5" Type="http://schemas.openxmlformats.org/officeDocument/2006/relationships/image" Target="../media/image1020.png"/><Relationship Id="rId10" Type="http://schemas.openxmlformats.org/officeDocument/2006/relationships/image" Target="../media/image1750.png"/><Relationship Id="rId4" Type="http://schemas.openxmlformats.org/officeDocument/2006/relationships/image" Target="../media/image940.png"/><Relationship Id="rId9" Type="http://schemas.openxmlformats.org/officeDocument/2006/relationships/image" Target="../media/image1740.png"/><Relationship Id="rId14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5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5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6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6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26" Type="http://schemas.openxmlformats.org/officeDocument/2006/relationships/image" Target="../media/image198.png"/><Relationship Id="rId21" Type="http://schemas.openxmlformats.org/officeDocument/2006/relationships/image" Target="../media/image197.png"/><Relationship Id="rId17" Type="http://schemas.openxmlformats.org/officeDocument/2006/relationships/image" Target="../media/image1320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1.png"/><Relationship Id="rId20" Type="http://schemas.openxmlformats.org/officeDocument/2006/relationships/image" Target="../media/image196.png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0.png"/><Relationship Id="rId23" Type="http://schemas.openxmlformats.org/officeDocument/2006/relationships/image" Target="../media/image1900.png"/><Relationship Id="rId28" Type="http://schemas.openxmlformats.org/officeDocument/2006/relationships/image" Target="../media/image200.png"/><Relationship Id="rId19" Type="http://schemas.openxmlformats.org/officeDocument/2006/relationships/image" Target="../media/image195.png"/><Relationship Id="rId31" Type="http://schemas.openxmlformats.org/officeDocument/2006/relationships/image" Target="../media/image150.png"/><Relationship Id="rId22" Type="http://schemas.openxmlformats.org/officeDocument/2006/relationships/image" Target="../media/image810.png"/><Relationship Id="rId9" Type="http://schemas.openxmlformats.org/officeDocument/2006/relationships/image" Target="../media/image205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7" Type="http://schemas.openxmlformats.org/officeDocument/2006/relationships/image" Target="../media/image14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0.png"/><Relationship Id="rId18" Type="http://schemas.openxmlformats.org/officeDocument/2006/relationships/image" Target="../media/image1330.png"/><Relationship Id="rId17" Type="http://schemas.openxmlformats.org/officeDocument/2006/relationships/image" Target="../media/image132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670.png"/><Relationship Id="rId14" Type="http://schemas.openxmlformats.org/officeDocument/2006/relationships/image" Target="../media/image16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1700" y="576820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0EB5F4E-71FB-4592-8623-F8F6AE867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85" y="4188148"/>
            <a:ext cx="7475220" cy="1560320"/>
          </a:xfrm>
        </p:spPr>
        <p:txBody>
          <a:bodyPr>
            <a:normAutofit/>
          </a:bodyPr>
          <a:lstStyle/>
          <a:p>
            <a:r>
              <a:rPr lang="en-US" altLang="zh-TW" sz="5000" dirty="0">
                <a:solidFill>
                  <a:srgbClr val="3B4751"/>
                </a:solidFill>
              </a:rPr>
              <a:t>Introduction of </a:t>
            </a:r>
            <a:br>
              <a:rPr lang="en-US" altLang="zh-TW" sz="5000" dirty="0">
                <a:solidFill>
                  <a:srgbClr val="3B4751"/>
                </a:solidFill>
              </a:rPr>
            </a:br>
            <a:r>
              <a:rPr lang="en-US" altLang="zh-TW" sz="5000" dirty="0">
                <a:solidFill>
                  <a:srgbClr val="3B4751"/>
                </a:solidFill>
              </a:rPr>
              <a:t>Machine / Deep Learning</a:t>
            </a:r>
            <a:endParaRPr lang="zh-TW" altLang="en-US" sz="5000" dirty="0">
              <a:solidFill>
                <a:srgbClr val="3B475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E7AF63-AB47-4A2C-AAA6-08A24517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5910999"/>
            <a:ext cx="6575895" cy="440822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3B4751"/>
                </a:solidFill>
              </a:rPr>
              <a:t>Hung-yi Lee </a:t>
            </a:r>
            <a:r>
              <a:rPr lang="zh-TW" altLang="en-US" sz="3200" dirty="0">
                <a:solidFill>
                  <a:srgbClr val="3B47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6CB31DF-32D3-421F-8DCA-ACFEF74A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14339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8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87" t="-18033" r="-278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/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2982FD-521B-4348-AB60-B59F9327BB54}"/>
              </a:ext>
            </a:extLst>
          </p:cNvPr>
          <p:cNvSpPr txBox="1"/>
          <p:nvPr/>
        </p:nvSpPr>
        <p:spPr>
          <a:xfrm>
            <a:off x="5020239" y="150077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A022E-D711-440C-A57E-E7C9D1AD822C}"/>
              </a:ext>
            </a:extLst>
          </p:cNvPr>
          <p:cNvSpPr txBox="1"/>
          <p:nvPr/>
        </p:nvSpPr>
        <p:spPr>
          <a:xfrm>
            <a:off x="5020239" y="1189064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how good a set of values is.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blipFill>
                <a:blip r:embed="rId7"/>
                <a:stretch>
                  <a:fillRect l="-12281" r="-877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blipFill>
                <a:blip r:embed="rId8"/>
                <a:stretch>
                  <a:fillRect l="-3165" r="-696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1316945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2570587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6CE6553-3AE1-4BFA-A826-299FFCD029D5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C5FBA6-9FB6-41AA-B140-3F9F1B991BB6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E6B714-52FB-4C9E-B2AA-7960A79FD9E6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CEB305A-9947-4F37-BF69-9D2274C571A2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ED9116D-FBDC-4695-9D3C-E811A8DA0A67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EF972A99-4821-40C0-8246-A97A3C928FCA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B7F53945-8071-47F1-99A5-646C3BBB3ED8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FE9F5F1-ED33-46F7-AB8C-89B8DE5DA31B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6E1C8FA-67B7-4C1C-B8F7-3D5EE77CD812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59D55B9-F5A5-43D2-BFC2-11CC9E7E1B50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B5BFAD9-F8D9-4802-B528-81CA6805903C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0B08289-9895-4230-A40A-3A974F06F965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D39FA19-07C1-4342-A3D5-ADAFEBF3E6B8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8FE4C62-7C3B-474E-98FC-51BC9FB71747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699C1FCB-2643-4AA0-96D6-F8BF78701E4F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60F9864-18FF-4B0B-B59B-5D48CC989060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F8DE511-AA66-4BBC-AD84-10716CFF4C4B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2754FB-B470-431B-8E37-B4C02B1B803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61966-D8C4-4A5E-BBF1-D0465C2A66E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80D0AA5-49FC-43E9-8C0F-4D64BAB4D6EF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672E76-97AA-42D6-91E8-E29989490ACD}"/>
              </a:ext>
            </a:extLst>
          </p:cNvPr>
          <p:cNvSpPr txBox="1"/>
          <p:nvPr/>
        </p:nvSpPr>
        <p:spPr>
          <a:xfrm>
            <a:off x="1348473" y="5489452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4BFD-AA97-4A97-B0AE-F818ECC81B12}"/>
              </a:ext>
            </a:extLst>
          </p:cNvPr>
          <p:cNvCxnSpPr/>
          <p:nvPr/>
        </p:nvCxnSpPr>
        <p:spPr>
          <a:xfrm>
            <a:off x="1906362" y="1648527"/>
            <a:ext cx="28976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966589-D5DC-4AE5-A782-FC3A139D9EFA}"/>
              </a:ext>
            </a:extLst>
          </p:cNvPr>
          <p:cNvSpPr txBox="1"/>
          <p:nvPr/>
        </p:nvSpPr>
        <p:spPr>
          <a:xfrm>
            <a:off x="2691725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/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blipFill>
                <a:blip r:embed="rId9"/>
                <a:stretch>
                  <a:fillRect l="-493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F687B4-8E21-4654-A43E-63A1799869C6}"/>
              </a:ext>
            </a:extLst>
          </p:cNvPr>
          <p:cNvGrpSpPr/>
          <p:nvPr/>
        </p:nvGrpSpPr>
        <p:grpSpPr>
          <a:xfrm>
            <a:off x="1968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01" r="-141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=0.5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254" r="-88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65CE9F5-FAD3-4059-8D43-81D78E363301}"/>
                </a:ext>
              </a:extLst>
            </p:cNvPr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1C643-C39F-4AF7-813E-375A81BD8332}"/>
              </a:ext>
            </a:extLst>
          </p:cNvPr>
          <p:cNvSpPr txBox="1"/>
          <p:nvPr/>
        </p:nvSpPr>
        <p:spPr>
          <a:xfrm>
            <a:off x="6627645" y="2173770"/>
            <a:ext cx="20591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How good it is?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62" grpId="0"/>
      <p:bldP spid="3" grpId="0" animBg="1"/>
      <p:bldP spid="81" grpId="0"/>
      <p:bldP spid="82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33B34D-56BA-4CF6-8E99-F0FA49587D7A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7A333-4BD2-479C-A3ED-4796BE24E112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011B18-9AD3-4F69-B8C2-E91958EF5FB8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A432D-44AE-43AC-BDA8-4BB8B04349C5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2191F-5EA9-43F2-AA19-CB5C26DB8355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F08D1E-D59C-452E-B709-0221FE6BDC3B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D7D6CB0-75AC-49ED-B8A7-8DBEFBAB05FA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09F4B0-60AD-47BB-838C-87D13B6179F5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6D7DE-5CB3-41B4-BB01-4B4835EC47C7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70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78" t="-18033" r="-277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  <a:blipFill>
                <a:blip r:embed="rId5"/>
                <a:stretch>
                  <a:fillRect l="-3492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A5D5B55-547B-498C-A0B1-EC9431D160F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02B8D3D6-C1EB-43BB-A2AF-10FE276B0E7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3D9E35F-51D5-4E3A-A724-D4BA00E7BF77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EC8CCE1-465B-4A8C-AFEC-3D69E95B4C24}"/>
              </a:ext>
            </a:extLst>
          </p:cNvPr>
          <p:cNvSpPr txBox="1"/>
          <p:nvPr/>
        </p:nvSpPr>
        <p:spPr>
          <a:xfrm>
            <a:off x="3318853" y="619293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C5945-27CC-4C9D-9732-AC2B7252043F}"/>
              </a:ext>
            </a:extLst>
          </p:cNvPr>
          <p:cNvSpPr txBox="1"/>
          <p:nvPr/>
        </p:nvSpPr>
        <p:spPr>
          <a:xfrm>
            <a:off x="7877850" y="619202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blipFill>
                <a:blip r:embed="rId6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blipFill>
                <a:blip r:embed="rId7"/>
                <a:stretch>
                  <a:fillRect l="-3165" r="-696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2517097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3770739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B5514E3C-CE11-4CED-B280-6C79C76251A4}"/>
              </a:ext>
            </a:extLst>
          </p:cNvPr>
          <p:cNvSpPr/>
          <p:nvPr/>
        </p:nvSpPr>
        <p:spPr>
          <a:xfrm>
            <a:off x="3663960" y="592130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7DB902-959D-465E-BE12-FD5E95B18C44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5F12CA-58F6-4C11-B731-FB357D342BD6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/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blipFill>
                <a:blip r:embed="rId8"/>
                <a:stretch>
                  <a:fillRect t="-18333" r="-1956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/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  <a:blipFill>
                <a:blip r:embed="rId9"/>
                <a:stretch>
                  <a:fillRect l="-3810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/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blipFill>
                <a:blip r:embed="rId10"/>
                <a:stretch>
                  <a:fillRect l="-9091" r="-606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F6CCF1C-B990-4730-A313-9E9BF5D302D2}"/>
              </a:ext>
            </a:extLst>
          </p:cNvPr>
          <p:cNvCxnSpPr>
            <a:cxnSpLocks/>
          </p:cNvCxnSpPr>
          <p:nvPr/>
        </p:nvCxnSpPr>
        <p:spPr>
          <a:xfrm>
            <a:off x="7027205" y="435740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E9E3B27-8B3A-4CE8-90FF-6581FAE9CF06}"/>
              </a:ext>
            </a:extLst>
          </p:cNvPr>
          <p:cNvCxnSpPr>
            <a:cxnSpLocks/>
          </p:cNvCxnSpPr>
          <p:nvPr/>
        </p:nvCxnSpPr>
        <p:spPr>
          <a:xfrm>
            <a:off x="8280847" y="514803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D81658E-6106-4D81-AB58-654C98306218}"/>
              </a:ext>
            </a:extLst>
          </p:cNvPr>
          <p:cNvSpPr/>
          <p:nvPr/>
        </p:nvSpPr>
        <p:spPr>
          <a:xfrm>
            <a:off x="8174068" y="593082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6BEAA8B-74F9-4CAF-BF2B-107D6C2BCC9B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F8BE8A-F09D-403C-8030-54A0BBB6EA53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D830F-D295-4654-B2A1-6EA2F3E37834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F1B2E55-DCE0-4DC8-BBF9-C1B713CE14F5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A9B8B4-F6DB-4869-97AA-AFBCC5881872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D4FDD0-0427-4E97-AB15-D6CCABDC1D53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0F7F04F-91E0-48BE-B843-6F39043E6FC9}"/>
              </a:ext>
            </a:extLst>
          </p:cNvPr>
          <p:cNvSpPr txBox="1"/>
          <p:nvPr/>
        </p:nvSpPr>
        <p:spPr>
          <a:xfrm>
            <a:off x="3938402" y="470324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5.4k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5C655C-3215-422D-BE8A-FCE730E72088}"/>
              </a:ext>
            </a:extLst>
          </p:cNvPr>
          <p:cNvGrpSpPr/>
          <p:nvPr/>
        </p:nvGrpSpPr>
        <p:grpSpPr>
          <a:xfrm>
            <a:off x="395753" y="2138491"/>
            <a:ext cx="8291045" cy="404611"/>
            <a:chOff x="395753" y="2138491"/>
            <a:chExt cx="8291045" cy="40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/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780205E-B8FA-4049-8E21-54FEBCDB030A}"/>
                </a:ext>
              </a:extLst>
            </p:cNvPr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01" r="-14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54" r="-88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23010630-7DC9-4F9A-A0E4-D10ACC53A1B2}"/>
                  </a:ext>
                </a:extLst>
              </p:cNvPr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C19AE8E-1782-4610-80A0-5D02C3A959C4}"/>
                </a:ext>
              </a:extLst>
            </p:cNvPr>
            <p:cNvSpPr txBox="1"/>
            <p:nvPr/>
          </p:nvSpPr>
          <p:spPr>
            <a:xfrm>
              <a:off x="6627645" y="2173770"/>
              <a:ext cx="20591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2400" dirty="0"/>
                <a:t>How good it is?</a:t>
              </a:r>
              <a:endParaRPr lang="zh-TW" altLang="en-US" sz="2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34F3F0-B7E4-4862-AC64-9208EA4DD6B0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EBB8C36-5152-4F60-80E4-D1068A03002A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AD7EC6E-8625-4408-8C60-382565F56FC8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9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/>
      <p:bldP spid="83" grpId="0" animBg="1"/>
      <p:bldP spid="95" grpId="0"/>
      <p:bldP spid="98" grpId="0"/>
      <p:bldP spid="100" grpId="0"/>
      <p:bldP spid="101" grpId="0"/>
      <p:bldP spid="34" grpId="0" animBg="1"/>
      <p:bldP spid="37" grpId="0"/>
      <p:bldP spid="39" grpId="0" animBg="1"/>
      <p:bldP spid="41" grpId="0"/>
      <p:bldP spid="4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7E4B-88BE-4877-86A8-563A9EC0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/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757D7F5-34AC-47EB-B05A-8FD162C74D09}"/>
              </a:ext>
            </a:extLst>
          </p:cNvPr>
          <p:cNvSpPr txBox="1"/>
          <p:nvPr/>
        </p:nvSpPr>
        <p:spPr>
          <a:xfrm>
            <a:off x="4787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/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blipFill>
                <a:blip r:embed="rId3"/>
                <a:stretch>
                  <a:fillRect l="-337" t="-18333" r="-808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/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blipFill>
                <a:blip r:embed="rId4"/>
                <a:stretch>
                  <a:fillRect l="-1976" t="-18333" r="-233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/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square error (MSE)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blipFill>
                <a:blip r:embed="rId5"/>
                <a:stretch>
                  <a:fillRect l="-2549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/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absolute error (MAE)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blipFill>
                <a:blip r:embed="rId6"/>
                <a:stretch>
                  <a:fillRect l="-2656" t="-26667" r="-39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>
            <a:extLst>
              <a:ext uri="{FF2B5EF4-FFF2-40B4-BE49-F238E27FC236}">
                <a16:creationId xmlns:a16="http://schemas.microsoft.com/office/drawing/2014/main" id="{585AA95A-8B35-47DF-92C7-79007FFCB764}"/>
              </a:ext>
            </a:extLst>
          </p:cNvPr>
          <p:cNvGrpSpPr/>
          <p:nvPr/>
        </p:nvGrpSpPr>
        <p:grpSpPr>
          <a:xfrm>
            <a:off x="1169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8333" r="-1956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87" r="-3180" b="-225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/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06FE622-5D07-4B95-92E0-530A35158885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5A16C51-3408-43F2-A0CD-BC44C480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80B21F-37C7-4651-B02A-1F27D9F7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D03E89E-09FF-4757-AA43-1853DA114283}"/>
                </a:ext>
              </a:extLst>
            </p:cNvPr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D5BD310-DD35-424E-9485-38434792FD2C}"/>
                </a:ext>
              </a:extLst>
            </p:cNvPr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9E446B0-743E-43EB-8E37-CB91DF6E7EB2}"/>
                </a:ext>
              </a:extLst>
            </p:cNvPr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2E89030-28B2-4C77-9DB6-011394510C6A}"/>
                </a:ext>
              </a:extLst>
            </p:cNvPr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DBC3668-B168-4D2A-9E69-F67CE187A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EAF3DDB-28F1-4A79-A43C-450AFEFCFF22}"/>
                </a:ext>
              </a:extLst>
            </p:cNvPr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F98F881-F816-4E88-A963-47C5AFD83BBC}"/>
                </a:ext>
              </a:extLst>
            </p:cNvPr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/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are both probability distributions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blipFill>
                <a:blip r:embed="rId11"/>
                <a:stretch>
                  <a:fillRect l="-3261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6F7F7D-E75C-4CFA-9326-8DFEF3527A53}"/>
              </a:ext>
            </a:extLst>
          </p:cNvPr>
          <p:cNvSpPr txBox="1"/>
          <p:nvPr/>
        </p:nvSpPr>
        <p:spPr>
          <a:xfrm>
            <a:off x="7009187" y="6202066"/>
            <a:ext cx="17426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Cross-entropy</a:t>
            </a:r>
            <a:endParaRPr lang="zh-TW" altLang="en-US" sz="2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7D31529-8897-4519-B7BD-A7478B72080A}"/>
              </a:ext>
            </a:extLst>
          </p:cNvPr>
          <p:cNvSpPr/>
          <p:nvPr/>
        </p:nvSpPr>
        <p:spPr>
          <a:xfrm>
            <a:off x="612297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46E11D4-69F0-4799-B0EF-A720DA966B6E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06AAC9-3F6F-47E8-B758-75FAAF221186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EEF3564-E109-4F2C-99EE-4B3A8664C491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DC0575-33EF-45EB-A1AC-C013DC24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95F6-CE4D-448D-B532-1D81E63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/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 l="-78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/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Large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blipFill>
                <a:blip r:embed="rId5"/>
                <a:stretch>
                  <a:fillRect l="-738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A89FAA2-69EA-4BF4-9020-EB77E1169587}"/>
              </a:ext>
            </a:extLst>
          </p:cNvPr>
          <p:cNvCxnSpPr>
            <a:cxnSpLocks/>
          </p:cNvCxnSpPr>
          <p:nvPr/>
        </p:nvCxnSpPr>
        <p:spPr>
          <a:xfrm flipV="1">
            <a:off x="7529453" y="2666664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25F95B-3C93-4FE5-8FD0-FDD297803CBC}"/>
              </a:ext>
            </a:extLst>
          </p:cNvPr>
          <p:cNvCxnSpPr>
            <a:cxnSpLocks/>
          </p:cNvCxnSpPr>
          <p:nvPr/>
        </p:nvCxnSpPr>
        <p:spPr>
          <a:xfrm flipH="1">
            <a:off x="1194889" y="5616300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/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/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>
            <a:extLst>
              <a:ext uri="{FF2B5EF4-FFF2-40B4-BE49-F238E27FC236}">
                <a16:creationId xmlns:a16="http://schemas.microsoft.com/office/drawing/2014/main" id="{E88EFCEF-F92F-4180-9D31-4E7851048005}"/>
              </a:ext>
            </a:extLst>
          </p:cNvPr>
          <p:cNvSpPr/>
          <p:nvPr/>
        </p:nvSpPr>
        <p:spPr>
          <a:xfrm>
            <a:off x="6327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D280DE5-4D8C-468E-BF5C-97FD5EF74885}"/>
              </a:ext>
            </a:extLst>
          </p:cNvPr>
          <p:cNvSpPr/>
          <p:nvPr/>
        </p:nvSpPr>
        <p:spPr>
          <a:xfrm>
            <a:off x="3603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791741-DEB4-4ABD-9676-BBC694C82B08}"/>
              </a:ext>
            </a:extLst>
          </p:cNvPr>
          <p:cNvCxnSpPr>
            <a:cxnSpLocks/>
          </p:cNvCxnSpPr>
          <p:nvPr/>
        </p:nvCxnSpPr>
        <p:spPr>
          <a:xfrm>
            <a:off x="6399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E2B84F-692B-4674-B769-E1EB5233F935}"/>
              </a:ext>
            </a:extLst>
          </p:cNvPr>
          <p:cNvCxnSpPr>
            <a:cxnSpLocks/>
          </p:cNvCxnSpPr>
          <p:nvPr/>
        </p:nvCxnSpPr>
        <p:spPr>
          <a:xfrm flipH="1">
            <a:off x="2380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65D882B-AC69-474D-AD2E-28BF327D83DC}"/>
              </a:ext>
            </a:extLst>
          </p:cNvPr>
          <p:cNvCxnSpPr>
            <a:cxnSpLocks/>
          </p:cNvCxnSpPr>
          <p:nvPr/>
        </p:nvCxnSpPr>
        <p:spPr>
          <a:xfrm>
            <a:off x="3687548" y="5239708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8D0FBDC-916E-4695-A095-770D224C72D5}"/>
              </a:ext>
            </a:extLst>
          </p:cNvPr>
          <p:cNvCxnSpPr>
            <a:cxnSpLocks/>
          </p:cNvCxnSpPr>
          <p:nvPr/>
        </p:nvCxnSpPr>
        <p:spPr>
          <a:xfrm flipH="1">
            <a:off x="2395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0942AF-532C-4521-81D3-8C7EFA3E8A2A}"/>
              </a:ext>
            </a:extLst>
          </p:cNvPr>
          <p:cNvSpPr txBox="1"/>
          <p:nvPr/>
        </p:nvSpPr>
        <p:spPr>
          <a:xfrm>
            <a:off x="3196472" y="4041283"/>
            <a:ext cx="257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Error Surface </a:t>
            </a:r>
            <a:endParaRPr lang="zh-TW" altLang="en-US" sz="2800" b="1" i="1" u="sng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89B7F64-F3E2-4292-A82B-01726F36D7C4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CC6EE8-5696-4CEF-8841-E3D214D4DA29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F243F2-BAFA-408F-BA22-8E4300F99CEC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67C0D6-3D14-4C95-8ACE-25785FBA578B}"/>
              </a:ext>
            </a:extLst>
          </p:cNvPr>
          <p:cNvGrpSpPr/>
          <p:nvPr/>
        </p:nvGrpSpPr>
        <p:grpSpPr>
          <a:xfrm>
            <a:off x="1342056" y="1707393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93C4342-0DF4-45FC-AC07-970FD7C7977A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5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5EFF0F-7E98-4FD1-AAEF-B9FA2C9117A1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CC2188-F99A-41D9-A28C-DE18A7BA5C1B}"/>
              </a:ext>
            </a:extLst>
          </p:cNvPr>
          <p:cNvSpPr txBox="1"/>
          <p:nvPr/>
        </p:nvSpPr>
        <p:spPr>
          <a:xfrm>
            <a:off x="4002373" y="4086085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8905E8-94B4-4610-B4BE-C5A7BDCDA6DF}"/>
              </a:ext>
            </a:extLst>
          </p:cNvPr>
          <p:cNvSpPr txBox="1"/>
          <p:nvPr/>
        </p:nvSpPr>
        <p:spPr>
          <a:xfrm>
            <a:off x="4008212" y="3469721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>
            <a:extLst>
              <a:ext uri="{FF2B5EF4-FFF2-40B4-BE49-F238E27FC236}">
                <a16:creationId xmlns:a16="http://schemas.microsoft.com/office/drawing/2014/main" id="{D0E49D37-18C3-46D0-92D2-47BFD1A48378}"/>
              </a:ext>
            </a:extLst>
          </p:cNvPr>
          <p:cNvSpPr/>
          <p:nvPr/>
        </p:nvSpPr>
        <p:spPr>
          <a:xfrm>
            <a:off x="5751546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>
            <a:extLst>
              <a:ext uri="{FF2B5EF4-FFF2-40B4-BE49-F238E27FC236}">
                <a16:creationId xmlns:a16="http://schemas.microsoft.com/office/drawing/2014/main" id="{4D55DA6C-D5AB-42C9-93E7-155AA84C2BCC}"/>
              </a:ext>
            </a:extLst>
          </p:cNvPr>
          <p:cNvSpPr/>
          <p:nvPr/>
        </p:nvSpPr>
        <p:spPr>
          <a:xfrm>
            <a:off x="5761757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246BDD-9325-4651-80B5-B0243ECAD80A}"/>
              </a:ext>
            </a:extLst>
          </p:cNvPr>
          <p:cNvSpPr txBox="1"/>
          <p:nvPr/>
        </p:nvSpPr>
        <p:spPr>
          <a:xfrm>
            <a:off x="6545613" y="4073903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CEB32D-77EC-4AA0-8DC4-E33EDE44C647}"/>
              </a:ext>
            </a:extLst>
          </p:cNvPr>
          <p:cNvSpPr txBox="1"/>
          <p:nvPr/>
        </p:nvSpPr>
        <p:spPr>
          <a:xfrm>
            <a:off x="6545613" y="3455861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5E59F7-152F-4D17-8B1A-77069CBE207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EAE7B37-06D3-4F7F-9F01-51339C04686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E71C43A-7529-4145-8C99-25B8B2E59DBB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/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 learning rate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blipFill>
                <a:blip r:embed="rId9"/>
                <a:stretch>
                  <a:fillRect l="-55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F5B4E45-8674-479A-B218-96C01562A66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7E5399-D12B-4646-B55D-3F76DB24B357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3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6F622ECD-596E-43EE-9806-B387C99A74B4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036031-E9F8-4504-8412-EBD233729BB8}"/>
              </a:ext>
            </a:extLst>
          </p:cNvPr>
          <p:cNvSpPr txBox="1"/>
          <p:nvPr/>
        </p:nvSpPr>
        <p:spPr>
          <a:xfrm>
            <a:off x="5950083" y="4675247"/>
            <a:ext cx="242104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hyperparameters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/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4B235-8DA8-44EB-AE86-A61BBF0931EC}"/>
              </a:ext>
            </a:extLst>
          </p:cNvPr>
          <p:cNvCxnSpPr/>
          <p:nvPr/>
        </p:nvCxnSpPr>
        <p:spPr>
          <a:xfrm flipV="1">
            <a:off x="2863216" y="4744829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iteratively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42F627-385D-4E9E-8275-6231CF462121}"/>
              </a:ext>
            </a:extLst>
          </p:cNvPr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BE81D5B-CB90-4489-9CF9-A433BDC25A97}"/>
              </a:ext>
            </a:extLst>
          </p:cNvPr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C216FB-D80F-4DB4-9476-B1274B6AAD78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35811DC-39CF-4175-AC5D-026CF531D40B}"/>
              </a:ext>
            </a:extLst>
          </p:cNvPr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E3D33AC-1C43-42E7-96AA-6FD09B2FFACD}"/>
              </a:ext>
            </a:extLst>
          </p:cNvPr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038BF4CA-8401-419C-B4C4-F9F282A887AE}"/>
              </a:ext>
            </a:extLst>
          </p:cNvPr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>
            <a:extLst>
              <a:ext uri="{FF2B5EF4-FFF2-40B4-BE49-F238E27FC236}">
                <a16:creationId xmlns:a16="http://schemas.microsoft.com/office/drawing/2014/main" id="{72871324-D61F-48C4-A698-AE23D67349FD}"/>
              </a:ext>
            </a:extLst>
          </p:cNvPr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/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36A35AB-1712-4F9A-BC92-AAA836A066EB}"/>
              </a:ext>
            </a:extLst>
          </p:cNvPr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7CDA1A5-B387-499B-8AB3-679695D5624C}"/>
              </a:ext>
            </a:extLst>
          </p:cNvPr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/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5005E593-98BB-4C62-BC9A-2496AF4A8509}"/>
              </a:ext>
            </a:extLst>
          </p:cNvPr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5B5502D-BF52-4699-8439-7A6AE443A3B1}"/>
              </a:ext>
            </a:extLst>
          </p:cNvPr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D2E183-4283-4059-9B9F-9CD59BE8E78E}"/>
              </a:ext>
            </a:extLst>
          </p:cNvPr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E660A70-9837-4326-9688-6DD61FE96F4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A48117D-A68D-40D0-A152-1B59F383E6F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4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4EF310-5CD8-4DE5-9A80-198D9EF69F09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BA3674-CF81-433B-9B1F-F2E6AAA0711F}"/>
              </a:ext>
            </a:extLst>
          </p:cNvPr>
          <p:cNvSpPr txBox="1"/>
          <p:nvPr/>
        </p:nvSpPr>
        <p:spPr>
          <a:xfrm>
            <a:off x="2996694" y="4264708"/>
            <a:ext cx="66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blipFill>
                <a:blip r:embed="rId2"/>
                <a:stretch>
                  <a:fillRect l="-121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4A555B4-B421-4159-AD29-F1B9A8244941}"/>
              </a:ext>
            </a:extLst>
          </p:cNvPr>
          <p:cNvSpPr txBox="1"/>
          <p:nvPr/>
        </p:nvSpPr>
        <p:spPr>
          <a:xfrm>
            <a:off x="893367" y="2221663"/>
            <a:ext cx="70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/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/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/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/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ADC08-D332-4F46-AF04-6FCA5DF6F3C4}"/>
              </a:ext>
            </a:extLst>
          </p:cNvPr>
          <p:cNvSpPr txBox="1"/>
          <p:nvPr/>
        </p:nvSpPr>
        <p:spPr>
          <a:xfrm>
            <a:off x="865500" y="5198466"/>
            <a:ext cx="764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done in one line in most deep learning frameworks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89E4AB-9D96-4979-9BF5-3B4A24B5D3B7}"/>
              </a:ext>
            </a:extLst>
          </p:cNvPr>
          <p:cNvSpPr/>
          <p:nvPr/>
        </p:nvSpPr>
        <p:spPr>
          <a:xfrm>
            <a:off x="1480456" y="2787766"/>
            <a:ext cx="2125645" cy="199792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AC91F5-2119-48EA-AB24-7472354BF44A}"/>
              </a:ext>
            </a:extLst>
          </p:cNvPr>
          <p:cNvCxnSpPr>
            <a:cxnSpLocks/>
          </p:cNvCxnSpPr>
          <p:nvPr/>
        </p:nvCxnSpPr>
        <p:spPr>
          <a:xfrm>
            <a:off x="1919196" y="4829230"/>
            <a:ext cx="1" cy="3907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/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blipFill>
                <a:blip r:embed="rId8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20" grpId="0"/>
      <p:bldP spid="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4782120" y="213934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812325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71" y="3804457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Machine Learning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≈ Looking for Function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5637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5637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058" y="404920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04920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564511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64511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685758" y="4017782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85758" y="253258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85759" y="558742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“5-5”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6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0" y="3904248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469919" y="5849038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(next move)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/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+0.97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achieves the smallest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on data of 2017 – 2020 (</a:t>
                </a:r>
                <a:r>
                  <a:rPr lang="en-US" altLang="zh-TW" sz="2400" b="1" dirty="0"/>
                  <a:t>training data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blipFill>
                <a:blip r:embed="rId11"/>
                <a:stretch>
                  <a:fillRect l="-2417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2F4E5A-B9BE-42C1-B84A-CC940C70002A}"/>
              </a:ext>
            </a:extLst>
          </p:cNvPr>
          <p:cNvSpPr txBox="1"/>
          <p:nvPr/>
        </p:nvSpPr>
        <p:spPr>
          <a:xfrm>
            <a:off x="798333" y="5306859"/>
            <a:ext cx="68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data of 2021 (</a:t>
            </a:r>
            <a:r>
              <a:rPr lang="en-US" altLang="zh-TW" sz="2400" b="1" dirty="0"/>
              <a:t>unseen during training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3403743" y="3691390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Training</a:t>
            </a:r>
            <a:endParaRPr lang="zh-TW" altLang="en-US" sz="2400" b="1" i="1" u="sng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3FF27820-45E1-47E2-AB2E-5889B704523F}"/>
              </a:ext>
            </a:extLst>
          </p:cNvPr>
          <p:cNvSpPr/>
          <p:nvPr/>
        </p:nvSpPr>
        <p:spPr>
          <a:xfrm rot="5400000">
            <a:off x="4350611" y="-632774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/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blipFill>
                <a:blip r:embed="rId12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3B207-4E23-4A13-A64E-9F08EAA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9126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/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+0.97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blipFill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/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/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/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/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/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blipFill>
                <a:blip r:embed="rId6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/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/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/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/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blipFill>
                <a:blip r:embed="rId10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/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ECF0B-180E-4074-949F-D831503B5298}"/>
              </a:ext>
            </a:extLst>
          </p:cNvPr>
          <p:cNvSpPr txBox="1"/>
          <p:nvPr/>
        </p:nvSpPr>
        <p:spPr>
          <a:xfrm>
            <a:off x="3596842" y="16813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61B520-59A5-433A-9196-AD6FCF3CC16B}"/>
              </a:ext>
            </a:extLst>
          </p:cNvPr>
          <p:cNvSpPr txBox="1"/>
          <p:nvPr/>
        </p:nvSpPr>
        <p:spPr>
          <a:xfrm>
            <a:off x="6395239" y="16813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0BF18E-D2CE-4B1F-B201-D68B2739F83B}"/>
              </a:ext>
            </a:extLst>
          </p:cNvPr>
          <p:cNvSpPr txBox="1"/>
          <p:nvPr/>
        </p:nvSpPr>
        <p:spPr>
          <a:xfrm>
            <a:off x="3583538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49A2A3-12A2-459D-B62D-5F3A655BC73A}"/>
              </a:ext>
            </a:extLst>
          </p:cNvPr>
          <p:cNvSpPr txBox="1"/>
          <p:nvPr/>
        </p:nvSpPr>
        <p:spPr>
          <a:xfrm>
            <a:off x="3718449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48139A-BA3A-4255-8E17-9BDC37CD1931}"/>
              </a:ext>
            </a:extLst>
          </p:cNvPr>
          <p:cNvSpPr txBox="1"/>
          <p:nvPr/>
        </p:nvSpPr>
        <p:spPr>
          <a:xfrm>
            <a:off x="6414415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DDEFF3-FAD2-4318-845C-E2D035DEB9D2}"/>
              </a:ext>
            </a:extLst>
          </p:cNvPr>
          <p:cNvSpPr txBox="1"/>
          <p:nvPr/>
        </p:nvSpPr>
        <p:spPr>
          <a:xfrm>
            <a:off x="6536022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45821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99" t="-1316" r="-7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0599" t="-1316" r="-6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200599" t="-1316" r="-5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300599" t="-1316" r="-4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400599" t="-1316" r="-3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500599" t="-1316" r="-2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600599" t="-1316" r="-1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700599" t="-1316" r="-599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090266-30F1-42F0-AB81-70BE27AFFB85}"/>
              </a:ext>
            </a:extLst>
          </p:cNvPr>
          <p:cNvSpPr txBox="1"/>
          <p:nvPr/>
        </p:nvSpPr>
        <p:spPr>
          <a:xfrm>
            <a:off x="2742806" y="6164744"/>
            <a:ext cx="333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models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/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blipFill>
                <a:blip r:embed="rId13"/>
                <a:stretch>
                  <a:fillRect t="-1639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/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CBCE5F-1C20-4D36-89FB-19C18B0B1B84}"/>
              </a:ext>
            </a:extLst>
          </p:cNvPr>
          <p:cNvSpPr txBox="1"/>
          <p:nvPr/>
        </p:nvSpPr>
        <p:spPr>
          <a:xfrm>
            <a:off x="3745800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18408E-D0BB-4C20-AB30-3544BA964EE9}"/>
              </a:ext>
            </a:extLst>
          </p:cNvPr>
          <p:cNvSpPr txBox="1"/>
          <p:nvPr/>
        </p:nvSpPr>
        <p:spPr>
          <a:xfrm>
            <a:off x="6563373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05585E-BF1C-49B0-AFC8-D8A30CED0543}"/>
              </a:ext>
            </a:extLst>
          </p:cNvPr>
          <p:cNvSpPr txBox="1"/>
          <p:nvPr/>
        </p:nvSpPr>
        <p:spPr>
          <a:xfrm>
            <a:off x="750995" y="5364354"/>
            <a:ext cx="698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models have severe limitation.</a:t>
            </a:r>
            <a:endParaRPr lang="zh-TW" altLang="en-US" sz="28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213243-84DA-48FD-B5A3-138A8BE55524}"/>
              </a:ext>
            </a:extLst>
          </p:cNvPr>
          <p:cNvCxnSpPr>
            <a:cxnSpLocks/>
          </p:cNvCxnSpPr>
          <p:nvPr/>
        </p:nvCxnSpPr>
        <p:spPr>
          <a:xfrm flipV="1">
            <a:off x="2082571" y="1711914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009F52-F795-4656-978B-71C6CEDFE436}"/>
              </a:ext>
            </a:extLst>
          </p:cNvPr>
          <p:cNvCxnSpPr>
            <a:cxnSpLocks/>
          </p:cNvCxnSpPr>
          <p:nvPr/>
        </p:nvCxnSpPr>
        <p:spPr>
          <a:xfrm flipV="1">
            <a:off x="2101841" y="4048440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E314DC-389B-4454-9A43-5D30C3739AFA}"/>
              </a:ext>
            </a:extLst>
          </p:cNvPr>
          <p:cNvCxnSpPr>
            <a:cxnSpLocks/>
          </p:cNvCxnSpPr>
          <p:nvPr/>
        </p:nvCxnSpPr>
        <p:spPr>
          <a:xfrm flipV="1">
            <a:off x="2082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A59996-9D15-4B45-9A11-B54D6DC00088}"/>
              </a:ext>
            </a:extLst>
          </p:cNvPr>
          <p:cNvSpPr txBox="1"/>
          <p:nvPr/>
        </p:nvSpPr>
        <p:spPr>
          <a:xfrm>
            <a:off x="1709912" y="6019894"/>
            <a:ext cx="57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need a more flexible model!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/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blipFill>
                <a:blip r:embed="rId7"/>
                <a:stretch>
                  <a:fillRect l="-57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/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blipFill>
                <a:blip r:embed="rId8"/>
                <a:stretch>
                  <a:fillRect l="-451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75F5FE-A256-4D8B-8BD6-894F24378588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551979-8C89-47D3-8F17-30D27FFB39D3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76FC7-901E-4BF2-91BF-A1FC7E9B25CE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8DB339-CA9F-4F50-8887-028626EC3B0C}"/>
              </a:ext>
            </a:extLst>
          </p:cNvPr>
          <p:cNvCxnSpPr>
            <a:cxnSpLocks/>
          </p:cNvCxnSpPr>
          <p:nvPr/>
        </p:nvCxnSpPr>
        <p:spPr>
          <a:xfrm flipH="1">
            <a:off x="1504618" y="3217141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48D4AA-5D84-4A15-9062-30B17843CBEE}"/>
              </a:ext>
            </a:extLst>
          </p:cNvPr>
          <p:cNvCxnSpPr>
            <a:cxnSpLocks/>
          </p:cNvCxnSpPr>
          <p:nvPr/>
        </p:nvCxnSpPr>
        <p:spPr>
          <a:xfrm flipH="1" flipV="1">
            <a:off x="1504618" y="4165575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DB527BB-EF2A-4AD9-8C54-3F1938CDFC9C}"/>
              </a:ext>
            </a:extLst>
          </p:cNvPr>
          <p:cNvCxnSpPr>
            <a:cxnSpLocks/>
          </p:cNvCxnSpPr>
          <p:nvPr/>
        </p:nvCxnSpPr>
        <p:spPr>
          <a:xfrm>
            <a:off x="4637553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7816CC-6719-4A4E-AF8F-C851926C59FA}"/>
              </a:ext>
            </a:extLst>
          </p:cNvPr>
          <p:cNvCxnSpPr>
            <a:cxnSpLocks/>
          </p:cNvCxnSpPr>
          <p:nvPr/>
        </p:nvCxnSpPr>
        <p:spPr>
          <a:xfrm flipV="1">
            <a:off x="4813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D262BA-6EC0-4E49-8B30-4496C7D37A84}"/>
              </a:ext>
            </a:extLst>
          </p:cNvPr>
          <p:cNvSpPr txBox="1"/>
          <p:nvPr/>
        </p:nvSpPr>
        <p:spPr>
          <a:xfrm>
            <a:off x="6357936" y="5350348"/>
            <a:ext cx="192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Model Bias</a:t>
            </a:r>
            <a:endParaRPr lang="zh-TW" altLang="en-US" sz="2800" b="1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10E0C8-6B82-4AB2-AC3D-97FACDD576CB}"/>
              </a:ext>
            </a:extLst>
          </p:cNvPr>
          <p:cNvSpPr txBox="1"/>
          <p:nvPr/>
        </p:nvSpPr>
        <p:spPr>
          <a:xfrm>
            <a:off x="338738" y="319542"/>
            <a:ext cx="85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models are too simple … we need more sophisticated modes.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72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9CA7F883-AC51-4B96-8CB2-79F4DF14FA1D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69E56-17B8-4D20-A82F-09671B0BD4D3}"/>
              </a:ext>
            </a:extLst>
          </p:cNvPr>
          <p:cNvGrpSpPr/>
          <p:nvPr/>
        </p:nvGrpSpPr>
        <p:grpSpPr>
          <a:xfrm>
            <a:off x="1283584" y="351249"/>
            <a:ext cx="6676298" cy="477515"/>
            <a:chOff x="1283584" y="351249"/>
            <a:chExt cx="6676298" cy="4775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9DF19F1-76C0-45BD-8893-3F1FF697D77C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677C9961-1CF5-488C-905F-0FAC1F1593E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F8DC2F69-8BDD-4507-B597-687FDDDF5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31B74455-5AC3-41AD-9AE7-F6FF8BFAE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DAB8471-954F-40BD-8BDE-7D41DA118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C864337-D80A-4041-840F-B9E9DF3CE354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0A4576D-64C3-46D8-8BA4-3D338DFA4E22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A171855-4687-4DE8-91DC-D625FDDB301E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6F1B8-3B56-4655-A1EB-A83AAE2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Piecewise Linear Curves</a:t>
            </a:r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F1B8C85-A00C-4040-B6A0-09E6EAE241C4}"/>
              </a:ext>
            </a:extLst>
          </p:cNvPr>
          <p:cNvGrpSpPr/>
          <p:nvPr/>
        </p:nvGrpSpPr>
        <p:grpSpPr>
          <a:xfrm>
            <a:off x="683933" y="3333815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7A3A8A8-49C1-4828-8913-502BD8200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184D25-1F04-45BD-BEE2-0343F07D1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A0C953D-83B8-49D4-84B7-DC7F9AD4C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D01BAE2-F0A7-4291-8D9A-4A57F91B0369}"/>
              </a:ext>
            </a:extLst>
          </p:cNvPr>
          <p:cNvGrpSpPr/>
          <p:nvPr/>
        </p:nvGrpSpPr>
        <p:grpSpPr>
          <a:xfrm>
            <a:off x="3423476" y="3333815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F9B6FFB-1238-4C05-A1ED-064FEDF5B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2FADE6-E700-409A-B751-073FE583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54A922-689E-401F-8A97-FFF7AFBF1D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544F2A6-2CA4-4AF5-895A-4E3BA6DBC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DC83C37-68A3-4EC0-BC5A-A45ABB45A952}"/>
              </a:ext>
            </a:extLst>
          </p:cNvPr>
          <p:cNvGrpSpPr/>
          <p:nvPr/>
        </p:nvGrpSpPr>
        <p:grpSpPr>
          <a:xfrm>
            <a:off x="6186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AD45D3-71CE-463F-A7CD-44F38E0BD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1FDFC5C-8E28-43BD-A596-077E29D44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22528B3-BC4D-4946-A9CB-91724B72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5CD00FD-1632-476B-A276-F63354937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5094B82-C523-4AA8-9CF7-AE925ABE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06CAFA-6B0B-44C8-9216-3371B4DDE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320BE07-8ADC-4240-9134-95C1AB71A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A62BD15-61D5-4F5D-B965-7A34D829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4293A3A-F0AB-4EB9-B176-690BEC574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B1F74F-CD40-434E-8F26-B3BCB288F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1DB9318-C3F0-43C6-A641-5D8FF4F85B95}"/>
              </a:ext>
            </a:extLst>
          </p:cNvPr>
          <p:cNvGrpSpPr/>
          <p:nvPr/>
        </p:nvGrpSpPr>
        <p:grpSpPr>
          <a:xfrm>
            <a:off x="1938119" y="5387624"/>
            <a:ext cx="5176906" cy="523220"/>
            <a:chOff x="1443599" y="5372257"/>
            <a:chExt cx="5176906" cy="523220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72DF07-929F-4DC6-AD66-CCEBBB60F2EA}"/>
                </a:ext>
              </a:extLst>
            </p:cNvPr>
            <p:cNvSpPr txBox="1"/>
            <p:nvPr/>
          </p:nvSpPr>
          <p:spPr>
            <a:xfrm>
              <a:off x="1443599" y="5372257"/>
              <a:ext cx="405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More pieces require more </a:t>
              </a:r>
              <a:endParaRPr lang="zh-TW" altLang="en-US" sz="2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D045813-E84F-4D5D-9C8F-2404445D47AA}"/>
                </a:ext>
              </a:extLst>
            </p:cNvPr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D667600-2E0D-4BD8-85B6-CFABA7877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31E0D9C-0493-47E4-9C34-061C38B2B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3704169-16C5-4011-8AB3-2BB29429F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041C38-B246-4787-878F-531FE0A4788F}"/>
              </a:ext>
            </a:extLst>
          </p:cNvPr>
          <p:cNvGrpSpPr/>
          <p:nvPr/>
        </p:nvGrpSpPr>
        <p:grpSpPr>
          <a:xfrm>
            <a:off x="2977689" y="1543285"/>
            <a:ext cx="5384285" cy="492469"/>
            <a:chOff x="2575597" y="351249"/>
            <a:chExt cx="5384285" cy="49246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AF8CBBF-7D09-417D-BEEF-32EEEAB1E536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165DE02-1131-496C-B26D-68809821865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D61D77B-3728-4361-B4C2-85A263B9C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8AFF46C-169C-4525-8D80-6F7F7315B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E781DD2-448E-4193-A20E-3039B09D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2286148-40E6-4A2C-B2A2-3F0D95E08447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D3D1A55-1618-4A43-90A6-ABCDC1FC3AE4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7E09B86-D0E0-4A77-9EE6-16DDF6A3C941}"/>
                </a:ext>
              </a:extLst>
            </p:cNvPr>
            <p:cNvSpPr txBox="1"/>
            <p:nvPr/>
          </p:nvSpPr>
          <p:spPr>
            <a:xfrm>
              <a:off x="2575597" y="38205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194C-A5FD-486B-83EE-0D9C71D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Piecewise Linear?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1872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1872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FEDE370-367B-4C17-8B43-ACD3F8BEFE8E}"/>
              </a:ext>
            </a:extLst>
          </p:cNvPr>
          <p:cNvSpPr/>
          <p:nvPr/>
        </p:nvSpPr>
        <p:spPr>
          <a:xfrm>
            <a:off x="1872113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2974A9-48DB-46F3-B152-C6EF221308EF}"/>
              </a:ext>
            </a:extLst>
          </p:cNvPr>
          <p:cNvCxnSpPr>
            <a:cxnSpLocks/>
          </p:cNvCxnSpPr>
          <p:nvPr/>
        </p:nvCxnSpPr>
        <p:spPr>
          <a:xfrm flipV="1">
            <a:off x="1872113" y="2535241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00E772-AC51-4042-A56B-313298C338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26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891CBA-A61D-411F-BEB3-87A520CB8E2B}"/>
              </a:ext>
            </a:extLst>
          </p:cNvPr>
          <p:cNvCxnSpPr>
            <a:cxnSpLocks/>
            <a:stCxn id="22" idx="3"/>
            <a:endCxn id="22" idx="2"/>
          </p:cNvCxnSpPr>
          <p:nvPr/>
        </p:nvCxnSpPr>
        <p:spPr>
          <a:xfrm flipH="1" flipV="1">
            <a:off x="4165862" y="2484498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57F198-10CC-43F2-BF12-A52AF3DADAF7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5366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57ECA7A-67D9-4B37-B891-65A58EB4AA87}"/>
              </a:ext>
            </a:extLst>
          </p:cNvPr>
          <p:cNvCxnSpPr>
            <a:cxnSpLocks/>
            <a:stCxn id="22" idx="5"/>
          </p:cNvCxnSpPr>
          <p:nvPr/>
        </p:nvCxnSpPr>
        <p:spPr>
          <a:xfrm flipH="1">
            <a:off x="6031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143E7896-A9C5-4BC3-9B6E-3843DBFBAA9F}"/>
              </a:ext>
            </a:extLst>
          </p:cNvPr>
          <p:cNvSpPr/>
          <p:nvPr/>
        </p:nvSpPr>
        <p:spPr>
          <a:xfrm>
            <a:off x="3301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8D49D6C-AD6F-4E4B-BE05-2B98A10C2C81}"/>
              </a:ext>
            </a:extLst>
          </p:cNvPr>
          <p:cNvSpPr/>
          <p:nvPr/>
        </p:nvSpPr>
        <p:spPr>
          <a:xfrm>
            <a:off x="4062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075129B-31B4-4AB1-92D6-96C229C014FE}"/>
              </a:ext>
            </a:extLst>
          </p:cNvPr>
          <p:cNvSpPr/>
          <p:nvPr/>
        </p:nvSpPr>
        <p:spPr>
          <a:xfrm>
            <a:off x="5115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0FBCAA0-35F9-4623-B5A3-71EA07D92DC2}"/>
              </a:ext>
            </a:extLst>
          </p:cNvPr>
          <p:cNvSpPr/>
          <p:nvPr/>
        </p:nvSpPr>
        <p:spPr>
          <a:xfrm>
            <a:off x="5909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B3CAAF0-BC5A-43D9-A548-BBE2770D7DF4}"/>
              </a:ext>
            </a:extLst>
          </p:cNvPr>
          <p:cNvSpPr/>
          <p:nvPr/>
        </p:nvSpPr>
        <p:spPr>
          <a:xfrm>
            <a:off x="1727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6B24CE-DA53-46D3-8CE1-2F238118701B}"/>
              </a:ext>
            </a:extLst>
          </p:cNvPr>
          <p:cNvSpPr txBox="1"/>
          <p:nvPr/>
        </p:nvSpPr>
        <p:spPr>
          <a:xfrm>
            <a:off x="628650" y="6019193"/>
            <a:ext cx="841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 have good approximation, we need sufficient pieces.  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0E81D32-3724-4FB3-B318-8165FAD2472E}"/>
              </a:ext>
            </a:extLst>
          </p:cNvPr>
          <p:cNvSpPr txBox="1"/>
          <p:nvPr/>
        </p:nvSpPr>
        <p:spPr>
          <a:xfrm>
            <a:off x="4398866" y="1471930"/>
            <a:ext cx="4657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Approximate continuous curve by a piecewise linear curve.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2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E55AB4-E1BB-40A5-9271-1FEAD1208C1A}"/>
              </a:ext>
            </a:extLst>
          </p:cNvPr>
          <p:cNvGrpSpPr/>
          <p:nvPr/>
        </p:nvGrpSpPr>
        <p:grpSpPr>
          <a:xfrm>
            <a:off x="1233851" y="330086"/>
            <a:ext cx="6676298" cy="477515"/>
            <a:chOff x="1283584" y="351249"/>
            <a:chExt cx="6676298" cy="4775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436ED0-B8CE-4D4A-A7B5-F177C332E8CE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690FF13-78F8-4501-BCA5-F325AD96E880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8F085B46-64E9-4695-A9BD-2135875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9A4D8028-684C-41D8-870D-575438A6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4DAEA766-A9FE-4409-8B10-3D8BF29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60E6813-B9C4-4D5F-8C55-8D5474C03182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87C002-3B36-4AA0-B76E-D3B540E5E3B8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10BC0F-1387-4DF9-AF22-C66147D5724D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5633700" y="35150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3593532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6880641" y="34884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1983675" y="30995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811595"/>
            <a:ext cx="7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Regression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The function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outputs a scalar.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5687" y="2525578"/>
            <a:ext cx="13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PM2.5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F50390-5CA7-4935-96FC-14CB5FC75752}"/>
              </a:ext>
            </a:extLst>
          </p:cNvPr>
          <p:cNvGrpSpPr/>
          <p:nvPr/>
        </p:nvGrpSpPr>
        <p:grpSpPr>
          <a:xfrm>
            <a:off x="2504819" y="2450187"/>
            <a:ext cx="6257628" cy="1287579"/>
            <a:chOff x="1452800" y="2847867"/>
            <a:chExt cx="6257628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071303"/>
              <a:ext cx="203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of tomorrow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212AAC8-35CD-4716-A860-36E862493F9C}"/>
                </a:ext>
              </a:extLst>
            </p:cNvPr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today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233575-CBF8-4F6B-B288-D0D812BECB61}"/>
                </a:ext>
              </a:extLst>
            </p:cNvPr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temperature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D1C210B-3F7B-4BFC-8555-A2151C1999CA}"/>
                </a:ext>
              </a:extLst>
            </p:cNvPr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Concentration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of O</a:t>
              </a:r>
              <a:r>
                <a: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B315684-1BCD-4439-8BC6-96CF4D0FB8F3}"/>
              </a:ext>
            </a:extLst>
          </p:cNvPr>
          <p:cNvSpPr/>
          <p:nvPr/>
        </p:nvSpPr>
        <p:spPr>
          <a:xfrm>
            <a:off x="1477100" y="5033887"/>
            <a:ext cx="115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Spam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74A2F4-9603-4635-8944-F332FEB727B3}"/>
              </a:ext>
            </a:extLst>
          </p:cNvPr>
          <p:cNvGrpSpPr/>
          <p:nvPr/>
        </p:nvGrpSpPr>
        <p:grpSpPr>
          <a:xfrm>
            <a:off x="3015995" y="4762913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>
              <a:extLst>
                <a:ext uri="{FF2B5EF4-FFF2-40B4-BE49-F238E27FC236}">
                  <a16:creationId xmlns:a16="http://schemas.microsoft.com/office/drawing/2014/main" id="{D4372DB9-5624-4B07-B615-343DCD0E5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>
              <a:extLst>
                <a:ext uri="{FF2B5EF4-FFF2-40B4-BE49-F238E27FC236}">
                  <a16:creationId xmlns:a16="http://schemas.microsoft.com/office/drawing/2014/main" id="{97F0A142-F2F3-4683-AC8F-191FEB760C9D}"/>
                </a:ext>
              </a:extLst>
            </p:cNvPr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42E5374-D563-4948-B77F-151F6EE49473}"/>
                </a:ext>
              </a:extLst>
            </p:cNvPr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/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向右箭號 27">
              <a:extLst>
                <a:ext uri="{FF2B5EF4-FFF2-40B4-BE49-F238E27FC236}">
                  <a16:creationId xmlns:a16="http://schemas.microsoft.com/office/drawing/2014/main" id="{CA84B74C-AA45-4841-8B09-9DE3D475FE7B}"/>
                </a:ext>
              </a:extLst>
            </p:cNvPr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674D53-AB2D-4AB2-9B43-B34D85182727}"/>
                </a:ext>
              </a:extLst>
            </p:cNvPr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001266-EB75-41B2-B295-5526E71A6195}"/>
              </a:ext>
            </a:extLst>
          </p:cNvPr>
          <p:cNvSpPr txBox="1"/>
          <p:nvPr/>
        </p:nvSpPr>
        <p:spPr>
          <a:xfrm>
            <a:off x="628650" y="3861211"/>
            <a:ext cx="759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</p:spTree>
    <p:extLst>
      <p:ext uri="{BB962C8B-B14F-4D97-AF65-F5344CB8AC3E}">
        <p14:creationId xmlns:p14="http://schemas.microsoft.com/office/powerpoint/2010/main" val="689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C8C4-F2B7-4809-967B-C2FF107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/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A2DDF9-A145-4A76-AA5F-EAAEEEA84B9B}"/>
              </a:ext>
            </a:extLst>
          </p:cNvPr>
          <p:cNvCxnSpPr>
            <a:cxnSpLocks/>
          </p:cNvCxnSpPr>
          <p:nvPr/>
        </p:nvCxnSpPr>
        <p:spPr>
          <a:xfrm>
            <a:off x="1885950" y="2028047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/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/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/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894AE-694C-4454-879B-DA75A2B49DDD}"/>
              </a:ext>
            </a:extLst>
          </p:cNvPr>
          <p:cNvCxnSpPr>
            <a:cxnSpLocks/>
          </p:cNvCxnSpPr>
          <p:nvPr/>
        </p:nvCxnSpPr>
        <p:spPr>
          <a:xfrm>
            <a:off x="1962150" y="4327488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04310F-0ED4-4E01-80B7-C1BECBC70642}"/>
              </a:ext>
            </a:extLst>
          </p:cNvPr>
          <p:cNvSpPr/>
          <p:nvPr/>
        </p:nvSpPr>
        <p:spPr>
          <a:xfrm>
            <a:off x="1162052" y="4934762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8EF0EA3-E8CD-441C-AD12-C61512B1A47F}"/>
              </a:ext>
            </a:extLst>
          </p:cNvPr>
          <p:cNvCxnSpPr>
            <a:cxnSpLocks/>
          </p:cNvCxnSpPr>
          <p:nvPr/>
        </p:nvCxnSpPr>
        <p:spPr>
          <a:xfrm>
            <a:off x="2078607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C992AF-B6FF-4A2E-A358-F5E8B84DB437}"/>
              </a:ext>
            </a:extLst>
          </p:cNvPr>
          <p:cNvCxnSpPr>
            <a:cxnSpLocks/>
          </p:cNvCxnSpPr>
          <p:nvPr/>
        </p:nvCxnSpPr>
        <p:spPr>
          <a:xfrm>
            <a:off x="5088507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2A114E-3327-4E0A-BB42-630955E0260C}"/>
              </a:ext>
            </a:extLst>
          </p:cNvPr>
          <p:cNvCxnSpPr>
            <a:cxnSpLocks/>
          </p:cNvCxnSpPr>
          <p:nvPr/>
        </p:nvCxnSpPr>
        <p:spPr>
          <a:xfrm>
            <a:off x="2216352" y="4239563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C394B4-594E-426E-9BA0-AB053CEC2EC4}"/>
              </a:ext>
            </a:extLst>
          </p:cNvPr>
          <p:cNvCxnSpPr>
            <a:cxnSpLocks/>
          </p:cNvCxnSpPr>
          <p:nvPr/>
        </p:nvCxnSpPr>
        <p:spPr>
          <a:xfrm>
            <a:off x="5272167" y="583390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>
                <a:blip r:embed="rId13"/>
                <a:stretch>
                  <a:fillRect l="-5769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>
                <a:blip r:embed="rId14"/>
                <a:stretch>
                  <a:fillRect l="-6731" r="-480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>
                <a:blip r:embed="rId15"/>
                <a:stretch>
                  <a:fillRect l="-5714" r="-38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7084361" y="592794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7133730" y="1457948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blipFill>
                <a:blip r:embed="rId19"/>
                <a:stretch>
                  <a:fillRect l="-1737" t="-23077" r="-3618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/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/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/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/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44AAD9-3C68-4F04-8643-7DDBB2DAD250}"/>
              </a:ext>
            </a:extLst>
          </p:cNvPr>
          <p:cNvGrpSpPr/>
          <p:nvPr/>
        </p:nvGrpSpPr>
        <p:grpSpPr>
          <a:xfrm>
            <a:off x="4781714" y="5506991"/>
            <a:ext cx="987185" cy="854551"/>
            <a:chOff x="4081280" y="5327129"/>
            <a:chExt cx="987185" cy="854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B253A9-4338-4F4E-BF5A-BB90BE5FC3C0}"/>
                </a:ext>
              </a:extLst>
            </p:cNvPr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7088AE-A3D0-4065-9E2D-4BAAEB70D46D}"/>
              </a:ext>
            </a:extLst>
          </p:cNvPr>
          <p:cNvGrpSpPr/>
          <p:nvPr/>
        </p:nvGrpSpPr>
        <p:grpSpPr>
          <a:xfrm>
            <a:off x="6597011" y="5485524"/>
            <a:ext cx="441359" cy="877076"/>
            <a:chOff x="5945044" y="5336858"/>
            <a:chExt cx="441359" cy="877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3A3887-AE6C-41F8-B16D-000204C41D4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7688D3-6F46-4E44-AFE6-2EBC04EA3E6E}"/>
              </a:ext>
            </a:extLst>
          </p:cNvPr>
          <p:cNvGrpSpPr/>
          <p:nvPr/>
        </p:nvGrpSpPr>
        <p:grpSpPr>
          <a:xfrm>
            <a:off x="1879473" y="5506991"/>
            <a:ext cx="450868" cy="854551"/>
            <a:chOff x="2000137" y="5242647"/>
            <a:chExt cx="450868" cy="8545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B1FD75-C111-43A6-99ED-90FF1291D9AC}"/>
                </a:ext>
              </a:extLst>
            </p:cNvPr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/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497985-52F5-487D-93ED-F004FB604BC3}"/>
              </a:ext>
            </a:extLst>
          </p:cNvPr>
          <p:cNvSpPr/>
          <p:nvPr/>
        </p:nvSpPr>
        <p:spPr>
          <a:xfrm>
            <a:off x="1791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946B1B-9146-4F6A-B72F-1A2FC35ECC52}"/>
              </a:ext>
            </a:extLst>
          </p:cNvPr>
          <p:cNvGrpSpPr/>
          <p:nvPr/>
        </p:nvGrpSpPr>
        <p:grpSpPr>
          <a:xfrm>
            <a:off x="2910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4ECC68-C261-44FD-96A7-68FBD0FA5486}"/>
                </a:ext>
              </a:extLst>
            </p:cNvPr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/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/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/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9C717E-C4B3-4898-ABDA-376BA7AB90C8}"/>
              </a:ext>
            </a:extLst>
          </p:cNvPr>
          <p:cNvGrpSpPr/>
          <p:nvPr/>
        </p:nvGrpSpPr>
        <p:grpSpPr>
          <a:xfrm>
            <a:off x="1244379" y="3343697"/>
            <a:ext cx="3325237" cy="929124"/>
            <a:chOff x="694553" y="3591468"/>
            <a:chExt cx="3325237" cy="92912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26F576E-D3D9-4E23-B063-43D2A496DE5D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34E4E7-BFAE-4B46-974C-50A276A03484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A95198B8-6591-4F27-A9C7-2B61E3F17A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0F8095-AF31-4C84-8E7B-DA48FBB8DD68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142C10A6-3774-440D-B1D7-799A872032DD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B335EE-449C-40C5-A7DD-B4996C374AD1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B6D5F917-EA05-490F-BE74-F9E6E46E5ADA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AE1364-AB37-4668-82A3-231667E8B083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20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21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22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3883C3C8-67F3-450B-9627-9C8665504E38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E4B0CEC-7420-4577-8065-C540DAC85ACB}"/>
              </a:ext>
            </a:extLst>
          </p:cNvPr>
          <p:cNvSpPr/>
          <p:nvPr/>
        </p:nvSpPr>
        <p:spPr>
          <a:xfrm rot="5400000">
            <a:off x="4247967" y="5300572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9AEEF4-240F-4EBB-8C26-16ABF09EF64A}"/>
              </a:ext>
            </a:extLst>
          </p:cNvPr>
          <p:cNvSpPr/>
          <p:nvPr/>
        </p:nvSpPr>
        <p:spPr>
          <a:xfrm>
            <a:off x="4584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5C8B4-C381-4282-AB1E-C6601B2E693A}"/>
              </a:ext>
            </a:extLst>
          </p:cNvPr>
          <p:cNvSpPr txBox="1"/>
          <p:nvPr/>
        </p:nvSpPr>
        <p:spPr>
          <a:xfrm rot="5400000">
            <a:off x="4516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3B22F3-F73F-4A75-905B-57C396F966DF}"/>
              </a:ext>
            </a:extLst>
          </p:cNvPr>
          <p:cNvSpPr/>
          <p:nvPr/>
        </p:nvSpPr>
        <p:spPr>
          <a:xfrm>
            <a:off x="4584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F55C6D-6950-4B08-9387-F840648FA6C8}"/>
              </a:ext>
            </a:extLst>
          </p:cNvPr>
          <p:cNvSpPr/>
          <p:nvPr/>
        </p:nvSpPr>
        <p:spPr>
          <a:xfrm>
            <a:off x="4571560" y="6161249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>
            <a:extLst>
              <a:ext uri="{FF2B5EF4-FFF2-40B4-BE49-F238E27FC236}">
                <a16:creationId xmlns:a16="http://schemas.microsoft.com/office/drawing/2014/main" id="{F49B8ED9-1C57-4CA9-9E4A-AAFD0115C61D}"/>
              </a:ext>
            </a:extLst>
          </p:cNvPr>
          <p:cNvSpPr/>
          <p:nvPr/>
        </p:nvSpPr>
        <p:spPr>
          <a:xfrm>
            <a:off x="5154888" y="202585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/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Rows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blipFill>
                <a:blip r:embed="rId2"/>
                <a:stretch>
                  <a:fillRect l="-10067" t="-5882" r="-10067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>
            <a:extLst>
              <a:ext uri="{FF2B5EF4-FFF2-40B4-BE49-F238E27FC236}">
                <a16:creationId xmlns:a16="http://schemas.microsoft.com/office/drawing/2014/main" id="{33A4AD75-CD45-4CF1-8EEC-F83C813AE3DA}"/>
              </a:ext>
            </a:extLst>
          </p:cNvPr>
          <p:cNvSpPr/>
          <p:nvPr/>
        </p:nvSpPr>
        <p:spPr>
          <a:xfrm>
            <a:off x="6490160" y="2017739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/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/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/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C3F48768-1DF6-4424-939D-511B41096469}"/>
              </a:ext>
            </a:extLst>
          </p:cNvPr>
          <p:cNvGrpSpPr/>
          <p:nvPr/>
        </p:nvGrpSpPr>
        <p:grpSpPr>
          <a:xfrm>
            <a:off x="6829251" y="514966"/>
            <a:ext cx="905207" cy="929124"/>
            <a:chOff x="4086576" y="5267584"/>
            <a:chExt cx="905207" cy="9291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E5B4E3-6E65-4633-BA13-EA776A17A7B8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2CF6698-DD47-4A4D-9CA0-7294EB508880}"/>
              </a:ext>
            </a:extLst>
          </p:cNvPr>
          <p:cNvGrpSpPr/>
          <p:nvPr/>
        </p:nvGrpSpPr>
        <p:grpSpPr>
          <a:xfrm>
            <a:off x="7831342" y="520454"/>
            <a:ext cx="441359" cy="929124"/>
            <a:chOff x="5945044" y="5336858"/>
            <a:chExt cx="441359" cy="87707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2F0FC9-A873-48F6-A56A-88E72D74BDEB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D30B647-89CC-43CC-B9EA-BE2BE9DDF9D3}"/>
              </a:ext>
            </a:extLst>
          </p:cNvPr>
          <p:cNvGrpSpPr/>
          <p:nvPr/>
        </p:nvGrpSpPr>
        <p:grpSpPr>
          <a:xfrm>
            <a:off x="5778209" y="519857"/>
            <a:ext cx="450868" cy="929124"/>
            <a:chOff x="6899905" y="5328033"/>
            <a:chExt cx="450868" cy="9291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CB8AE9-9C2B-4711-9025-7E7D000D0E24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1A3A28-0FE4-47BE-9258-F9834C691D33}"/>
              </a:ext>
            </a:extLst>
          </p:cNvPr>
          <p:cNvSpPr txBox="1"/>
          <p:nvPr/>
        </p:nvSpPr>
        <p:spPr>
          <a:xfrm>
            <a:off x="6229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6BA21C-1F47-4A67-BB59-C4D58865119B}"/>
              </a:ext>
            </a:extLst>
          </p:cNvPr>
          <p:cNvSpPr txBox="1"/>
          <p:nvPr/>
        </p:nvSpPr>
        <p:spPr>
          <a:xfrm>
            <a:off x="3462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8348D9-379E-4F53-99FB-A14B5EBF550E}"/>
              </a:ext>
            </a:extLst>
          </p:cNvPr>
          <p:cNvGrpSpPr/>
          <p:nvPr/>
        </p:nvGrpSpPr>
        <p:grpSpPr>
          <a:xfrm>
            <a:off x="3045976" y="808776"/>
            <a:ext cx="450868" cy="431854"/>
            <a:chOff x="27617" y="5058413"/>
            <a:chExt cx="450868" cy="4318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CFF3CF-2601-42D0-B3DD-10B77663ED13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D5FB492-F990-4308-BC70-DC08898A67CF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/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A6CEE06E-F54A-4756-9D5C-646EBE3AAC51}"/>
              </a:ext>
            </a:extLst>
          </p:cNvPr>
          <p:cNvGrpSpPr/>
          <p:nvPr/>
        </p:nvGrpSpPr>
        <p:grpSpPr>
          <a:xfrm>
            <a:off x="4070828" y="799191"/>
            <a:ext cx="1080370" cy="430887"/>
            <a:chOff x="4078931" y="5559952"/>
            <a:chExt cx="1080370" cy="43088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36BBD7-2E15-456A-A24D-377352FD74B0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20131AA-3515-4C36-B8D5-F43819CAFF94}"/>
              </a:ext>
            </a:extLst>
          </p:cNvPr>
          <p:cNvGrpSpPr/>
          <p:nvPr/>
        </p:nvGrpSpPr>
        <p:grpSpPr>
          <a:xfrm>
            <a:off x="1964528" y="765222"/>
            <a:ext cx="450868" cy="431854"/>
            <a:chOff x="145087" y="4355845"/>
            <a:chExt cx="450868" cy="4318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A05B863-F181-4A70-BD20-738C335BFF08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2B5A502-6ABA-4D36-8516-4056840C2D7B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15505E6-D40D-4028-8DEA-A38585C6597F}"/>
              </a:ext>
            </a:extLst>
          </p:cNvPr>
          <p:cNvGrpSpPr/>
          <p:nvPr/>
        </p:nvGrpSpPr>
        <p:grpSpPr>
          <a:xfrm>
            <a:off x="1436893" y="2066912"/>
            <a:ext cx="441359" cy="929124"/>
            <a:chOff x="5945044" y="5336858"/>
            <a:chExt cx="441359" cy="8770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7748FB-B955-41F2-85B9-94E514793FE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AE69E1-166F-456F-BA02-3F80F2F8C7D1}"/>
              </a:ext>
            </a:extLst>
          </p:cNvPr>
          <p:cNvSpPr txBox="1"/>
          <p:nvPr/>
        </p:nvSpPr>
        <p:spPr>
          <a:xfrm>
            <a:off x="2023370" y="2242095"/>
            <a:ext cx="11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3A6346-D825-4448-AAF5-14346D8EAFA5}"/>
              </a:ext>
            </a:extLst>
          </p:cNvPr>
          <p:cNvSpPr txBox="1"/>
          <p:nvPr/>
        </p:nvSpPr>
        <p:spPr>
          <a:xfrm>
            <a:off x="749434" y="3646459"/>
            <a:ext cx="316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Unknown parameters</a:t>
            </a:r>
            <a:endParaRPr lang="zh-TW" altLang="en-US" sz="24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6AF6AD9-5352-4A7B-A364-C2207D5FBE03}"/>
              </a:ext>
            </a:extLst>
          </p:cNvPr>
          <p:cNvGrpSpPr/>
          <p:nvPr/>
        </p:nvGrpSpPr>
        <p:grpSpPr>
          <a:xfrm>
            <a:off x="1151395" y="4254916"/>
            <a:ext cx="905207" cy="929124"/>
            <a:chOff x="4086576" y="5267584"/>
            <a:chExt cx="905207" cy="9291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9E2588-F5B9-4722-BBA0-3F1D7725035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BFD948B-727F-4704-AD1D-9A5E4ECD67E1}"/>
              </a:ext>
            </a:extLst>
          </p:cNvPr>
          <p:cNvGrpSpPr/>
          <p:nvPr/>
        </p:nvGrpSpPr>
        <p:grpSpPr>
          <a:xfrm>
            <a:off x="2722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140AAE3-484D-49A9-A514-5E623FA1BE7C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974926-2FD6-47AE-AE5D-1F86CE393F6F}"/>
              </a:ext>
            </a:extLst>
          </p:cNvPr>
          <p:cNvGrpSpPr/>
          <p:nvPr/>
        </p:nvGrpSpPr>
        <p:grpSpPr>
          <a:xfrm>
            <a:off x="1048785" y="5733064"/>
            <a:ext cx="1080370" cy="430887"/>
            <a:chOff x="4078931" y="5559952"/>
            <a:chExt cx="1080370" cy="4308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A7B0E2F-699D-4BEC-9CCE-AB20EF7CAB99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11DA81F-3367-47C4-A56F-235F070A2055}"/>
              </a:ext>
            </a:extLst>
          </p:cNvPr>
          <p:cNvGrpSpPr/>
          <p:nvPr/>
        </p:nvGrpSpPr>
        <p:grpSpPr>
          <a:xfrm>
            <a:off x="2722174" y="5711307"/>
            <a:ext cx="450868" cy="431854"/>
            <a:chOff x="27617" y="5058413"/>
            <a:chExt cx="450868" cy="4318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740FDD-FC7C-4569-BCEB-D4FC9BE499C2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E3729B-3597-4482-A144-AAD1E261F514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0E7BD7-6997-46C6-B420-6316CEBBAD9E}"/>
              </a:ext>
            </a:extLst>
          </p:cNvPr>
          <p:cNvSpPr txBox="1"/>
          <p:nvPr/>
        </p:nvSpPr>
        <p:spPr>
          <a:xfrm>
            <a:off x="304800" y="139700"/>
            <a:ext cx="602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with unknown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3403600" y="1963801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C25CDF-6853-46DA-A825-F2D84CBDB1A6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ECF3278-B83C-42BD-A9A4-8B2BD978282D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333AE3-10EC-4146-BF85-549DCAD3804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D9D8C2-CE1A-4804-B795-0808098C9719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7D1B331-1CB1-4003-8F11-BD806482AE05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FB61A8-26F8-43B9-9A6B-9DE290A5EC50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1EF755-B9A6-4B25-9C43-E51DC006D3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027FE-C934-4D9C-8757-E9AC7AF63122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04371B-A867-4D20-8206-A8FDFA227791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BEFC56-9BC3-44E8-84EC-3DEFAD83315D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0F3ECF9-5CE5-4BEC-8C2C-E4CA5BC1B5F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FF5A3D-7F37-4114-AB84-B3994B6E0BD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A5BEFDE7-DF2B-46A4-8665-F37A7ED1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5F80DA3-05BA-40AC-8581-4ED99DFF2256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25D127C-4750-4416-84E7-DF10C67655B0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F2D3C4-7A59-48CD-9F45-2AC2862C6747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9C17081-99D2-40E1-8829-7FAA4A7AAA2C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4E69DBF-3F3E-40B6-9E90-09D010712311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A318D698-FBD9-40E3-9CB8-284AAB2BA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243BEC6-19B4-4A59-BA89-0055B383203B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0AF95-91CB-4FD6-9C49-B21D054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>
            <a:extLst>
              <a:ext uri="{FF2B5EF4-FFF2-40B4-BE49-F238E27FC236}">
                <a16:creationId xmlns:a16="http://schemas.microsoft.com/office/drawing/2014/main" id="{D946D0FF-9161-4D8A-8D2B-EAEE6AA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46C3BB-A14D-43EF-BCC6-03E2A939E01B}"/>
              </a:ext>
            </a:extLst>
          </p:cNvPr>
          <p:cNvSpPr/>
          <p:nvPr/>
        </p:nvSpPr>
        <p:spPr>
          <a:xfrm>
            <a:off x="4274838" y="3796733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E7511E2A-80C9-49AE-9A6B-B773F2290D03}"/>
              </a:ext>
            </a:extLst>
          </p:cNvPr>
          <p:cNvSpPr/>
          <p:nvPr/>
        </p:nvSpPr>
        <p:spPr>
          <a:xfrm>
            <a:off x="3863136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57A7BE4A-4F22-4A05-BDCB-85A95659D0E9}"/>
              </a:ext>
            </a:extLst>
          </p:cNvPr>
          <p:cNvSpPr/>
          <p:nvPr/>
        </p:nvSpPr>
        <p:spPr>
          <a:xfrm>
            <a:off x="6008971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766F1-CBF3-44E4-953B-93EA70B41B35}"/>
              </a:ext>
            </a:extLst>
          </p:cNvPr>
          <p:cNvSpPr txBox="1"/>
          <p:nvPr/>
        </p:nvSpPr>
        <p:spPr>
          <a:xfrm>
            <a:off x="6432052" y="3017366"/>
            <a:ext cx="24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(19 x 19 classes)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A69B76-BE7E-4440-B81C-337E07823FD3}"/>
              </a:ext>
            </a:extLst>
          </p:cNvPr>
          <p:cNvSpPr txBox="1"/>
          <p:nvPr/>
        </p:nvSpPr>
        <p:spPr>
          <a:xfrm>
            <a:off x="6472604" y="5692762"/>
            <a:ext cx="20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 move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B398E-2878-4070-9A92-A5112910100E}"/>
              </a:ext>
            </a:extLst>
          </p:cNvPr>
          <p:cNvSpPr txBox="1"/>
          <p:nvPr/>
        </p:nvSpPr>
        <p:spPr>
          <a:xfrm>
            <a:off x="6540661" y="2139201"/>
            <a:ext cx="225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position is a class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B2BE3B-2AF5-4D9E-A63A-8FECD510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70" y="3658412"/>
            <a:ext cx="292260" cy="15109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E2B50D-BE7B-4CCF-84AE-F1E541ED1999}"/>
              </a:ext>
            </a:extLst>
          </p:cNvPr>
          <p:cNvSpPr txBox="1"/>
          <p:nvPr/>
        </p:nvSpPr>
        <p:spPr>
          <a:xfrm>
            <a:off x="7025982" y="4404520"/>
            <a:ext cx="22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rPr>
              <a:t>a position on the board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BEA3C2D-AECE-4274-AE78-1EE31391B18B}"/>
              </a:ext>
            </a:extLst>
          </p:cNvPr>
          <p:cNvCxnSpPr/>
          <p:nvPr/>
        </p:nvCxnSpPr>
        <p:spPr>
          <a:xfrm>
            <a:off x="6645048" y="4207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DAB5F7-9A7F-43B3-9F03-9CAB28A30B15}"/>
              </a:ext>
            </a:extLst>
          </p:cNvPr>
          <p:cNvSpPr txBox="1"/>
          <p:nvPr/>
        </p:nvSpPr>
        <p:spPr>
          <a:xfrm>
            <a:off x="628650" y="1614662"/>
            <a:ext cx="67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AFEDE-8278-4E34-A8BA-7121016F304A}"/>
              </a:ext>
            </a:extLst>
          </p:cNvPr>
          <p:cNvSpPr/>
          <p:nvPr/>
        </p:nvSpPr>
        <p:spPr>
          <a:xfrm>
            <a:off x="1381565" y="5969654"/>
            <a:ext cx="1838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Playing 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8A4D-0084-4B4D-868C-1BA265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C704118-96A3-4A21-9F30-3B4759A4E784}"/>
              </a:ext>
            </a:extLst>
          </p:cNvPr>
          <p:cNvGrpSpPr/>
          <p:nvPr/>
        </p:nvGrpSpPr>
        <p:grpSpPr>
          <a:xfrm>
            <a:off x="1231723" y="4278277"/>
            <a:ext cx="842332" cy="445401"/>
            <a:chOff x="1319772" y="4306238"/>
            <a:chExt cx="842332" cy="44540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B14933-240D-47F9-827E-1BB5F9F55E57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/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79B9DA9-D864-49F7-A2DB-813E80696B71}"/>
              </a:ext>
            </a:extLst>
          </p:cNvPr>
          <p:cNvCxnSpPr>
            <a:cxnSpLocks/>
          </p:cNvCxnSpPr>
          <p:nvPr/>
        </p:nvCxnSpPr>
        <p:spPr>
          <a:xfrm>
            <a:off x="1646736" y="3543872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/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71C42-8FAD-4BA4-AFFE-B3478B72BBA0}"/>
              </a:ext>
            </a:extLst>
          </p:cNvPr>
          <p:cNvSpPr txBox="1"/>
          <p:nvPr/>
        </p:nvSpPr>
        <p:spPr>
          <a:xfrm>
            <a:off x="2879872" y="5380131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85C13D9-1F58-430E-BE3A-97148B65F17C}"/>
              </a:ext>
            </a:extLst>
          </p:cNvPr>
          <p:cNvGrpSpPr/>
          <p:nvPr/>
        </p:nvGrpSpPr>
        <p:grpSpPr>
          <a:xfrm>
            <a:off x="1419356" y="2775801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3C8BB05-6345-4DD5-B4D0-AFA63DC02A52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E20114A-8BBE-4C41-884A-7546561EB670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469279F-6A2A-4701-9B48-7294C6915B1D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4C02B0A-1E91-487A-9854-3391A6172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8FF1AE2-A26F-4162-9CE1-4AD481AA02A2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C50AC9-8159-42F1-BD19-7ED33C16F71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9C2DDF-D1EA-4E15-9A65-12AF77E78E0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302247-3081-4E23-B89F-DCB59E38C563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ABCE78B-6423-4092-9857-7E4883CCA6EF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AF4E68-C5D1-4C70-9E44-8870D081463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06DD54E-BA70-4101-9378-A019AEC290C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4288925-CF33-4C30-AE47-EC7743D20C6D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5D519AD7-04FC-42DB-A2CC-C7EA73FF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DE13292-22C3-4FE3-9EAA-3A579776B247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E994B44-A052-4B37-B3BC-3F02EBC0BCC6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FBBD2E-7AEC-4F76-96D7-6BF7FF2DB4E3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9AFFDB95-8CE9-4B57-9632-4DE4B6BBF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D662E66-D1B9-4AF2-B2B0-DAE8011BAB88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3B8BFB-A7E5-46D4-BAD3-4D37482A9195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B7E1F93-E735-48C6-947E-BDF4DEEA68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1C88F-DD8F-46A5-BE3B-84CEF84D9C6E}"/>
              </a:ext>
            </a:extLst>
          </p:cNvPr>
          <p:cNvSpPr txBox="1"/>
          <p:nvPr/>
        </p:nvSpPr>
        <p:spPr>
          <a:xfrm>
            <a:off x="6833168" y="2259156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51E584D-43A1-442C-88F1-FF6C1EC0A0F0}"/>
              </a:ext>
            </a:extLst>
          </p:cNvPr>
          <p:cNvCxnSpPr>
            <a:cxnSpLocks/>
          </p:cNvCxnSpPr>
          <p:nvPr/>
        </p:nvCxnSpPr>
        <p:spPr>
          <a:xfrm>
            <a:off x="2729425" y="3517144"/>
            <a:ext cx="1971862" cy="11007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/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061112-7F97-458A-AE53-CB633E4B2AD7}"/>
              </a:ext>
            </a:extLst>
          </p:cNvPr>
          <p:cNvSpPr txBox="1"/>
          <p:nvPr/>
        </p:nvSpPr>
        <p:spPr>
          <a:xfrm>
            <a:off x="2330643" y="925186"/>
            <a:ext cx="6466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77D78C-F94D-4BED-8B0A-0FCEC54288B9}"/>
              </a:ext>
            </a:extLst>
          </p:cNvPr>
          <p:cNvSpPr txBox="1"/>
          <p:nvPr/>
        </p:nvSpPr>
        <p:spPr>
          <a:xfrm>
            <a:off x="2351003" y="1521360"/>
            <a:ext cx="71019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means how good a set of values is.</a:t>
            </a:r>
            <a:endParaRPr lang="zh-TW" altLang="en-US" sz="28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A639DD7-6A15-4196-A3E2-288C8DF5BB6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87586" y="3509979"/>
            <a:ext cx="899989" cy="968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D95224-1DA3-4BE7-9959-58530D04E9CF}"/>
              </a:ext>
            </a:extLst>
          </p:cNvPr>
          <p:cNvCxnSpPr>
            <a:cxnSpLocks/>
          </p:cNvCxnSpPr>
          <p:nvPr/>
        </p:nvCxnSpPr>
        <p:spPr>
          <a:xfrm flipH="1">
            <a:off x="5302520" y="3704925"/>
            <a:ext cx="155951" cy="8665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1C6453E-32A7-4E4E-9C37-A01DA63583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26876" y="3704925"/>
            <a:ext cx="1109807" cy="8839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576E24-E3BE-4B63-ADF1-AA51C4A0C761}"/>
              </a:ext>
            </a:extLst>
          </p:cNvPr>
          <p:cNvSpPr txBox="1"/>
          <p:nvPr/>
        </p:nvSpPr>
        <p:spPr>
          <a:xfrm>
            <a:off x="3500458" y="4478332"/>
            <a:ext cx="297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a set of values 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379012-66C6-490A-A5CB-EF48E27D76A0}"/>
              </a:ext>
            </a:extLst>
          </p:cNvPr>
          <p:cNvSpPr txBox="1"/>
          <p:nvPr/>
        </p:nvSpPr>
        <p:spPr>
          <a:xfrm>
            <a:off x="7765" y="4302983"/>
            <a:ext cx="140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8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43" grpId="0"/>
      <p:bldP spid="3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6287406" y="1968586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/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/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523959A-607F-46C1-A46A-4DADFF68F88B}"/>
              </a:ext>
            </a:extLst>
          </p:cNvPr>
          <p:cNvSpPr txBox="1"/>
          <p:nvPr/>
        </p:nvSpPr>
        <p:spPr>
          <a:xfrm>
            <a:off x="628650" y="4524877"/>
            <a:ext cx="144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 gradient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/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DCFBB72-6B98-4060-AF2A-25CBCD2664A8}"/>
              </a:ext>
            </a:extLst>
          </p:cNvPr>
          <p:cNvGrpSpPr/>
          <p:nvPr/>
        </p:nvGrpSpPr>
        <p:grpSpPr>
          <a:xfrm>
            <a:off x="6674979" y="1070342"/>
            <a:ext cx="1685787" cy="1589346"/>
            <a:chOff x="6963320" y="3429000"/>
            <a:chExt cx="1685787" cy="158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/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/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4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6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8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5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7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9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1141331" y="6131184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en-US" altLang="zh-TW" sz="2400" b="1" dirty="0"/>
              <a:t>epoch</a:t>
            </a:r>
            <a:r>
              <a:rPr lang="en-US" altLang="zh-TW" sz="2400" dirty="0"/>
              <a:t> = see all the batches once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2650" y="2564894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54041" y="3559616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</p:cNvCxnSpPr>
          <p:nvPr/>
        </p:nvCxnSpPr>
        <p:spPr>
          <a:xfrm flipH="1">
            <a:off x="5962650" y="4585221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18644" r="-67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8" y="2573906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  <p:bldP spid="15" grpId="0" animBg="1"/>
      <p:bldP spid="16" grpId="0" animBg="1"/>
      <p:bldP spid="17" grpId="0"/>
      <p:bldP spid="19" grpId="0"/>
      <p:bldP spid="23" grpId="0"/>
      <p:bldP spid="24" grpId="0"/>
      <p:bldP spid="25" grpId="0"/>
      <p:bldP spid="26" grpId="0"/>
      <p:bldP spid="27" grpId="0" animBg="1"/>
      <p:bldP spid="28" grpId="0"/>
      <p:bldP spid="8" grpId="0"/>
      <p:bldP spid="32" grpId="0"/>
      <p:bldP spid="34" grpId="0"/>
      <p:bldP spid="38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8872A3-CD36-495E-A0A2-AD78F9C49CDC}"/>
              </a:ext>
            </a:extLst>
          </p:cNvPr>
          <p:cNvSpPr txBox="1"/>
          <p:nvPr/>
        </p:nvSpPr>
        <p:spPr>
          <a:xfrm>
            <a:off x="930489" y="1905786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</a:t>
            </a:r>
            <a:endParaRPr lang="zh-TW" altLang="en-US" sz="24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FF3F59-769E-46A7-8869-87A519D569A8}"/>
              </a:ext>
            </a:extLst>
          </p:cNvPr>
          <p:cNvSpPr txBox="1"/>
          <p:nvPr/>
        </p:nvSpPr>
        <p:spPr>
          <a:xfrm>
            <a:off x="979834" y="2430059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10,000 examples (N = 10,000)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 (B = 10)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979243-F3A0-4E2E-BE09-D8B3387BD799}"/>
              </a:ext>
            </a:extLst>
          </p:cNvPr>
          <p:cNvSpPr txBox="1"/>
          <p:nvPr/>
        </p:nvSpPr>
        <p:spPr>
          <a:xfrm>
            <a:off x="980869" y="3208870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88F4A4-12D9-4D1C-86DF-2479A2D15AC4}"/>
              </a:ext>
            </a:extLst>
          </p:cNvPr>
          <p:cNvSpPr txBox="1"/>
          <p:nvPr/>
        </p:nvSpPr>
        <p:spPr>
          <a:xfrm>
            <a:off x="3908292" y="3617283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1,000 updates</a:t>
            </a:r>
            <a:endParaRPr lang="zh-TW" altLang="en-US" sz="2400" i="1" u="sng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9C4DD75-137A-4A5F-AEC6-BE61AD8301A0}"/>
              </a:ext>
            </a:extLst>
          </p:cNvPr>
          <p:cNvSpPr txBox="1"/>
          <p:nvPr/>
        </p:nvSpPr>
        <p:spPr>
          <a:xfrm>
            <a:off x="899878" y="4040753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2</a:t>
            </a:r>
            <a:endParaRPr lang="zh-TW" altLang="en-US" sz="2400" b="1" i="1" u="sng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4245B2-A552-4974-AE19-7A266B87715E}"/>
              </a:ext>
            </a:extLst>
          </p:cNvPr>
          <p:cNvSpPr txBox="1"/>
          <p:nvPr/>
        </p:nvSpPr>
        <p:spPr>
          <a:xfrm>
            <a:off x="949223" y="4565026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1,000 examples (N = 1,000)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100 (B = 100)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B97535-7F92-451F-91A2-69C204BF5BD7}"/>
              </a:ext>
            </a:extLst>
          </p:cNvPr>
          <p:cNvSpPr txBox="1"/>
          <p:nvPr/>
        </p:nvSpPr>
        <p:spPr>
          <a:xfrm>
            <a:off x="950258" y="5343837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70D298-EFBD-4715-994A-E677DA3F4839}"/>
              </a:ext>
            </a:extLst>
          </p:cNvPr>
          <p:cNvSpPr txBox="1"/>
          <p:nvPr/>
        </p:nvSpPr>
        <p:spPr>
          <a:xfrm>
            <a:off x="3969902" y="5727356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10 updates</a:t>
            </a:r>
            <a:endParaRPr lang="zh-TW" altLang="en-US" sz="24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D0407F-49A8-4C6D-A87B-95E865ABDDD9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/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/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C5C7F3F-2EFE-44B6-A243-5596895A92F4}"/>
              </a:ext>
            </a:extLst>
          </p:cNvPr>
          <p:cNvSpPr txBox="1"/>
          <p:nvPr/>
        </p:nvSpPr>
        <p:spPr>
          <a:xfrm>
            <a:off x="1306286" y="5660570"/>
            <a:ext cx="608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0227E-21D4-4395-ACDC-7976EDECDEC4}"/>
              </a:ext>
            </a:extLst>
          </p:cNvPr>
          <p:cNvSpPr txBox="1"/>
          <p:nvPr/>
        </p:nvSpPr>
        <p:spPr>
          <a:xfrm>
            <a:off x="3345543" y="329146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Activation function 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74C5DC-C410-4DEF-AF2E-0492D80411C5}"/>
              </a:ext>
            </a:extLst>
          </p:cNvPr>
          <p:cNvCxnSpPr/>
          <p:nvPr/>
        </p:nvCxnSpPr>
        <p:spPr>
          <a:xfrm>
            <a:off x="4347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727FC6-9309-4636-830D-4F3AE63E3578}"/>
              </a:ext>
            </a:extLst>
          </p:cNvPr>
          <p:cNvCxnSpPr>
            <a:cxnSpLocks/>
          </p:cNvCxnSpPr>
          <p:nvPr/>
        </p:nvCxnSpPr>
        <p:spPr>
          <a:xfrm flipV="1">
            <a:off x="4122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E8A93A-0446-4418-B356-5AA01D2DE8F1}"/>
              </a:ext>
            </a:extLst>
          </p:cNvPr>
          <p:cNvCxnSpPr/>
          <p:nvPr/>
        </p:nvCxnSpPr>
        <p:spPr>
          <a:xfrm>
            <a:off x="3746500" y="2728681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A23B9A-377B-48B7-BCC8-C01CDEF1C34D}"/>
              </a:ext>
            </a:extLst>
          </p:cNvPr>
          <p:cNvCxnSpPr>
            <a:cxnSpLocks/>
          </p:cNvCxnSpPr>
          <p:nvPr/>
        </p:nvCxnSpPr>
        <p:spPr>
          <a:xfrm>
            <a:off x="3810000" y="4836881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058CAA-1BB7-4EA3-8AFE-7F2CE83C42AA}"/>
              </a:ext>
            </a:extLst>
          </p:cNvPr>
          <p:cNvSpPr/>
          <p:nvPr/>
        </p:nvSpPr>
        <p:spPr>
          <a:xfrm>
            <a:off x="2913363" y="2792562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2C70697-A6F7-4055-9684-224952B360CF}"/>
              </a:ext>
            </a:extLst>
          </p:cNvPr>
          <p:cNvSpPr/>
          <p:nvPr/>
        </p:nvSpPr>
        <p:spPr>
          <a:xfrm>
            <a:off x="2913363" y="491903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E43D647-8184-4AD4-B21D-5C6173AE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0265"/>
              </p:ext>
            </p:extLst>
          </p:nvPr>
        </p:nvGraphicFramePr>
        <p:xfrm>
          <a:off x="265045" y="4001294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0.27k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0.46k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2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/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4273287-EF80-41DA-850E-78139F0AD5FF}"/>
              </a:ext>
            </a:extLst>
          </p:cNvPr>
          <p:cNvSpPr/>
          <p:nvPr/>
        </p:nvSpPr>
        <p:spPr>
          <a:xfrm>
            <a:off x="3705726" y="3834063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A2293-44FA-4378-B431-F597303B4545}"/>
              </a:ext>
            </a:extLst>
          </p:cNvPr>
          <p:cNvSpPr/>
          <p:nvPr/>
        </p:nvSpPr>
        <p:spPr>
          <a:xfrm>
            <a:off x="5432171" y="375982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67F9-FA84-40FC-9539-DCC3A0C6171E}"/>
              </a:ext>
            </a:extLst>
          </p:cNvPr>
          <p:cNvSpPr/>
          <p:nvPr/>
        </p:nvSpPr>
        <p:spPr>
          <a:xfrm>
            <a:off x="7158615" y="3660776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2.bp.blogspot.com/-EK-T7_nwh0M/VsA-tvq4jKI/AAAAAAAAAMA/FxHI1RUdrzI/s640/136630342753147.png">
            <a:extLst>
              <a:ext uri="{FF2B5EF4-FFF2-40B4-BE49-F238E27FC236}">
                <a16:creationId xmlns:a16="http://schemas.microsoft.com/office/drawing/2014/main" id="{10A1B574-5883-46BC-8A07-420FD6F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B57247-AC9F-44D8-8CC0-7F8828B57A91}"/>
              </a:ext>
            </a:extLst>
          </p:cNvPr>
          <p:cNvSpPr/>
          <p:nvPr/>
        </p:nvSpPr>
        <p:spPr>
          <a:xfrm>
            <a:off x="55594" y="19636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0F46C-BBB3-4E24-AD62-5DDAE22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8511E-C70F-4057-B3D1-40AC5D229C00}"/>
              </a:ext>
            </a:extLst>
          </p:cNvPr>
          <p:cNvSpPr/>
          <p:nvPr/>
        </p:nvSpPr>
        <p:spPr>
          <a:xfrm rot="1957678">
            <a:off x="884205" y="1666403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E17AF-2F69-434A-832F-CDB9CCF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8F8DB6-6171-4610-9E2B-2CF1C2B9EC03}"/>
              </a:ext>
            </a:extLst>
          </p:cNvPr>
          <p:cNvSpPr txBox="1"/>
          <p:nvPr/>
        </p:nvSpPr>
        <p:spPr>
          <a:xfrm>
            <a:off x="190500" y="5791200"/>
            <a:ext cx="1828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Regression, Classification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22DE3-0564-4A9A-BE00-F3CC32190200}"/>
              </a:ext>
            </a:extLst>
          </p:cNvPr>
          <p:cNvSpPr txBox="1"/>
          <p:nvPr/>
        </p:nvSpPr>
        <p:spPr>
          <a:xfrm>
            <a:off x="2572907" y="2860207"/>
            <a:ext cx="503544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create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something with structure (image, document)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D3EEA1-F0B0-40D5-A9A5-6EC8D5A05339}"/>
              </a:ext>
            </a:extLst>
          </p:cNvPr>
          <p:cNvSpPr txBox="1"/>
          <p:nvPr/>
        </p:nvSpPr>
        <p:spPr>
          <a:xfrm>
            <a:off x="2572907" y="2151369"/>
            <a:ext cx="4954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Structured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Even 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B785FE-7A92-4E2F-955A-93BBDAA83870}"/>
              </a:ext>
            </a:extLst>
          </p:cNvPr>
          <p:cNvGrpSpPr/>
          <p:nvPr/>
        </p:nvGrpSpPr>
        <p:grpSpPr>
          <a:xfrm>
            <a:off x="4032357" y="554513"/>
            <a:ext cx="404787" cy="3605567"/>
            <a:chOff x="3043530" y="574698"/>
            <a:chExt cx="404787" cy="360556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3129E9-EECF-4D6A-973A-5D5E67FECB44}"/>
                </a:ext>
              </a:extLst>
            </p:cNvPr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A6B80B9-68F3-4E4A-AB8F-243A41F983FF}"/>
                </a:ext>
              </a:extLst>
            </p:cNvPr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782B098-A269-4BA7-98BB-AFA4F712BA82}"/>
                </a:ext>
              </a:extLst>
            </p:cNvPr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/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/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/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/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4B48658-9A01-417E-AB39-F581CA3CAB3A}"/>
              </a:ext>
            </a:extLst>
          </p:cNvPr>
          <p:cNvGrpSpPr/>
          <p:nvPr/>
        </p:nvGrpSpPr>
        <p:grpSpPr>
          <a:xfrm>
            <a:off x="4904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59306806-AB99-4800-BCB5-C0DD9ED3C69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0F75E9D-1EF9-4209-8EEF-C12C8C305F4A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FD284467-DF3F-4877-8590-A239B59D01CA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073E79-895D-45CE-96F5-C69A42799E0E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651F51A4-0378-444C-AF6E-E0252F45C1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917082F-BC4F-4589-A4E7-C722774AB06A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AEBBFC6-F7AE-4FD2-BC0B-9BDF23034C22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/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78CA8D34-6ADA-40F3-85DC-AD98C52894C3}"/>
              </a:ext>
            </a:extLst>
          </p:cNvPr>
          <p:cNvGrpSpPr/>
          <p:nvPr/>
        </p:nvGrpSpPr>
        <p:grpSpPr>
          <a:xfrm>
            <a:off x="314094" y="5513111"/>
            <a:ext cx="5005823" cy="934015"/>
            <a:chOff x="5077867" y="5589813"/>
            <a:chExt cx="5005823" cy="934015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B4A7AACB-BD8F-49EE-A34D-C292091ED861}"/>
                </a:ext>
              </a:extLst>
            </p:cNvPr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4C46A91-E0CA-4B2C-803E-81018A5068B7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>
              <a:extLst>
                <a:ext uri="{FF2B5EF4-FFF2-40B4-BE49-F238E27FC236}">
                  <a16:creationId xmlns:a16="http://schemas.microsoft.com/office/drawing/2014/main" id="{DC480E2D-4813-4A4D-8B7E-46E12849CCF1}"/>
                </a:ext>
              </a:extLst>
            </p:cNvPr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>
                <a:extLst>
                  <a:ext uri="{FF2B5EF4-FFF2-40B4-BE49-F238E27FC236}">
                    <a16:creationId xmlns:a16="http://schemas.microsoft.com/office/drawing/2014/main" id="{FF5682A7-EA0F-44E6-A332-24C84CD6C257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60711EB-DB57-4EF7-B0DA-70CC0404C227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 xmlns="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>
                <a:extLst>
                  <a:ext uri="{FF2B5EF4-FFF2-40B4-BE49-F238E27FC236}">
                    <a16:creationId xmlns:a16="http://schemas.microsoft.com/office/drawing/2014/main" id="{2189625C-8A57-4C5D-B416-9F1B38D481CF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4549776-F3E8-447A-BB25-63D6DBD3ADAC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 xmlns="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E171CE07-249D-4651-9BB9-464B9B511D5B}"/>
                  </a:ext>
                </a:extLst>
              </p:cNvPr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A20D1CDF-245A-4497-B7CC-3D955BCAB834}"/>
              </a:ext>
            </a:extLst>
          </p:cNvPr>
          <p:cNvGrpSpPr/>
          <p:nvPr/>
        </p:nvGrpSpPr>
        <p:grpSpPr>
          <a:xfrm>
            <a:off x="4849267" y="5538125"/>
            <a:ext cx="441359" cy="877076"/>
            <a:chOff x="4172907" y="5619181"/>
            <a:chExt cx="441359" cy="877076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0E88547-6BA0-4D83-A359-E102348BE75D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3C1FEA48-4B5F-4C4F-9D4A-C9CC5A82CE4B}"/>
              </a:ext>
            </a:extLst>
          </p:cNvPr>
          <p:cNvGrpSpPr/>
          <p:nvPr/>
        </p:nvGrpSpPr>
        <p:grpSpPr>
          <a:xfrm>
            <a:off x="3790265" y="5531369"/>
            <a:ext cx="441359" cy="877076"/>
            <a:chOff x="4172907" y="5619181"/>
            <a:chExt cx="441359" cy="877076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4078DA8-89E1-407A-BF50-60795415B95C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3B9BAFF-1C56-480A-8D81-A3042607DA34}"/>
              </a:ext>
            </a:extLst>
          </p:cNvPr>
          <p:cNvGrpSpPr/>
          <p:nvPr/>
        </p:nvGrpSpPr>
        <p:grpSpPr>
          <a:xfrm>
            <a:off x="3994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7A363B40-CA68-4F2A-A6DB-69B338AE20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735C2630-9E05-4AED-A0AA-0E8CCD75744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81943225-2165-46A7-A6F6-A694065AD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A237C6-33E4-4EC0-A763-6DF77CCFD9F1}"/>
              </a:ext>
            </a:extLst>
          </p:cNvPr>
          <p:cNvGrpSpPr/>
          <p:nvPr/>
        </p:nvGrpSpPr>
        <p:grpSpPr>
          <a:xfrm>
            <a:off x="4170863" y="2738635"/>
            <a:ext cx="1303099" cy="638175"/>
            <a:chOff x="4170863" y="2738635"/>
            <a:chExt cx="1303099" cy="638175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33EFB52-D45D-4F13-A19A-70CF609BA17B}"/>
                </a:ext>
              </a:extLst>
            </p:cNvPr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9106EA-446A-4B31-A0F1-0ECC92A2D349}"/>
                </a:ext>
              </a:extLst>
            </p:cNvPr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F274B6-EE21-4537-BC87-86A7C9C6B43A}"/>
                </a:ext>
              </a:extLst>
            </p:cNvPr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4B358DFB-8B25-4849-ADE9-2080E5FE15E2}"/>
                  </a:ext>
                </a:extLst>
              </p:cNvPr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90862EFB-B2D7-456E-B65B-A3343C6A2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5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3F2D675-9215-4E42-B0AD-E2DF6D5D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12723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642C0-7CF4-4602-91EF-8E0911295297}"/>
              </a:ext>
            </a:extLst>
          </p:cNvPr>
          <p:cNvSpPr/>
          <p:nvPr/>
        </p:nvSpPr>
        <p:spPr>
          <a:xfrm>
            <a:off x="3681311" y="335105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70764-27E1-4AC6-8FA3-E798E6C7E38E}"/>
              </a:ext>
            </a:extLst>
          </p:cNvPr>
          <p:cNvSpPr/>
          <p:nvPr/>
        </p:nvSpPr>
        <p:spPr>
          <a:xfrm>
            <a:off x="5413859" y="3623932"/>
            <a:ext cx="1732548" cy="170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F44EB-66C2-44CC-B23A-FCB859DDEAF3}"/>
              </a:ext>
            </a:extLst>
          </p:cNvPr>
          <p:cNvSpPr/>
          <p:nvPr/>
        </p:nvSpPr>
        <p:spPr>
          <a:xfrm>
            <a:off x="7146407" y="3323244"/>
            <a:ext cx="1732548" cy="20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7019-BE92-490E-893B-F5C1D744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70975"/>
            <a:ext cx="5753769" cy="3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9EF5FE-C263-40DF-91B5-0021103E73E6}"/>
              </a:ext>
            </a:extLst>
          </p:cNvPr>
          <p:cNvSpPr txBox="1"/>
          <p:nvPr/>
        </p:nvSpPr>
        <p:spPr>
          <a:xfrm>
            <a:off x="1426780" y="643426"/>
            <a:ext cx="17646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b="1" dirty="0"/>
              <a:t>3 layers</a:t>
            </a:r>
            <a:endParaRPr lang="zh-TW" altLang="en-US" sz="2800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FD5C095-CCD8-42D2-861B-DC3AB64B57A6}"/>
              </a:ext>
            </a:extLst>
          </p:cNvPr>
          <p:cNvSpPr/>
          <p:nvPr/>
        </p:nvSpPr>
        <p:spPr>
          <a:xfrm>
            <a:off x="6321515" y="4158090"/>
            <a:ext cx="969401" cy="706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8FC5-1A2E-40D8-98D0-0CC18D00FAFB}"/>
              </a:ext>
            </a:extLst>
          </p:cNvPr>
          <p:cNvSpPr txBox="1"/>
          <p:nvPr/>
        </p:nvSpPr>
        <p:spPr>
          <a:xfrm>
            <a:off x="7290916" y="4270609"/>
            <a:ext cx="53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80682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E48EB71-85D7-414E-B46E-2D7C444C6D3F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C357B2-DCD0-4181-8298-7003070ED27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4A26962-ADCD-42D0-8473-F51C2EA854A3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90D2225-2628-47B3-8396-719A8FE3B3D0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470AB60-6964-480B-B69B-66B7DCAC2EE4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83319E-662D-4D28-BFF0-DF2D0750442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E6155A-65E7-495E-A6F8-B7E7551E7C7D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DEC783-875D-4FE4-89E9-11A15CC6E98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6D3D1F-8563-4C27-BF8D-8437DF87E69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375151-4F5E-4DF2-B66A-2E91F79D479F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DC2A4A-7BBD-4318-A54E-AE397BD3883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35BDCEDC-0BA9-498A-B10E-A61AD831C7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196E01F-1D48-4379-BDF2-88CD02869958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B68112-21EC-43B6-8BD0-949D9BC0CB30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AE1B217-F13D-40A4-8398-C5CEBEC87EED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DDF930-B2C0-49DE-A70F-6683EDFEA46E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AB653F65-84E8-4956-AD39-8A8E71B58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0B72F0F-657D-4588-8A9B-667BB092F582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319647-2A5C-4B34-B29D-FD587AFCA6BB}"/>
              </a:ext>
            </a:extLst>
          </p:cNvPr>
          <p:cNvSpPr txBox="1"/>
          <p:nvPr/>
        </p:nvSpPr>
        <p:spPr>
          <a:xfrm>
            <a:off x="1108530" y="5179836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It is not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enough.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786178-2D5C-43B2-8C6D-E1B33FDAB48F}"/>
              </a:ext>
            </a:extLst>
          </p:cNvPr>
          <p:cNvSpPr txBox="1"/>
          <p:nvPr/>
        </p:nvSpPr>
        <p:spPr>
          <a:xfrm>
            <a:off x="3072904" y="589655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Let’s give it a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name!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3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>
                <a:blip r:embed="rId1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25155-E1EC-4878-B4AC-2CA339A989B3}"/>
              </a:ext>
            </a:extLst>
          </p:cNvPr>
          <p:cNvSpPr txBox="1"/>
          <p:nvPr/>
        </p:nvSpPr>
        <p:spPr>
          <a:xfrm>
            <a:off x="4256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16D7475-7768-433D-93E2-8972DF138711}"/>
              </a:ext>
            </a:extLst>
          </p:cNvPr>
          <p:cNvSpPr txBox="1"/>
          <p:nvPr/>
        </p:nvSpPr>
        <p:spPr>
          <a:xfrm>
            <a:off x="172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7E716F68-C9EB-4111-B958-B14CAF2924E4}"/>
              </a:ext>
            </a:extLst>
          </p:cNvPr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108A85-0473-42DE-B0F4-DB5E37F02F71}"/>
              </a:ext>
            </a:extLst>
          </p:cNvPr>
          <p:cNvSpPr txBox="1"/>
          <p:nvPr/>
        </p:nvSpPr>
        <p:spPr>
          <a:xfrm>
            <a:off x="3088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E4D3C79-8600-4DEF-A785-C2112C24E4BC}"/>
              </a:ext>
            </a:extLst>
          </p:cNvPr>
          <p:cNvSpPr txBox="1"/>
          <p:nvPr/>
        </p:nvSpPr>
        <p:spPr>
          <a:xfrm>
            <a:off x="136574" y="5941971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Many layers 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80EED5-7178-4180-B534-C121DE602C66}"/>
              </a:ext>
            </a:extLst>
          </p:cNvPr>
          <p:cNvSpPr txBox="1"/>
          <p:nvPr/>
        </p:nvSpPr>
        <p:spPr>
          <a:xfrm>
            <a:off x="4109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B5C961-ED6C-4CB6-AAA3-452A4B655908}"/>
              </a:ext>
            </a:extLst>
          </p:cNvPr>
          <p:cNvSpPr txBox="1"/>
          <p:nvPr/>
        </p:nvSpPr>
        <p:spPr>
          <a:xfrm>
            <a:off x="353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FF84D31-3666-4816-A1DD-3313D45D2996}"/>
              </a:ext>
            </a:extLst>
          </p:cNvPr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D11D9B3-C85B-42D6-98AD-E15237676C39}"/>
              </a:ext>
            </a:extLst>
          </p:cNvPr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3.57%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Residual Net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(2015)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58824" y="5943292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Taipei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82194" y="115359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061672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Special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structure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04392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1880315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3573" y="273311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19962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34683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19499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5927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1220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875" y="1952515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525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229" y="194933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8866" y="274849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5927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1220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875" y="275103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525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229" y="274785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325415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1712286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1712286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733" y="1276742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095121" y="1271756"/>
            <a:ext cx="1870351" cy="1269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24310" y="3392377"/>
            <a:ext cx="1746949" cy="3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FD8A69-06CF-47AC-BEC0-2D4F625E6C32}"/>
              </a:ext>
            </a:extLst>
          </p:cNvPr>
          <p:cNvSpPr txBox="1"/>
          <p:nvPr/>
        </p:nvSpPr>
        <p:spPr>
          <a:xfrm>
            <a:off x="443219" y="3852373"/>
            <a:ext cx="45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68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645BD79-FB50-44EE-80BB-1A131BB49E70}"/>
              </a:ext>
            </a:extLst>
          </p:cNvPr>
          <p:cNvSpPr/>
          <p:nvPr/>
        </p:nvSpPr>
        <p:spPr>
          <a:xfrm>
            <a:off x="7145288" y="3610334"/>
            <a:ext cx="1732548" cy="9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E8A6F-1BA7-4DD8-A5EC-E3775E4725EF}"/>
              </a:ext>
            </a:extLst>
          </p:cNvPr>
          <p:cNvSpPr/>
          <p:nvPr/>
        </p:nvSpPr>
        <p:spPr>
          <a:xfrm>
            <a:off x="7145288" y="4571999"/>
            <a:ext cx="1732548" cy="61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EB793EEB-BF2E-4424-AAE7-72907EF2E6A5}"/>
              </a:ext>
            </a:extLst>
          </p:cNvPr>
          <p:cNvSpPr/>
          <p:nvPr/>
        </p:nvSpPr>
        <p:spPr>
          <a:xfrm>
            <a:off x="5461454" y="410583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0FEB4A-4CA8-4A69-9BE4-5617863B7A3C}"/>
              </a:ext>
            </a:extLst>
          </p:cNvPr>
          <p:cNvSpPr/>
          <p:nvPr/>
        </p:nvSpPr>
        <p:spPr>
          <a:xfrm>
            <a:off x="5479383" y="457775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BDF64-E72D-4872-A997-987A47BCA099}"/>
              </a:ext>
            </a:extLst>
          </p:cNvPr>
          <p:cNvSpPr txBox="1"/>
          <p:nvPr/>
        </p:nvSpPr>
        <p:spPr>
          <a:xfrm>
            <a:off x="628650" y="5215825"/>
            <a:ext cx="697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on training data, worse on unseen data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816A13-8CFF-422D-9FD3-EAF36F0AFDB4}"/>
              </a:ext>
            </a:extLst>
          </p:cNvPr>
          <p:cNvSpPr/>
          <p:nvPr/>
        </p:nvSpPr>
        <p:spPr>
          <a:xfrm>
            <a:off x="6104138" y="5767542"/>
            <a:ext cx="6633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C6919C-7D8E-4379-94FE-058A996A9986}"/>
              </a:ext>
            </a:extLst>
          </p:cNvPr>
          <p:cNvSpPr txBox="1"/>
          <p:nvPr/>
        </p:nvSpPr>
        <p:spPr>
          <a:xfrm>
            <a:off x="6824916" y="5739045"/>
            <a:ext cx="23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Overfitting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「youtube」的圖片搜尋結果">
            <a:extLst>
              <a:ext uri="{FF2B5EF4-FFF2-40B4-BE49-F238E27FC236}">
                <a16:creationId xmlns:a16="http://schemas.microsoft.com/office/drawing/2014/main" id="{7CDE4396-99DA-4D7A-8992-9F99EDCD9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7681"/>
          <a:stretch/>
        </p:blipFill>
        <p:spPr bwMode="auto">
          <a:xfrm>
            <a:off x="20" y="-1"/>
            <a:ext cx="9143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86D5B3-28EA-4C31-827D-48EC5B32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713" y="5092697"/>
            <a:ext cx="5237125" cy="102643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How to find a function?</a:t>
            </a:r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00"/>
                </a:solidFill>
              </a:rPr>
              <a:t>A Case Study</a:t>
            </a:r>
            <a:endParaRPr lang="zh-TW" alt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today!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C49E1-1E08-4A57-A0B5-4E1C2FE4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select a model for predicting no. of views today, which one will you use?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9552"/>
              </p:ext>
            </p:extLst>
          </p:nvPr>
        </p:nvGraphicFramePr>
        <p:xfrm>
          <a:off x="265045" y="2916737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1663EB-0722-47F5-BDC8-DD02BF737B05}"/>
              </a:ext>
            </a:extLst>
          </p:cNvPr>
          <p:cNvSpPr/>
          <p:nvPr/>
        </p:nvSpPr>
        <p:spPr>
          <a:xfrm>
            <a:off x="7135906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DF06A-9BA6-40EE-BFA3-42314CD945DD}"/>
              </a:ext>
            </a:extLst>
          </p:cNvPr>
          <p:cNvSpPr txBox="1"/>
          <p:nvPr/>
        </p:nvSpPr>
        <p:spPr>
          <a:xfrm>
            <a:off x="628650" y="5673044"/>
            <a:ext cx="79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will talk about model selection next time.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C5AC6-0266-4E76-B03E-A94F915A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996383-C222-47F5-8ED1-73CC1EFA263B}"/>
              </a:ext>
            </a:extLst>
          </p:cNvPr>
          <p:cNvSpPr txBox="1"/>
          <p:nvPr/>
        </p:nvSpPr>
        <p:spPr>
          <a:xfrm>
            <a:off x="745218" y="5812618"/>
            <a:ext cx="365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https://youtu.be/Dr-WRlEFefw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BC3B6-8D3A-4FD6-8533-1E5CD59E12A3}"/>
              </a:ext>
            </a:extLst>
          </p:cNvPr>
          <p:cNvSpPr txBox="1"/>
          <p:nvPr/>
        </p:nvSpPr>
        <p:spPr>
          <a:xfrm>
            <a:off x="4172858" y="5812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https://youtu.be/ibJpTrp5mcE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06894-8DEF-4171-8F17-C4595138816C}"/>
              </a:ext>
            </a:extLst>
          </p:cNvPr>
          <p:cNvSpPr txBox="1"/>
          <p:nvPr/>
        </p:nvSpPr>
        <p:spPr>
          <a:xfrm>
            <a:off x="964747" y="2032000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Basic Introduction 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2A722C-5FC1-4923-9C2F-28CBBF87EDF3}"/>
              </a:ext>
            </a:extLst>
          </p:cNvPr>
          <p:cNvSpPr txBox="1"/>
          <p:nvPr/>
        </p:nvSpPr>
        <p:spPr>
          <a:xfrm>
            <a:off x="4796744" y="1727779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Backpropagation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080B5-420B-4C46-BC9B-6E2005698877}"/>
              </a:ext>
            </a:extLst>
          </p:cNvPr>
          <p:cNvSpPr txBox="1"/>
          <p:nvPr/>
        </p:nvSpPr>
        <p:spPr>
          <a:xfrm>
            <a:off x="4796745" y="2139721"/>
            <a:ext cx="320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Computing gradients in an efficient way</a:t>
            </a:r>
            <a:endParaRPr lang="zh-TW" altLang="en-US" sz="24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931D5C5-B7A1-4A65-BB82-C19AFD7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0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D93272F-9622-4A87-908D-F85CC8FB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B2D44-68CC-48CF-A0F8-E6330B5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FB31E2-4500-4796-9F1F-9A7C937BEE59}"/>
              </a:ext>
            </a:extLst>
          </p:cNvPr>
          <p:cNvSpPr txBox="1"/>
          <p:nvPr/>
        </p:nvSpPr>
        <p:spPr>
          <a:xfrm>
            <a:off x="1650206" y="5994695"/>
            <a:ext cx="584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https://www.youtube.com/c/HungyiLeeNTU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19026F-3A07-4BFD-A080-AFE2C635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52" y="1974606"/>
            <a:ext cx="8273520" cy="380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07A88E-61A7-4A22-BCFB-A72185E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9" y="956865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/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EF5390-2962-4FDF-9AA2-F1D65428F7C4}"/>
              </a:ext>
            </a:extLst>
          </p:cNvPr>
          <p:cNvSpPr txBox="1"/>
          <p:nvPr/>
        </p:nvSpPr>
        <p:spPr>
          <a:xfrm>
            <a:off x="1202460" y="212904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function we want to find …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C2EF9B-30A6-4643-8075-958172CF5D62}"/>
              </a:ext>
            </a:extLst>
          </p:cNvPr>
          <p:cNvSpPr txBox="1"/>
          <p:nvPr/>
        </p:nvSpPr>
        <p:spPr>
          <a:xfrm>
            <a:off x="113202" y="4083505"/>
            <a:ext cx="176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views on 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AF28-CCC8-4CAF-A0A9-F0775C2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Function </a:t>
            </a:r>
            <a:br>
              <a:rPr lang="en-US" altLang="zh-TW" dirty="0"/>
            </a:br>
            <a:r>
              <a:rPr lang="en-US" altLang="zh-TW" dirty="0"/>
              <a:t>with Unknown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/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85C5235-F31A-4E93-8A1B-FE6FCF0CE5CA}"/>
              </a:ext>
            </a:extLst>
          </p:cNvPr>
          <p:cNvGrpSpPr/>
          <p:nvPr/>
        </p:nvGrpSpPr>
        <p:grpSpPr>
          <a:xfrm>
            <a:off x="1611797" y="1861325"/>
            <a:ext cx="6602448" cy="2163145"/>
            <a:chOff x="1161964" y="2284341"/>
            <a:chExt cx="6602448" cy="216314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81318C-8C9F-46DF-B120-5159D799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251428-988F-47A8-9652-71AFE10B07E2}"/>
              </a:ext>
            </a:extLst>
          </p:cNvPr>
          <p:cNvCxnSpPr>
            <a:cxnSpLocks/>
          </p:cNvCxnSpPr>
          <p:nvPr/>
        </p:nvCxnSpPr>
        <p:spPr>
          <a:xfrm>
            <a:off x="2121636" y="3158342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/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2/25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blipFill>
                <a:blip r:embed="rId6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953354-4440-4DAC-869F-435EA859D451}"/>
              </a:ext>
            </a:extLst>
          </p:cNvPr>
          <p:cNvSpPr txBox="1"/>
          <p:nvPr/>
        </p:nvSpPr>
        <p:spPr>
          <a:xfrm>
            <a:off x="4018159" y="4423747"/>
            <a:ext cx="4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based on domain knowledge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/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unknown parameters (learned from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blipFill>
                <a:blip r:embed="rId7"/>
                <a:stretch>
                  <a:fillRect t="-10526" r="-26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1DC396-DCE9-4418-BD9B-5290B999318A}"/>
              </a:ext>
            </a:extLst>
          </p:cNvPr>
          <p:cNvSpPr txBox="1"/>
          <p:nvPr/>
        </p:nvSpPr>
        <p:spPr>
          <a:xfrm>
            <a:off x="539254" y="4438491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Model</a:t>
            </a:r>
            <a:endParaRPr lang="zh-TW" altLang="en-US" sz="2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B7A5FA-C602-42AC-A3A0-14AAA8EA351B}"/>
              </a:ext>
            </a:extLst>
          </p:cNvPr>
          <p:cNvSpPr txBox="1"/>
          <p:nvPr/>
        </p:nvSpPr>
        <p:spPr>
          <a:xfrm>
            <a:off x="1139860" y="6124674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weight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41403D-4B30-41CB-8399-95B220DA61F7}"/>
              </a:ext>
            </a:extLst>
          </p:cNvPr>
          <p:cNvSpPr txBox="1"/>
          <p:nvPr/>
        </p:nvSpPr>
        <p:spPr>
          <a:xfrm>
            <a:off x="2178788" y="6135497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bias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DF32A-DBFF-4892-BACB-D32E124167A5}"/>
              </a:ext>
            </a:extLst>
          </p:cNvPr>
          <p:cNvSpPr txBox="1"/>
          <p:nvPr/>
        </p:nvSpPr>
        <p:spPr>
          <a:xfrm>
            <a:off x="7354027" y="490222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6909</TotalTime>
  <Words>2895</Words>
  <Application>Microsoft Office PowerPoint</Application>
  <PresentationFormat>如螢幕大小 (4:3)</PresentationFormat>
  <Paragraphs>1030</Paragraphs>
  <Slides>61</Slides>
  <Notes>36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2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2_Office 佈景主題</vt:lpstr>
      <vt:lpstr>3_Office 佈景主題</vt:lpstr>
      <vt:lpstr>方程式</vt:lpstr>
      <vt:lpstr>Introduction of  Machine / Deep Learning</vt:lpstr>
      <vt:lpstr>Machine Learning  ≈ Looking for Function </vt:lpstr>
      <vt:lpstr>Different types of Functions </vt:lpstr>
      <vt:lpstr>Different types of Functions </vt:lpstr>
      <vt:lpstr>PowerPoint 簡報</vt:lpstr>
      <vt:lpstr> How to find a function? A Case Study</vt:lpstr>
      <vt:lpstr>YouTube Channel</vt:lpstr>
      <vt:lpstr>PowerPoint 簡報</vt:lpstr>
      <vt:lpstr>1. Function 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Machine Learning is so simple ……</vt:lpstr>
      <vt:lpstr>PowerPoint 簡報</vt:lpstr>
      <vt:lpstr>PowerPoint 簡報</vt:lpstr>
      <vt:lpstr>PowerPoint 簡報</vt:lpstr>
      <vt:lpstr>PowerPoint 簡報</vt:lpstr>
      <vt:lpstr>All Piecewise Linear Curves</vt:lpstr>
      <vt:lpstr>Beyond Piecewise Linear?</vt:lpstr>
      <vt:lpstr>PowerPoint 簡報</vt:lpstr>
      <vt:lpstr>PowerPoint 簡報</vt:lpstr>
      <vt:lpstr>PowerPoint 簡報</vt:lpstr>
      <vt:lpstr>New Model: More Features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Sigmoid → ReLU</vt:lpstr>
      <vt:lpstr>Sigmoid → ReLU</vt:lpstr>
      <vt:lpstr>Experimental Results</vt:lpstr>
      <vt:lpstr>Back to ML Framework</vt:lpstr>
      <vt:lpstr>PowerPoint 簡報</vt:lpstr>
      <vt:lpstr>Experimental Results</vt:lpstr>
      <vt:lpstr>PowerPoint 簡報</vt:lpstr>
      <vt:lpstr>Back to ML Framework</vt:lpstr>
      <vt:lpstr>PowerPoint 簡報</vt:lpstr>
      <vt:lpstr>PowerPoint 簡報</vt:lpstr>
      <vt:lpstr>PowerPoint 簡報</vt:lpstr>
      <vt:lpstr>Why don’t we go deeper?</vt:lpstr>
      <vt:lpstr>Why don’t we go deeper?</vt:lpstr>
      <vt:lpstr>Let’s predict no. of views today!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Hung-yi Lee</cp:lastModifiedBy>
  <cp:revision>290</cp:revision>
  <dcterms:created xsi:type="dcterms:W3CDTF">2021-02-14T15:05:16Z</dcterms:created>
  <dcterms:modified xsi:type="dcterms:W3CDTF">2021-02-25T17:29:59Z</dcterms:modified>
</cp:coreProperties>
</file>