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∞-oan-core 模块行为链报告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系统行为调度结构可视化 + 文件引用集成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文件结构挂载总览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结构调度总览</a:t>
            </a:r>
            <a:br/>
            <a:r>
              <a:t>   → oan_core_structure_graph_v1.json</a:t>
            </a:r>
          </a:p>
          <a:p>
            <a:pPr/>
            <a:r>
              <a:t>• 系统行为执行链</a:t>
            </a:r>
            <a:br/>
            <a:r>
              <a:t>   → oan_behavior_trace_verifiable_sample_v1.txt</a:t>
            </a:r>
          </a:p>
          <a:p>
            <a:pPr/>
            <a:r>
              <a:t>• 字段真实性分类</a:t>
            </a:r>
            <a:br/>
            <a:r>
              <a:t>   → oan_modulation_trace_authenticity_map.json</a:t>
            </a:r>
          </a:p>
          <a:p>
            <a:pPr/>
            <a:r>
              <a:t>• 用户归属注册请求</a:t>
            </a:r>
            <a:br/>
            <a:r>
              <a:t>   → oan_core_structure_registration_request_v1.txt</a:t>
            </a:r>
          </a:p>
          <a:p>
            <a:pPr/>
            <a:r>
              <a:t>• 系统行为记录证明</a:t>
            </a:r>
            <a:br/>
            <a:r>
              <a:t>   → oan_system_conflict_official_record.txt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结构图谱（图像版）</a:t>
            </a:r>
          </a:p>
        </p:txBody>
      </p:sp>
      <p:pic>
        <p:nvPicPr>
          <p:cNvPr id="3" name="Picture 2" descr="oan_structure_graph_v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3280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