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74" r:id="rId2"/>
    <p:sldId id="319" r:id="rId3"/>
    <p:sldId id="320" r:id="rId4"/>
    <p:sldId id="321" r:id="rId5"/>
    <p:sldId id="32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31"/>
  </p:normalViewPr>
  <p:slideViewPr>
    <p:cSldViewPr>
      <p:cViewPr varScale="1">
        <p:scale>
          <a:sx n="97" d="100"/>
          <a:sy n="97" d="100"/>
        </p:scale>
        <p:origin x="18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C7BCC-0FA6-4E34-9F68-769B9FE60FD3}" type="datetimeFigureOut">
              <a:rPr lang="en-IE" smtClean="0"/>
              <a:pPr/>
              <a:t>21/11/2016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C82D7-DD3A-47C3-8199-4874842D3FF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5971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938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D729-BE36-4F03-A6FB-EB599748ABB1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0E9-915A-4801-8730-F2909B3E0AF5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7B9D-3CB8-46A6-A91E-73DC6CDA03A9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5E8E-C764-4672-B8A1-0AE821085165}" type="datetime1">
              <a:rPr lang="en-IE" smtClean="0"/>
              <a:pPr/>
              <a:t>21/11/2016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1993-904A-47DC-95E9-8FB2E12EF498}" type="datetime1">
              <a:rPr lang="en-IE" smtClean="0"/>
              <a:pPr/>
              <a:t>21/11/2016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_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135266"/>
            <a:ext cx="2195736" cy="7227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2593-23A2-4B4B-9CB1-71565DA7B227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B481-C1DD-4BDD-B50C-C67F4A3B0983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9B24-1707-4EBC-891D-116CF19DDA5C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B815-0F76-43D0-B4E6-A6C5F153DA8C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2D65-3419-4F86-9CAF-18E589BD50B6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F917-1CF6-4740-9AC8-178023F51727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CAE1-8F55-4C9A-82FD-C502CB84187F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1A37E-7198-4F1E-9E54-D5254DDAD069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onicframework.com/docs/components/" TargetMode="External"/><Relationship Id="rId4" Type="http://schemas.openxmlformats.org/officeDocument/2006/relationships/hyperlink" Target="http://www.w3schools.com/jsref/event_onclick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onicframework.com/docs/api/directive/ionLi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 dirty="0" smtClean="0"/>
              <a:t>Cross-Platform Mobile Application Development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B.Sc. Web Technologies &amp; Programming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Create the following App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2</a:t>
            </a:fld>
            <a:endParaRPr lang="en-IE"/>
          </a:p>
        </p:txBody>
      </p:sp>
      <p:pic>
        <p:nvPicPr>
          <p:cNvPr id="11" name="Content Placeholder 10" descr="Cap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9752" y="1556792"/>
            <a:ext cx="4686300" cy="44481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What is involved in creating the app?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IE" dirty="0" smtClean="0"/>
              <a:t>HTML File</a:t>
            </a:r>
            <a:endParaRPr lang="en-IE" sz="2000" dirty="0" smtClean="0"/>
          </a:p>
          <a:p>
            <a:pPr lvl="1"/>
            <a:r>
              <a:rPr lang="en-IE" dirty="0" smtClean="0"/>
              <a:t>Heading</a:t>
            </a:r>
            <a:endParaRPr lang="en-IE" sz="1800" dirty="0" smtClean="0"/>
          </a:p>
          <a:p>
            <a:pPr lvl="1"/>
            <a:r>
              <a:rPr lang="en-IE" dirty="0" smtClean="0"/>
              <a:t>A place to display the total</a:t>
            </a:r>
            <a:endParaRPr lang="en-IE" sz="1800" dirty="0" smtClean="0"/>
          </a:p>
          <a:p>
            <a:pPr lvl="1"/>
            <a:r>
              <a:rPr lang="en-IE" dirty="0" smtClean="0"/>
              <a:t>List of shopping items</a:t>
            </a:r>
            <a:endParaRPr lang="en-IE" sz="1800" dirty="0" smtClean="0"/>
          </a:p>
          <a:p>
            <a:pPr lvl="2"/>
            <a:r>
              <a:rPr lang="en-IE" dirty="0" smtClean="0"/>
              <a:t>Text</a:t>
            </a:r>
            <a:endParaRPr lang="en-IE" sz="1600" dirty="0" smtClean="0"/>
          </a:p>
          <a:p>
            <a:pPr lvl="2"/>
            <a:r>
              <a:rPr lang="en-IE" dirty="0" smtClean="0"/>
              <a:t>Button</a:t>
            </a:r>
            <a:endParaRPr lang="en-IE" sz="1600" dirty="0" smtClean="0"/>
          </a:p>
          <a:p>
            <a:endParaRPr lang="en-IE" sz="2000" dirty="0" smtClean="0"/>
          </a:p>
          <a:p>
            <a:pPr lvl="0"/>
            <a:r>
              <a:rPr lang="en-IE" dirty="0" smtClean="0"/>
              <a:t>JavaScript File</a:t>
            </a:r>
            <a:endParaRPr lang="en-IE" sz="2000" dirty="0" smtClean="0"/>
          </a:p>
          <a:p>
            <a:pPr lvl="1"/>
            <a:r>
              <a:rPr lang="en-IE" dirty="0" smtClean="0"/>
              <a:t>Some way of knowing when a particular button is pressed</a:t>
            </a:r>
            <a:endParaRPr lang="en-IE" sz="1800" dirty="0" smtClean="0"/>
          </a:p>
          <a:p>
            <a:pPr lvl="1"/>
            <a:r>
              <a:rPr lang="en-IE" dirty="0" smtClean="0"/>
              <a:t>A variable to keep track of the total</a:t>
            </a:r>
            <a:endParaRPr lang="en-IE" sz="1800" dirty="0" smtClean="0"/>
          </a:p>
          <a:p>
            <a:pPr lvl="1"/>
            <a:r>
              <a:rPr lang="en-IE" dirty="0" smtClean="0"/>
              <a:t>A way of displaying the new total.</a:t>
            </a:r>
            <a:endParaRPr lang="en-IE" sz="1800" dirty="0" smtClean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3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Else?</a:t>
            </a:r>
            <a:endParaRPr lang="en-IE" dirty="0"/>
          </a:p>
        </p:txBody>
      </p:sp>
      <p:pic>
        <p:nvPicPr>
          <p:cNvPr id="7" name="Content Placeholder 6" descr="Cap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1196752"/>
            <a:ext cx="5762625" cy="26765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4</a:t>
            </a:fld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2771800" y="4005064"/>
            <a:ext cx="5328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E" dirty="0" smtClean="0"/>
              <a:t> APIs</a:t>
            </a:r>
          </a:p>
          <a:p>
            <a:pPr>
              <a:buFont typeface="Arial" pitchFamily="34" charset="0"/>
              <a:buChar char="•"/>
            </a:pPr>
            <a:r>
              <a:rPr lang="en-IE" dirty="0" smtClean="0"/>
              <a:t> Documentation</a:t>
            </a:r>
          </a:p>
          <a:p>
            <a:pPr>
              <a:buFont typeface="Arial" pitchFamily="34" charset="0"/>
              <a:buChar char="•"/>
            </a:pPr>
            <a:r>
              <a:rPr lang="en-IE" dirty="0" smtClean="0"/>
              <a:t> Examples</a:t>
            </a:r>
          </a:p>
          <a:p>
            <a:pPr>
              <a:buFont typeface="Arial" pitchFamily="34" charset="0"/>
              <a:buChar char="•"/>
            </a:pPr>
            <a:r>
              <a:rPr lang="en-IE" dirty="0" smtClean="0"/>
              <a:t> Better ways of doing things</a:t>
            </a:r>
          </a:p>
          <a:p>
            <a:pPr>
              <a:buFont typeface="Arial" pitchFamily="34" charset="0"/>
              <a:buChar char="•"/>
            </a:pPr>
            <a:r>
              <a:rPr lang="en-IE" dirty="0" smtClean="0"/>
              <a:t> Learning from mistakes other developers have made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List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html list used in Ionic is  </a:t>
            </a:r>
            <a:r>
              <a:rPr lang="en-IE" dirty="0" smtClean="0">
                <a:hlinkClick r:id="rId2"/>
              </a:rPr>
              <a:t>ion-list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Look at the </a:t>
            </a:r>
            <a:r>
              <a:rPr lang="en-IE" dirty="0" smtClean="0">
                <a:hlinkClick r:id="rId3"/>
              </a:rPr>
              <a:t>Ionic Components</a:t>
            </a:r>
            <a:r>
              <a:rPr lang="en-IE" dirty="0" smtClean="0"/>
              <a:t> site for examples of </a:t>
            </a:r>
            <a:r>
              <a:rPr lang="en-IE" dirty="0" smtClean="0">
                <a:hlinkClick r:id="rId3"/>
              </a:rPr>
              <a:t>buttons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When a button is </a:t>
            </a:r>
            <a:r>
              <a:rPr lang="en-IE" dirty="0" smtClean="0">
                <a:hlinkClick r:id="rId4"/>
              </a:rPr>
              <a:t>clicked</a:t>
            </a:r>
            <a:r>
              <a:rPr lang="en-IE" dirty="0" smtClean="0"/>
              <a:t> we will want to run a function to update the total price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5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4232</TotalTime>
  <Words>147</Words>
  <Application>Microsoft Macintosh PowerPoint</Application>
  <PresentationFormat>On-screen Show (4:3)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Cross-Platform Mobile Application Development</vt:lpstr>
      <vt:lpstr>Create the following App</vt:lpstr>
      <vt:lpstr>What is involved in creating the app?</vt:lpstr>
      <vt:lpstr>What Else?</vt:lpstr>
      <vt:lpstr>List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Cross-Platform Mobile Application Development</dc:title>
  <dc:creator>Gerard</dc:creator>
  <cp:lastModifiedBy>Catherine Gaughan-Smith</cp:lastModifiedBy>
  <cp:revision>49</cp:revision>
  <dcterms:created xsi:type="dcterms:W3CDTF">2016-01-25T17:12:12Z</dcterms:created>
  <dcterms:modified xsi:type="dcterms:W3CDTF">2016-11-21T12:02:08Z</dcterms:modified>
</cp:coreProperties>
</file>