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B320-57CD-4B06-B37A-6759598A1056}" type="datetimeFigureOut">
              <a:rPr lang="en-IE" smtClean="0"/>
              <a:t>10/12/2019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6D96-88EA-49DC-91F9-6AE1942458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315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B320-57CD-4B06-B37A-6759598A1056}" type="datetimeFigureOut">
              <a:rPr lang="en-IE" smtClean="0"/>
              <a:t>10/12/2019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6D96-88EA-49DC-91F9-6AE1942458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379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B320-57CD-4B06-B37A-6759598A1056}" type="datetimeFigureOut">
              <a:rPr lang="en-IE" smtClean="0"/>
              <a:t>10/12/2019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6D96-88EA-49DC-91F9-6AE1942458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708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B320-57CD-4B06-B37A-6759598A1056}" type="datetimeFigureOut">
              <a:rPr lang="en-IE" smtClean="0"/>
              <a:t>10/12/2019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6D96-88EA-49DC-91F9-6AE1942458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565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B320-57CD-4B06-B37A-6759598A1056}" type="datetimeFigureOut">
              <a:rPr lang="en-IE" smtClean="0"/>
              <a:t>10/12/2019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6D96-88EA-49DC-91F9-6AE1942458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135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B320-57CD-4B06-B37A-6759598A1056}" type="datetimeFigureOut">
              <a:rPr lang="en-IE" smtClean="0"/>
              <a:t>10/12/2019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6D96-88EA-49DC-91F9-6AE1942458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480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B320-57CD-4B06-B37A-6759598A1056}" type="datetimeFigureOut">
              <a:rPr lang="en-IE" smtClean="0"/>
              <a:t>10/12/2019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6D96-88EA-49DC-91F9-6AE1942458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940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B320-57CD-4B06-B37A-6759598A1056}" type="datetimeFigureOut">
              <a:rPr lang="en-IE" smtClean="0"/>
              <a:t>10/12/2019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6D96-88EA-49DC-91F9-6AE1942458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436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B320-57CD-4B06-B37A-6759598A1056}" type="datetimeFigureOut">
              <a:rPr lang="en-IE" smtClean="0"/>
              <a:t>10/12/2019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6D96-88EA-49DC-91F9-6AE1942458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255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B320-57CD-4B06-B37A-6759598A1056}" type="datetimeFigureOut">
              <a:rPr lang="en-IE" smtClean="0"/>
              <a:t>10/12/2019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6D96-88EA-49DC-91F9-6AE1942458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558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B320-57CD-4B06-B37A-6759598A1056}" type="datetimeFigureOut">
              <a:rPr lang="en-IE" smtClean="0"/>
              <a:t>10/12/2019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6D96-88EA-49DC-91F9-6AE1942458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43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FB320-57CD-4B06-B37A-6759598A1056}" type="datetimeFigureOut">
              <a:rPr lang="en-IE" smtClean="0"/>
              <a:t>10/12/2019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A6D96-88EA-49DC-91F9-6AE1942458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9274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21FDF24-17ED-42F4-BB3C-DC0992BCC6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B04A78-CC1E-4816-9875-33A3E66D344B}"/>
              </a:ext>
            </a:extLst>
          </p:cNvPr>
          <p:cNvSpPr/>
          <p:nvPr/>
        </p:nvSpPr>
        <p:spPr>
          <a:xfrm>
            <a:off x="2265285" y="221942"/>
            <a:ext cx="7661429" cy="63919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3600" dirty="0">
                <a:solidFill>
                  <a:schemeClr val="accent1"/>
                </a:solidFill>
                <a:latin typeface="Baskerville Old Face" panose="02020602080505020303" pitchFamily="18" charset="0"/>
                <a:cs typeface="Aldhabi" panose="020B0604020202020204" pitchFamily="2" charset="-78"/>
              </a:rPr>
              <a:t>Architecture Diagram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4752F4-9B49-4402-A07C-63B697AAE144}"/>
              </a:ext>
            </a:extLst>
          </p:cNvPr>
          <p:cNvSpPr/>
          <p:nvPr/>
        </p:nvSpPr>
        <p:spPr>
          <a:xfrm>
            <a:off x="559293" y="1853283"/>
            <a:ext cx="3099666" cy="18354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accent1"/>
                </a:solidFill>
              </a:rPr>
              <a:t>ESP32</a:t>
            </a:r>
            <a:endParaRPr lang="en-IE" sz="2000" dirty="0">
              <a:solidFill>
                <a:schemeClr val="accent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D5C153-00F3-4489-B6F9-F47367258266}"/>
              </a:ext>
            </a:extLst>
          </p:cNvPr>
          <p:cNvSpPr/>
          <p:nvPr/>
        </p:nvSpPr>
        <p:spPr>
          <a:xfrm>
            <a:off x="6681053" y="1645284"/>
            <a:ext cx="976543" cy="29326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880C22-64A1-404A-AB07-F195EFD75116}"/>
              </a:ext>
            </a:extLst>
          </p:cNvPr>
          <p:cNvSpPr txBox="1"/>
          <p:nvPr/>
        </p:nvSpPr>
        <p:spPr>
          <a:xfrm rot="16200000">
            <a:off x="5211716" y="1944972"/>
            <a:ext cx="388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Relay Module</a:t>
            </a:r>
            <a:endParaRPr lang="en-IE" sz="2800" dirty="0">
              <a:solidFill>
                <a:schemeClr val="accent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7138503-CAEE-44DA-94C4-750430229229}"/>
              </a:ext>
            </a:extLst>
          </p:cNvPr>
          <p:cNvSpPr/>
          <p:nvPr/>
        </p:nvSpPr>
        <p:spPr>
          <a:xfrm>
            <a:off x="5972775" y="3238685"/>
            <a:ext cx="628561" cy="38063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E2EC97-8253-462D-BE81-1BBC79819BAE}"/>
              </a:ext>
            </a:extLst>
          </p:cNvPr>
          <p:cNvSpPr/>
          <p:nvPr/>
        </p:nvSpPr>
        <p:spPr>
          <a:xfrm>
            <a:off x="9068488" y="1995394"/>
            <a:ext cx="2831977" cy="50602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Lighting system</a:t>
            </a:r>
            <a:endParaRPr lang="en-IE" dirty="0">
              <a:solidFill>
                <a:schemeClr val="accent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4299B64-83F4-4A8C-9DDB-052B4F266434}"/>
              </a:ext>
            </a:extLst>
          </p:cNvPr>
          <p:cNvSpPr/>
          <p:nvPr/>
        </p:nvSpPr>
        <p:spPr>
          <a:xfrm>
            <a:off x="7800411" y="2032705"/>
            <a:ext cx="976543" cy="347754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89636B-1555-46F4-8C6D-A60ADC599966}"/>
              </a:ext>
            </a:extLst>
          </p:cNvPr>
          <p:cNvSpPr/>
          <p:nvPr/>
        </p:nvSpPr>
        <p:spPr>
          <a:xfrm>
            <a:off x="9068487" y="2922973"/>
            <a:ext cx="2831977" cy="50602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Fan System</a:t>
            </a:r>
            <a:endParaRPr lang="en-IE" dirty="0">
              <a:solidFill>
                <a:schemeClr val="accent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3C31F2D-26CB-4972-90CF-D0F94D3E879D}"/>
              </a:ext>
            </a:extLst>
          </p:cNvPr>
          <p:cNvSpPr/>
          <p:nvPr/>
        </p:nvSpPr>
        <p:spPr>
          <a:xfrm>
            <a:off x="7817030" y="3029224"/>
            <a:ext cx="976543" cy="347754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1E843A2-A5A9-48C5-96F7-BD9E65A32E6C}"/>
              </a:ext>
            </a:extLst>
          </p:cNvPr>
          <p:cNvSpPr/>
          <p:nvPr/>
        </p:nvSpPr>
        <p:spPr>
          <a:xfrm>
            <a:off x="9073890" y="3792290"/>
            <a:ext cx="2831977" cy="230666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Watering System</a:t>
            </a:r>
            <a:endParaRPr lang="en-IE" dirty="0">
              <a:solidFill>
                <a:schemeClr val="accent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F97397B-3D71-4E8F-9013-E67BC113023C}"/>
              </a:ext>
            </a:extLst>
          </p:cNvPr>
          <p:cNvSpPr/>
          <p:nvPr/>
        </p:nvSpPr>
        <p:spPr>
          <a:xfrm>
            <a:off x="7811214" y="4080258"/>
            <a:ext cx="976543" cy="347754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Arrow: Left-Right-Up 18">
            <a:extLst>
              <a:ext uri="{FF2B5EF4-FFF2-40B4-BE49-F238E27FC236}">
                <a16:creationId xmlns:a16="http://schemas.microsoft.com/office/drawing/2014/main" id="{71B9E903-AF43-4D1E-9047-AA3CA3258618}"/>
              </a:ext>
            </a:extLst>
          </p:cNvPr>
          <p:cNvSpPr/>
          <p:nvPr/>
        </p:nvSpPr>
        <p:spPr>
          <a:xfrm>
            <a:off x="2283403" y="3792290"/>
            <a:ext cx="871878" cy="1383391"/>
          </a:xfrm>
          <a:prstGeom prst="leftRightUp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1C41E78-5A3A-4ED8-8D2B-58913A5D4FD4}"/>
              </a:ext>
            </a:extLst>
          </p:cNvPr>
          <p:cNvSpPr/>
          <p:nvPr/>
        </p:nvSpPr>
        <p:spPr>
          <a:xfrm>
            <a:off x="4962617" y="4723057"/>
            <a:ext cx="3825140" cy="489659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92895B3-5E35-4DEA-868D-E01652F54EA4}"/>
              </a:ext>
            </a:extLst>
          </p:cNvPr>
          <p:cNvSpPr/>
          <p:nvPr/>
        </p:nvSpPr>
        <p:spPr>
          <a:xfrm>
            <a:off x="712893" y="5841507"/>
            <a:ext cx="3984604" cy="86113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WEB Server/ Application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My SQL Database.</a:t>
            </a:r>
            <a:endParaRPr lang="en-IE" dirty="0">
              <a:solidFill>
                <a:schemeClr val="accent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E823B9F-C057-47A1-A5DB-1EB688782252}"/>
              </a:ext>
            </a:extLst>
          </p:cNvPr>
          <p:cNvSpPr/>
          <p:nvPr/>
        </p:nvSpPr>
        <p:spPr>
          <a:xfrm>
            <a:off x="1181028" y="5293311"/>
            <a:ext cx="319597" cy="430567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17544B9-A307-4220-B051-B093021002E0}"/>
              </a:ext>
            </a:extLst>
          </p:cNvPr>
          <p:cNvSpPr/>
          <p:nvPr/>
        </p:nvSpPr>
        <p:spPr>
          <a:xfrm>
            <a:off x="712892" y="4577963"/>
            <a:ext cx="1255870" cy="73532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DHT11 sensor</a:t>
            </a:r>
            <a:endParaRPr lang="en-IE" sz="1400" dirty="0">
              <a:solidFill>
                <a:schemeClr val="accent1"/>
              </a:solidFill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B25892F2-6D1C-4C9A-BF7B-342414E4680E}"/>
              </a:ext>
            </a:extLst>
          </p:cNvPr>
          <p:cNvSpPr/>
          <p:nvPr/>
        </p:nvSpPr>
        <p:spPr>
          <a:xfrm>
            <a:off x="3909762" y="5313285"/>
            <a:ext cx="319597" cy="430567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D1AB8A-51A4-46D7-9733-B3D49096D2C6}"/>
              </a:ext>
            </a:extLst>
          </p:cNvPr>
          <p:cNvSpPr/>
          <p:nvPr/>
        </p:nvSpPr>
        <p:spPr>
          <a:xfrm>
            <a:off x="3441626" y="4577963"/>
            <a:ext cx="1255870" cy="73532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Moisture sensor</a:t>
            </a:r>
            <a:endParaRPr lang="en-IE" sz="1400" dirty="0">
              <a:solidFill>
                <a:schemeClr val="accent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D61C79C-5A23-450B-B0C9-CBAAC0EF6539}"/>
              </a:ext>
            </a:extLst>
          </p:cNvPr>
          <p:cNvSpPr/>
          <p:nvPr/>
        </p:nvSpPr>
        <p:spPr>
          <a:xfrm>
            <a:off x="4606032" y="2912357"/>
            <a:ext cx="1255870" cy="9553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Android APP</a:t>
            </a:r>
            <a:endParaRPr lang="en-IE" dirty="0">
              <a:solidFill>
                <a:schemeClr val="accent1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BC74F67-93F0-49FC-B07A-90EAC3C8E140}"/>
              </a:ext>
            </a:extLst>
          </p:cNvPr>
          <p:cNvSpPr/>
          <p:nvPr/>
        </p:nvSpPr>
        <p:spPr>
          <a:xfrm>
            <a:off x="3813059" y="3248186"/>
            <a:ext cx="628561" cy="38063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C8AE3B5-DDAA-4CD5-9615-0EA7F6E80AE4}"/>
              </a:ext>
            </a:extLst>
          </p:cNvPr>
          <p:cNvSpPr/>
          <p:nvPr/>
        </p:nvSpPr>
        <p:spPr>
          <a:xfrm>
            <a:off x="4602351" y="1776229"/>
            <a:ext cx="1255869" cy="9553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Power supply</a:t>
            </a:r>
            <a:endParaRPr lang="en-IE" dirty="0">
              <a:solidFill>
                <a:schemeClr val="accent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0C264EA-CBDB-4A63-BE41-3B4F614A9748}"/>
              </a:ext>
            </a:extLst>
          </p:cNvPr>
          <p:cNvSpPr/>
          <p:nvPr/>
        </p:nvSpPr>
        <p:spPr>
          <a:xfrm>
            <a:off x="5631289" y="5855725"/>
            <a:ext cx="3050661" cy="86113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LCD Monitor(Maybe) </a:t>
            </a:r>
            <a:endParaRPr lang="en-IE" dirty="0">
              <a:solidFill>
                <a:schemeClr val="accent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CAC83C8C-0D0A-42E8-874B-7115C3049DEB}"/>
              </a:ext>
            </a:extLst>
          </p:cNvPr>
          <p:cNvSpPr/>
          <p:nvPr/>
        </p:nvSpPr>
        <p:spPr>
          <a:xfrm>
            <a:off x="4802819" y="6127811"/>
            <a:ext cx="701336" cy="291329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E834F5E-561D-46AC-B1B2-F586CC6561D7}"/>
              </a:ext>
            </a:extLst>
          </p:cNvPr>
          <p:cNvSpPr/>
          <p:nvPr/>
        </p:nvSpPr>
        <p:spPr>
          <a:xfrm>
            <a:off x="5972774" y="2032705"/>
            <a:ext cx="628561" cy="38063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F53BF543-224E-4FF6-B358-561D821E7008}"/>
              </a:ext>
            </a:extLst>
          </p:cNvPr>
          <p:cNvSpPr/>
          <p:nvPr/>
        </p:nvSpPr>
        <p:spPr>
          <a:xfrm rot="10800000">
            <a:off x="3807163" y="2069568"/>
            <a:ext cx="628561" cy="38063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8922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5ED69B-3571-40A1-8410-2A7BF3F338AA}"/>
              </a:ext>
            </a:extLst>
          </p:cNvPr>
          <p:cNvSpPr/>
          <p:nvPr/>
        </p:nvSpPr>
        <p:spPr>
          <a:xfrm>
            <a:off x="0" y="1"/>
            <a:ext cx="12192001" cy="68580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EEFBA-C7D2-4F42-93E2-202870E3C022}"/>
              </a:ext>
            </a:extLst>
          </p:cNvPr>
          <p:cNvSpPr/>
          <p:nvPr/>
        </p:nvSpPr>
        <p:spPr>
          <a:xfrm>
            <a:off x="5829300" y="0"/>
            <a:ext cx="5334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91E89B-CD2F-4A26-BF2E-A0EE997549AF}"/>
              </a:ext>
            </a:extLst>
          </p:cNvPr>
          <p:cNvSpPr/>
          <p:nvPr/>
        </p:nvSpPr>
        <p:spPr>
          <a:xfrm>
            <a:off x="1123950" y="2733674"/>
            <a:ext cx="2895600" cy="1419225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291E89B-CD2F-4A26-BF2E-A0EE997549AF}"/>
              </a:ext>
            </a:extLst>
          </p:cNvPr>
          <p:cNvSpPr/>
          <p:nvPr/>
        </p:nvSpPr>
        <p:spPr>
          <a:xfrm>
            <a:off x="8470106" y="2733674"/>
            <a:ext cx="2895600" cy="1419225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2EEFBA-C7D2-4F42-93E2-202870E3C022}"/>
              </a:ext>
            </a:extLst>
          </p:cNvPr>
          <p:cNvSpPr/>
          <p:nvPr/>
        </p:nvSpPr>
        <p:spPr>
          <a:xfrm rot="16200000">
            <a:off x="5829300" y="-2667000"/>
            <a:ext cx="533400" cy="121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94AFAC-5A45-4326-9361-7D0D57ACC8E8}"/>
              </a:ext>
            </a:extLst>
          </p:cNvPr>
          <p:cNvSpPr/>
          <p:nvPr/>
        </p:nvSpPr>
        <p:spPr>
          <a:xfrm>
            <a:off x="4548187" y="2719387"/>
            <a:ext cx="3095625" cy="141922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E" sz="2800" dirty="0">
                <a:solidFill>
                  <a:schemeClr val="accent1"/>
                </a:solidFill>
              </a:rPr>
              <a:t>Smart Greenhouse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0CBA4C-FD75-4687-AD2A-3AB9B7B79F5D}"/>
              </a:ext>
            </a:extLst>
          </p:cNvPr>
          <p:cNvSpPr txBox="1"/>
          <p:nvPr/>
        </p:nvSpPr>
        <p:spPr>
          <a:xfrm>
            <a:off x="1200149" y="2743199"/>
            <a:ext cx="273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000" dirty="0">
                <a:solidFill>
                  <a:schemeClr val="accent1"/>
                </a:solidFill>
                <a:latin typeface="+mj-lt"/>
              </a:rPr>
              <a:t>Work Done to 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80C842-C524-41C0-8831-9CB80D03267C}"/>
              </a:ext>
            </a:extLst>
          </p:cNvPr>
          <p:cNvSpPr txBox="1"/>
          <p:nvPr/>
        </p:nvSpPr>
        <p:spPr>
          <a:xfrm>
            <a:off x="8546305" y="2752694"/>
            <a:ext cx="273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000" dirty="0">
                <a:solidFill>
                  <a:schemeClr val="accent1"/>
                </a:solidFill>
                <a:latin typeface="+mj-lt"/>
              </a:rPr>
              <a:t>Future Plans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8046FC-D784-4D46-A25E-7B32AB6871D8}"/>
              </a:ext>
            </a:extLst>
          </p:cNvPr>
          <p:cNvSpPr txBox="1"/>
          <p:nvPr/>
        </p:nvSpPr>
        <p:spPr>
          <a:xfrm>
            <a:off x="1173955" y="3705196"/>
            <a:ext cx="273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000" dirty="0">
                <a:solidFill>
                  <a:schemeClr val="accent1"/>
                </a:solidFill>
                <a:latin typeface="+mj-lt"/>
              </a:rPr>
              <a:t>Weather Station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C16CD-847A-4C67-AAF7-B912B2631C3D}"/>
              </a:ext>
            </a:extLst>
          </p:cNvPr>
          <p:cNvSpPr txBox="1"/>
          <p:nvPr/>
        </p:nvSpPr>
        <p:spPr>
          <a:xfrm>
            <a:off x="8546305" y="3714691"/>
            <a:ext cx="273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000" dirty="0">
                <a:solidFill>
                  <a:schemeClr val="accent1"/>
                </a:solidFill>
                <a:latin typeface="+mj-lt"/>
              </a:rPr>
              <a:t>Auto - Watering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11744E-AE50-49B6-B0FD-86A82E0167A0}"/>
              </a:ext>
            </a:extLst>
          </p:cNvPr>
          <p:cNvSpPr txBox="1"/>
          <p:nvPr/>
        </p:nvSpPr>
        <p:spPr>
          <a:xfrm>
            <a:off x="141684" y="565488"/>
            <a:ext cx="31884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To date I have developed the weather station of the green house. To this I have developed a Esp32 basic web server which displays the humidity and temperature of the green house.</a:t>
            </a:r>
          </a:p>
        </p:txBody>
      </p:sp>
      <p:pic>
        <p:nvPicPr>
          <p:cNvPr id="16" name="Picture 15" descr="A circuit board&#10;&#10;Description automatically generated">
            <a:extLst>
              <a:ext uri="{FF2B5EF4-FFF2-40B4-BE49-F238E27FC236}">
                <a16:creationId xmlns:a16="http://schemas.microsoft.com/office/drawing/2014/main" id="{04A4EAE1-E238-45EB-A14F-7E5051D648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3" b="7648"/>
          <a:stretch/>
        </p:blipFill>
        <p:spPr>
          <a:xfrm>
            <a:off x="3652838" y="698841"/>
            <a:ext cx="1535906" cy="19110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D52957-CE93-4A6B-96AB-55129C3E7F6B}"/>
              </a:ext>
            </a:extLst>
          </p:cNvPr>
          <p:cNvSpPr txBox="1"/>
          <p:nvPr/>
        </p:nvSpPr>
        <p:spPr>
          <a:xfrm>
            <a:off x="3790950" y="439521"/>
            <a:ext cx="1326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b="1" dirty="0">
                <a:solidFill>
                  <a:schemeClr val="accent1"/>
                </a:solidFill>
              </a:rPr>
              <a:t>ESP32 board used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6C2347-EF76-41C0-B4E3-D32C3553AFB7}"/>
              </a:ext>
            </a:extLst>
          </p:cNvPr>
          <p:cNvSpPr txBox="1"/>
          <p:nvPr/>
        </p:nvSpPr>
        <p:spPr>
          <a:xfrm>
            <a:off x="2540792" y="4469491"/>
            <a:ext cx="3188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I have also developed a SQL data base using </a:t>
            </a:r>
            <a:r>
              <a:rPr lang="en-IE" dirty="0" err="1"/>
              <a:t>Xamp</a:t>
            </a:r>
            <a:r>
              <a:rPr lang="en-IE" dirty="0"/>
              <a:t>, MySQL and my php admin. The data base stores all the readings from the dht11 and allows the user to access the readings through a simple html page and table. </a:t>
            </a:r>
          </a:p>
        </p:txBody>
      </p:sp>
      <p:pic>
        <p:nvPicPr>
          <p:cNvPr id="20" name="Picture 19" descr="A circuit board&#10;&#10;Description automatically generated">
            <a:extLst>
              <a:ext uri="{FF2B5EF4-FFF2-40B4-BE49-F238E27FC236}">
                <a16:creationId xmlns:a16="http://schemas.microsoft.com/office/drawing/2014/main" id="{E65780B5-2DC3-4FCB-A939-62E2FDF62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89" y="4718385"/>
            <a:ext cx="1765300" cy="1323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61CB09E-4956-485D-9EEA-A7B01D2F43AE}"/>
              </a:ext>
            </a:extLst>
          </p:cNvPr>
          <p:cNvSpPr txBox="1"/>
          <p:nvPr/>
        </p:nvSpPr>
        <p:spPr>
          <a:xfrm>
            <a:off x="141684" y="4525741"/>
            <a:ext cx="132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b="1" dirty="0">
                <a:solidFill>
                  <a:schemeClr val="accent1"/>
                </a:solidFill>
              </a:rPr>
              <a:t>DHT11 sensor used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ED8727-BC2D-4866-A9FF-61166684AF16}"/>
              </a:ext>
            </a:extLst>
          </p:cNvPr>
          <p:cNvSpPr txBox="1"/>
          <p:nvPr/>
        </p:nvSpPr>
        <p:spPr>
          <a:xfrm>
            <a:off x="8861822" y="318942"/>
            <a:ext cx="3188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Next semester I plan to implement most of the hardware and actually build the mini green house itself. I will hopefully get to implement features such as a lighting and fan system and a watering system to the project.</a:t>
            </a:r>
          </a:p>
        </p:txBody>
      </p:sp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3BB63B2-3555-4D9C-AD85-12E7E44DA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498" y="606984"/>
            <a:ext cx="2300367" cy="1725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989547D-F6D7-4074-9876-6C576135FCE0}"/>
              </a:ext>
            </a:extLst>
          </p:cNvPr>
          <p:cNvSpPr txBox="1"/>
          <p:nvPr/>
        </p:nvSpPr>
        <p:spPr>
          <a:xfrm>
            <a:off x="6376983" y="4363079"/>
            <a:ext cx="3188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Auto – Water was an automatic watering system I developed in third year project. It allowed crops or plants to be watered through an android app. I hope to implement something from this project to my smart greenhouse in the future.</a:t>
            </a:r>
          </a:p>
        </p:txBody>
      </p:sp>
      <p:pic>
        <p:nvPicPr>
          <p:cNvPr id="28" name="Picture 27" descr="A picture containing table, cat, room, living&#10;&#10;Description automatically generated">
            <a:extLst>
              <a:ext uri="{FF2B5EF4-FFF2-40B4-BE49-F238E27FC236}">
                <a16:creationId xmlns:a16="http://schemas.microsoft.com/office/drawing/2014/main" id="{5D1F75AC-EC80-4389-983B-98D714B7BD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312" y="4705345"/>
            <a:ext cx="1892299" cy="14192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7185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AD048A0BBF2C448C934EEF49753436" ma:contentTypeVersion="10" ma:contentTypeDescription="Create a new document." ma:contentTypeScope="" ma:versionID="8647c0c1828fdc2de5c5e6fa688b44cb">
  <xsd:schema xmlns:xsd="http://www.w3.org/2001/XMLSchema" xmlns:xs="http://www.w3.org/2001/XMLSchema" xmlns:p="http://schemas.microsoft.com/office/2006/metadata/properties" xmlns:ns3="aa346678-56a6-456f-9a38-432177ef9c3a" xmlns:ns4="112c7e96-3675-4162-94bd-d5cbb4681c6c" targetNamespace="http://schemas.microsoft.com/office/2006/metadata/properties" ma:root="true" ma:fieldsID="8e02cd29f26859a30d95fe4e258fe043" ns3:_="" ns4:_="">
    <xsd:import namespace="aa346678-56a6-456f-9a38-432177ef9c3a"/>
    <xsd:import namespace="112c7e96-3675-4162-94bd-d5cbb4681c6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346678-56a6-456f-9a38-432177ef9c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c7e96-3675-4162-94bd-d5cbb4681c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233B79-B328-4AF7-B674-018A6A1C72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F4A3B8-D30E-4687-8848-1282F71E23AA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112c7e96-3675-4162-94bd-d5cbb4681c6c"/>
    <ds:schemaRef ds:uri="http://purl.org/dc/dcmitype/"/>
    <ds:schemaRef ds:uri="http://schemas.microsoft.com/office/infopath/2007/PartnerControls"/>
    <ds:schemaRef ds:uri="http://purl.org/dc/terms/"/>
    <ds:schemaRef ds:uri="aa346678-56a6-456f-9a38-432177ef9c3a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4EE0EF1-0222-4897-9E55-9878FFE82C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346678-56a6-456f-9a38-432177ef9c3a"/>
    <ds:schemaRef ds:uri="112c7e96-3675-4162-94bd-d5cbb4681c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213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Baskerville Old Face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CATHAL WALSH - Student</dc:creator>
  <cp:lastModifiedBy>CATHAL WALSH - Student</cp:lastModifiedBy>
  <cp:revision>8</cp:revision>
  <dcterms:created xsi:type="dcterms:W3CDTF">2019-11-12T18:43:30Z</dcterms:created>
  <dcterms:modified xsi:type="dcterms:W3CDTF">2019-12-10T08:33:55Z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0x010100B5AD048A0BBF2C448C934EEF49753436</vt:lpwstr>
  </property>
</Properties>
</file>