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AL WALSH - Student" userId="797c6a8f-7bc2-477a-ac09-3ada8e4068a0" providerId="ADAL" clId="{96F0FA9C-65CE-4051-8F93-D278F05BA75F}"/>
    <pc:docChg chg="modSld">
      <pc:chgData name="CATHAL WALSH - Student" userId="797c6a8f-7bc2-477a-ac09-3ada8e4068a0" providerId="ADAL" clId="{96F0FA9C-65CE-4051-8F93-D278F05BA75F}" dt="2019-11-12T19:28:33.603" v="245" actId="20577"/>
      <pc:docMkLst>
        <pc:docMk/>
      </pc:docMkLst>
      <pc:sldChg chg="addSp modSp">
        <pc:chgData name="CATHAL WALSH - Student" userId="797c6a8f-7bc2-477a-ac09-3ada8e4068a0" providerId="ADAL" clId="{96F0FA9C-65CE-4051-8F93-D278F05BA75F}" dt="2019-11-12T19:28:33.603" v="245" actId="20577"/>
        <pc:sldMkLst>
          <pc:docMk/>
          <pc:sldMk cId="3289222766" sldId="256"/>
        </pc:sldMkLst>
        <pc:spChg chg="mod">
          <ac:chgData name="CATHAL WALSH - Student" userId="797c6a8f-7bc2-477a-ac09-3ada8e4068a0" providerId="ADAL" clId="{96F0FA9C-65CE-4051-8F93-D278F05BA75F}" dt="2019-11-12T19:28:22.547" v="238" actId="14100"/>
          <ac:spMkLst>
            <pc:docMk/>
            <pc:sldMk cId="3289222766" sldId="256"/>
            <ac:spMk id="6" creationId="{E94752F4-9B49-4402-A07C-63B697AAE144}"/>
          </ac:spMkLst>
        </pc:spChg>
        <pc:spChg chg="mod">
          <ac:chgData name="CATHAL WALSH - Student" userId="797c6a8f-7bc2-477a-ac09-3ada8e4068a0" providerId="ADAL" clId="{96F0FA9C-65CE-4051-8F93-D278F05BA75F}" dt="2019-11-12T19:13:39.521" v="151" actId="14100"/>
          <ac:spMkLst>
            <pc:docMk/>
            <pc:sldMk cId="3289222766" sldId="256"/>
            <ac:spMk id="7" creationId="{ABD5C153-00F3-4489-B6F9-F47367258266}"/>
          </ac:spMkLst>
        </pc:spChg>
        <pc:spChg chg="mod">
          <ac:chgData name="CATHAL WALSH - Student" userId="797c6a8f-7bc2-477a-ac09-3ada8e4068a0" providerId="ADAL" clId="{96F0FA9C-65CE-4051-8F93-D278F05BA75F}" dt="2019-11-12T19:10:57.741" v="85" actId="1076"/>
          <ac:spMkLst>
            <pc:docMk/>
            <pc:sldMk cId="3289222766" sldId="256"/>
            <ac:spMk id="8" creationId="{44880C22-64A1-404A-AB07-F195EFD75116}"/>
          </ac:spMkLst>
        </pc:spChg>
        <pc:spChg chg="mod">
          <ac:chgData name="CATHAL WALSH - Student" userId="797c6a8f-7bc2-477a-ac09-3ada8e4068a0" providerId="ADAL" clId="{96F0FA9C-65CE-4051-8F93-D278F05BA75F}" dt="2019-11-12T19:20:36.730" v="176" actId="1076"/>
          <ac:spMkLst>
            <pc:docMk/>
            <pc:sldMk cId="3289222766" sldId="256"/>
            <ac:spMk id="9" creationId="{D7138503-CAEE-44DA-94C4-750430229229}"/>
          </ac:spMkLst>
        </pc:spChg>
        <pc:spChg chg="mod">
          <ac:chgData name="CATHAL WALSH - Student" userId="797c6a8f-7bc2-477a-ac09-3ada8e4068a0" providerId="ADAL" clId="{96F0FA9C-65CE-4051-8F93-D278F05BA75F}" dt="2019-11-12T19:13:33.738" v="150" actId="1076"/>
          <ac:spMkLst>
            <pc:docMk/>
            <pc:sldMk cId="3289222766" sldId="256"/>
            <ac:spMk id="10" creationId="{D0E2EC97-8253-462D-BE81-1BBC79819BAE}"/>
          </ac:spMkLst>
        </pc:spChg>
        <pc:spChg chg="mod">
          <ac:chgData name="CATHAL WALSH - Student" userId="797c6a8f-7bc2-477a-ac09-3ada8e4068a0" providerId="ADAL" clId="{96F0FA9C-65CE-4051-8F93-D278F05BA75F}" dt="2019-11-12T19:13:31.881" v="149" actId="1076"/>
          <ac:spMkLst>
            <pc:docMk/>
            <pc:sldMk cId="3289222766" sldId="256"/>
            <ac:spMk id="11" creationId="{E4299B64-83F4-4A8C-9DDB-052B4F266434}"/>
          </ac:spMkLst>
        </pc:spChg>
        <pc:spChg chg="mod">
          <ac:chgData name="CATHAL WALSH - Student" userId="797c6a8f-7bc2-477a-ac09-3ada8e4068a0" providerId="ADAL" clId="{96F0FA9C-65CE-4051-8F93-D278F05BA75F}" dt="2019-11-12T19:15:15.249" v="172" actId="1076"/>
          <ac:spMkLst>
            <pc:docMk/>
            <pc:sldMk cId="3289222766" sldId="256"/>
            <ac:spMk id="13" creationId="{0D89636B-1555-46F4-8C6D-A60ADC599966}"/>
          </ac:spMkLst>
        </pc:spChg>
        <pc:spChg chg="mod">
          <ac:chgData name="CATHAL WALSH - Student" userId="797c6a8f-7bc2-477a-ac09-3ada8e4068a0" providerId="ADAL" clId="{96F0FA9C-65CE-4051-8F93-D278F05BA75F}" dt="2019-11-12T19:16:49.396" v="174" actId="1076"/>
          <ac:spMkLst>
            <pc:docMk/>
            <pc:sldMk cId="3289222766" sldId="256"/>
            <ac:spMk id="14" creationId="{93C31F2D-26CB-4972-90CF-D0F94D3E879D}"/>
          </ac:spMkLst>
        </pc:spChg>
        <pc:spChg chg="mod">
          <ac:chgData name="CATHAL WALSH - Student" userId="797c6a8f-7bc2-477a-ac09-3ada8e4068a0" providerId="ADAL" clId="{96F0FA9C-65CE-4051-8F93-D278F05BA75F}" dt="2019-11-12T19:10:08.766" v="76" actId="14100"/>
          <ac:spMkLst>
            <pc:docMk/>
            <pc:sldMk cId="3289222766" sldId="256"/>
            <ac:spMk id="15" creationId="{91E843A2-A5A9-48C5-96F7-BD9E65A32E6C}"/>
          </ac:spMkLst>
        </pc:spChg>
        <pc:spChg chg="mod">
          <ac:chgData name="CATHAL WALSH - Student" userId="797c6a8f-7bc2-477a-ac09-3ada8e4068a0" providerId="ADAL" clId="{96F0FA9C-65CE-4051-8F93-D278F05BA75F}" dt="2019-11-12T19:13:21.759" v="146" actId="1076"/>
          <ac:spMkLst>
            <pc:docMk/>
            <pc:sldMk cId="3289222766" sldId="256"/>
            <ac:spMk id="16" creationId="{0F97397B-3D71-4E8F-9013-E67BC113023C}"/>
          </ac:spMkLst>
        </pc:spChg>
        <pc:spChg chg="add mod ord">
          <ac:chgData name="CATHAL WALSH - Student" userId="797c6a8f-7bc2-477a-ac09-3ada8e4068a0" providerId="ADAL" clId="{96F0FA9C-65CE-4051-8F93-D278F05BA75F}" dt="2019-11-12T19:12:29.494" v="129" actId="166"/>
          <ac:spMkLst>
            <pc:docMk/>
            <pc:sldMk cId="3289222766" sldId="256"/>
            <ac:spMk id="17" creationId="{517544B9-A307-4220-B051-B093021002E0}"/>
          </ac:spMkLst>
        </pc:spChg>
        <pc:spChg chg="add mod ord">
          <ac:chgData name="CATHAL WALSH - Student" userId="797c6a8f-7bc2-477a-ac09-3ada8e4068a0" providerId="ADAL" clId="{96F0FA9C-65CE-4051-8F93-D278F05BA75F}" dt="2019-11-12T19:12:49.874" v="133" actId="166"/>
          <ac:spMkLst>
            <pc:docMk/>
            <pc:sldMk cId="3289222766" sldId="256"/>
            <ac:spMk id="18" creationId="{0DD1AB8A-51A4-46D7-9733-B3D49096D2C6}"/>
          </ac:spMkLst>
        </pc:spChg>
        <pc:spChg chg="add mod">
          <ac:chgData name="CATHAL WALSH - Student" userId="797c6a8f-7bc2-477a-ac09-3ada8e4068a0" providerId="ADAL" clId="{96F0FA9C-65CE-4051-8F93-D278F05BA75F}" dt="2019-11-12T19:11:13.161" v="87" actId="14100"/>
          <ac:spMkLst>
            <pc:docMk/>
            <pc:sldMk cId="3289222766" sldId="256"/>
            <ac:spMk id="19" creationId="{71B9E903-AF43-4D1E-9047-AA3CA3258618}"/>
          </ac:spMkLst>
        </pc:spChg>
        <pc:spChg chg="add mod">
          <ac:chgData name="CATHAL WALSH - Student" userId="797c6a8f-7bc2-477a-ac09-3ada8e4068a0" providerId="ADAL" clId="{96F0FA9C-65CE-4051-8F93-D278F05BA75F}" dt="2019-11-12T19:10:39.619" v="82" actId="13822"/>
          <ac:spMkLst>
            <pc:docMk/>
            <pc:sldMk cId="3289222766" sldId="256"/>
            <ac:spMk id="20" creationId="{D1C41E78-5A3A-4ED8-8D2B-58913A5D4FD4}"/>
          </ac:spMkLst>
        </pc:spChg>
        <pc:spChg chg="add mod">
          <ac:chgData name="CATHAL WALSH - Student" userId="797c6a8f-7bc2-477a-ac09-3ada8e4068a0" providerId="ADAL" clId="{96F0FA9C-65CE-4051-8F93-D278F05BA75F}" dt="2019-11-12T19:13:08.123" v="144" actId="20577"/>
          <ac:spMkLst>
            <pc:docMk/>
            <pc:sldMk cId="3289222766" sldId="256"/>
            <ac:spMk id="21" creationId="{E92895B3-5E35-4DEA-868D-E01652F54EA4}"/>
          </ac:spMkLst>
        </pc:spChg>
        <pc:spChg chg="add mod">
          <ac:chgData name="CATHAL WALSH - Student" userId="797c6a8f-7bc2-477a-ac09-3ada8e4068a0" providerId="ADAL" clId="{96F0FA9C-65CE-4051-8F93-D278F05BA75F}" dt="2019-11-12T19:12:32.864" v="130" actId="13822"/>
          <ac:spMkLst>
            <pc:docMk/>
            <pc:sldMk cId="3289222766" sldId="256"/>
            <ac:spMk id="22" creationId="{0E823B9F-C057-47A1-A5DB-1EB688782252}"/>
          </ac:spMkLst>
        </pc:spChg>
        <pc:spChg chg="add mod">
          <ac:chgData name="CATHAL WALSH - Student" userId="797c6a8f-7bc2-477a-ac09-3ada8e4068a0" providerId="ADAL" clId="{96F0FA9C-65CE-4051-8F93-D278F05BA75F}" dt="2019-11-12T19:12:58.557" v="134" actId="1076"/>
          <ac:spMkLst>
            <pc:docMk/>
            <pc:sldMk cId="3289222766" sldId="256"/>
            <ac:spMk id="23" creationId="{B25892F2-6D1C-4C9A-BF7B-342414E4680E}"/>
          </ac:spMkLst>
        </pc:spChg>
        <pc:spChg chg="add mod">
          <ac:chgData name="CATHAL WALSH - Student" userId="797c6a8f-7bc2-477a-ac09-3ada8e4068a0" providerId="ADAL" clId="{96F0FA9C-65CE-4051-8F93-D278F05BA75F}" dt="2019-11-12T19:20:33.578" v="175" actId="1076"/>
          <ac:spMkLst>
            <pc:docMk/>
            <pc:sldMk cId="3289222766" sldId="256"/>
            <ac:spMk id="24" creationId="{5D61C79C-5A23-450B-B0C9-CBAAC0EF6539}"/>
          </ac:spMkLst>
        </pc:spChg>
        <pc:spChg chg="add mod">
          <ac:chgData name="CATHAL WALSH - Student" userId="797c6a8f-7bc2-477a-ac09-3ada8e4068a0" providerId="ADAL" clId="{96F0FA9C-65CE-4051-8F93-D278F05BA75F}" dt="2019-11-12T19:20:41.359" v="177" actId="1076"/>
          <ac:spMkLst>
            <pc:docMk/>
            <pc:sldMk cId="3289222766" sldId="256"/>
            <ac:spMk id="25" creationId="{1BC74F67-93F0-49FC-B07A-90EAC3C8E140}"/>
          </ac:spMkLst>
        </pc:spChg>
        <pc:spChg chg="add mod">
          <ac:chgData name="CATHAL WALSH - Student" userId="797c6a8f-7bc2-477a-ac09-3ada8e4068a0" providerId="ADAL" clId="{96F0FA9C-65CE-4051-8F93-D278F05BA75F}" dt="2019-11-12T19:27:55.148" v="234" actId="20577"/>
          <ac:spMkLst>
            <pc:docMk/>
            <pc:sldMk cId="3289222766" sldId="256"/>
            <ac:spMk id="26" creationId="{3C8AE3B5-DDAA-4CD5-9615-0EA7F6E80AE4}"/>
          </ac:spMkLst>
        </pc:spChg>
        <pc:spChg chg="add mod">
          <ac:chgData name="CATHAL WALSH - Student" userId="797c6a8f-7bc2-477a-ac09-3ada8e4068a0" providerId="ADAL" clId="{96F0FA9C-65CE-4051-8F93-D278F05BA75F}" dt="2019-11-12T19:28:33.603" v="245" actId="20577"/>
          <ac:spMkLst>
            <pc:docMk/>
            <pc:sldMk cId="3289222766" sldId="256"/>
            <ac:spMk id="27" creationId="{70C264EA-CBDB-4A63-BE41-3B4F614A9748}"/>
          </ac:spMkLst>
        </pc:spChg>
        <pc:spChg chg="add mod">
          <ac:chgData name="CATHAL WALSH - Student" userId="797c6a8f-7bc2-477a-ac09-3ada8e4068a0" providerId="ADAL" clId="{96F0FA9C-65CE-4051-8F93-D278F05BA75F}" dt="2019-11-12T19:24:18.192" v="220" actId="13822"/>
          <ac:spMkLst>
            <pc:docMk/>
            <pc:sldMk cId="3289222766" sldId="256"/>
            <ac:spMk id="28" creationId="{CAC83C8C-0D0A-42E8-874B-7115C3049DEB}"/>
          </ac:spMkLst>
        </pc:spChg>
        <pc:spChg chg="add mod">
          <ac:chgData name="CATHAL WALSH - Student" userId="797c6a8f-7bc2-477a-ac09-3ada8e4068a0" providerId="ADAL" clId="{96F0FA9C-65CE-4051-8F93-D278F05BA75F}" dt="2019-11-12T19:25:27.850" v="230" actId="1076"/>
          <ac:spMkLst>
            <pc:docMk/>
            <pc:sldMk cId="3289222766" sldId="256"/>
            <ac:spMk id="29" creationId="{1E834F5E-561D-46AC-B1B2-F586CC6561D7}"/>
          </ac:spMkLst>
        </pc:spChg>
        <pc:spChg chg="add mod">
          <ac:chgData name="CATHAL WALSH - Student" userId="797c6a8f-7bc2-477a-ac09-3ada8e4068a0" providerId="ADAL" clId="{96F0FA9C-65CE-4051-8F93-D278F05BA75F}" dt="2019-11-12T19:28:10.925" v="237" actId="1076"/>
          <ac:spMkLst>
            <pc:docMk/>
            <pc:sldMk cId="3289222766" sldId="256"/>
            <ac:spMk id="30" creationId="{F53BF543-224E-4FF6-B358-561D821E7008}"/>
          </ac:spMkLst>
        </pc:spChg>
      </pc:sldChg>
    </pc:docChg>
  </pc:docChgLst>
  <pc:docChgLst>
    <pc:chgData name="CATHAL WALSH - Student" userId="797c6a8f-7bc2-477a-ac09-3ada8e4068a0" providerId="ADAL" clId="{F758A327-B667-47CB-A230-19AD9AD8564D}"/>
    <pc:docChg chg="custSel modSld">
      <pc:chgData name="CATHAL WALSH - Student" userId="797c6a8f-7bc2-477a-ac09-3ada8e4068a0" providerId="ADAL" clId="{F758A327-B667-47CB-A230-19AD9AD8564D}" dt="2019-12-06T16:40:44.204" v="10" actId="20577"/>
      <pc:docMkLst>
        <pc:docMk/>
      </pc:docMkLst>
      <pc:sldChg chg="modSp">
        <pc:chgData name="CATHAL WALSH - Student" userId="797c6a8f-7bc2-477a-ac09-3ada8e4068a0" providerId="ADAL" clId="{F758A327-B667-47CB-A230-19AD9AD8564D}" dt="2019-12-06T16:40:44.204" v="10" actId="20577"/>
        <pc:sldMkLst>
          <pc:docMk/>
          <pc:sldMk cId="3289222766" sldId="256"/>
        </pc:sldMkLst>
        <pc:spChg chg="mod">
          <ac:chgData name="CATHAL WALSH - Student" userId="797c6a8f-7bc2-477a-ac09-3ada8e4068a0" providerId="ADAL" clId="{F758A327-B667-47CB-A230-19AD9AD8564D}" dt="2019-12-06T16:40:44.204" v="10" actId="20577"/>
          <ac:spMkLst>
            <pc:docMk/>
            <pc:sldMk cId="3289222766" sldId="256"/>
            <ac:spMk id="6" creationId="{E94752F4-9B49-4402-A07C-63B697AAE1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31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37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0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6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3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48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4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3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25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55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B320-57CD-4B06-B37A-6759598A10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27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1FDF24-17ED-42F4-BB3C-DC0992BCC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B04A78-CC1E-4816-9875-33A3E66D344B}"/>
              </a:ext>
            </a:extLst>
          </p:cNvPr>
          <p:cNvSpPr/>
          <p:nvPr/>
        </p:nvSpPr>
        <p:spPr>
          <a:xfrm>
            <a:off x="2265285" y="221942"/>
            <a:ext cx="7661429" cy="6391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accent1"/>
                </a:solidFill>
                <a:latin typeface="Baskerville Old Face" panose="02020602080505020303" pitchFamily="18" charset="0"/>
                <a:cs typeface="Aldhabi" panose="020B0604020202020204" pitchFamily="2" charset="-78"/>
              </a:rPr>
              <a:t>Architecture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4752F4-9B49-4402-A07C-63B697AAE144}"/>
              </a:ext>
            </a:extLst>
          </p:cNvPr>
          <p:cNvSpPr/>
          <p:nvPr/>
        </p:nvSpPr>
        <p:spPr>
          <a:xfrm>
            <a:off x="559293" y="1853283"/>
            <a:ext cx="3099666" cy="18354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ESP32</a:t>
            </a:r>
            <a:endParaRPr lang="en-IE" sz="2000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D5C153-00F3-4489-B6F9-F47367258266}"/>
              </a:ext>
            </a:extLst>
          </p:cNvPr>
          <p:cNvSpPr/>
          <p:nvPr/>
        </p:nvSpPr>
        <p:spPr>
          <a:xfrm>
            <a:off x="6681053" y="1645284"/>
            <a:ext cx="976543" cy="29326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0C22-64A1-404A-AB07-F195EFD75116}"/>
              </a:ext>
            </a:extLst>
          </p:cNvPr>
          <p:cNvSpPr txBox="1"/>
          <p:nvPr/>
        </p:nvSpPr>
        <p:spPr>
          <a:xfrm rot="16200000">
            <a:off x="5211716" y="1944972"/>
            <a:ext cx="38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Relay Module</a:t>
            </a:r>
            <a:endParaRPr lang="en-IE" sz="2800" dirty="0">
              <a:solidFill>
                <a:schemeClr val="accent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38503-CAEE-44DA-94C4-750430229229}"/>
              </a:ext>
            </a:extLst>
          </p:cNvPr>
          <p:cNvSpPr/>
          <p:nvPr/>
        </p:nvSpPr>
        <p:spPr>
          <a:xfrm>
            <a:off x="5972775" y="3238685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E2EC97-8253-462D-BE81-1BBC79819BAE}"/>
              </a:ext>
            </a:extLst>
          </p:cNvPr>
          <p:cNvSpPr/>
          <p:nvPr/>
        </p:nvSpPr>
        <p:spPr>
          <a:xfrm>
            <a:off x="9068488" y="1995394"/>
            <a:ext cx="2831977" cy="506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Lighting system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299B64-83F4-4A8C-9DDB-052B4F266434}"/>
              </a:ext>
            </a:extLst>
          </p:cNvPr>
          <p:cNvSpPr/>
          <p:nvPr/>
        </p:nvSpPr>
        <p:spPr>
          <a:xfrm>
            <a:off x="7800411" y="2032705"/>
            <a:ext cx="976543" cy="3477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89636B-1555-46F4-8C6D-A60ADC599966}"/>
              </a:ext>
            </a:extLst>
          </p:cNvPr>
          <p:cNvSpPr/>
          <p:nvPr/>
        </p:nvSpPr>
        <p:spPr>
          <a:xfrm>
            <a:off x="9068487" y="2922973"/>
            <a:ext cx="2831977" cy="506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Fan System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C31F2D-26CB-4972-90CF-D0F94D3E879D}"/>
              </a:ext>
            </a:extLst>
          </p:cNvPr>
          <p:cNvSpPr/>
          <p:nvPr/>
        </p:nvSpPr>
        <p:spPr>
          <a:xfrm>
            <a:off x="7817030" y="3029224"/>
            <a:ext cx="976543" cy="3477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E843A2-A5A9-48C5-96F7-BD9E65A32E6C}"/>
              </a:ext>
            </a:extLst>
          </p:cNvPr>
          <p:cNvSpPr/>
          <p:nvPr/>
        </p:nvSpPr>
        <p:spPr>
          <a:xfrm>
            <a:off x="9073890" y="3792290"/>
            <a:ext cx="2831977" cy="23066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Watering System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97397B-3D71-4E8F-9013-E67BC113023C}"/>
              </a:ext>
            </a:extLst>
          </p:cNvPr>
          <p:cNvSpPr/>
          <p:nvPr/>
        </p:nvSpPr>
        <p:spPr>
          <a:xfrm>
            <a:off x="7811214" y="4080258"/>
            <a:ext cx="976543" cy="3477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Arrow: Left-Right-Up 18">
            <a:extLst>
              <a:ext uri="{FF2B5EF4-FFF2-40B4-BE49-F238E27FC236}">
                <a16:creationId xmlns:a16="http://schemas.microsoft.com/office/drawing/2014/main" id="{71B9E903-AF43-4D1E-9047-AA3CA3258618}"/>
              </a:ext>
            </a:extLst>
          </p:cNvPr>
          <p:cNvSpPr/>
          <p:nvPr/>
        </p:nvSpPr>
        <p:spPr>
          <a:xfrm>
            <a:off x="2283403" y="3792290"/>
            <a:ext cx="871878" cy="1383391"/>
          </a:xfrm>
          <a:prstGeom prst="leftRigh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1C41E78-5A3A-4ED8-8D2B-58913A5D4FD4}"/>
              </a:ext>
            </a:extLst>
          </p:cNvPr>
          <p:cNvSpPr/>
          <p:nvPr/>
        </p:nvSpPr>
        <p:spPr>
          <a:xfrm>
            <a:off x="4962617" y="4723057"/>
            <a:ext cx="3825140" cy="48965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2895B3-5E35-4DEA-868D-E01652F54EA4}"/>
              </a:ext>
            </a:extLst>
          </p:cNvPr>
          <p:cNvSpPr/>
          <p:nvPr/>
        </p:nvSpPr>
        <p:spPr>
          <a:xfrm>
            <a:off x="712893" y="5841507"/>
            <a:ext cx="3984604" cy="8611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WEB Server/ Application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Database.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823B9F-C057-47A1-A5DB-1EB688782252}"/>
              </a:ext>
            </a:extLst>
          </p:cNvPr>
          <p:cNvSpPr/>
          <p:nvPr/>
        </p:nvSpPr>
        <p:spPr>
          <a:xfrm>
            <a:off x="1181028" y="5293311"/>
            <a:ext cx="319597" cy="43056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544B9-A307-4220-B051-B093021002E0}"/>
              </a:ext>
            </a:extLst>
          </p:cNvPr>
          <p:cNvSpPr/>
          <p:nvPr/>
        </p:nvSpPr>
        <p:spPr>
          <a:xfrm>
            <a:off x="712892" y="4577963"/>
            <a:ext cx="1255870" cy="7353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DHT11 sensor</a:t>
            </a:r>
            <a:endParaRPr lang="en-IE" sz="1400" dirty="0">
              <a:solidFill>
                <a:schemeClr val="accent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25892F2-6D1C-4C9A-BF7B-342414E4680E}"/>
              </a:ext>
            </a:extLst>
          </p:cNvPr>
          <p:cNvSpPr/>
          <p:nvPr/>
        </p:nvSpPr>
        <p:spPr>
          <a:xfrm>
            <a:off x="3909762" y="5313285"/>
            <a:ext cx="319597" cy="43056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1AB8A-51A4-46D7-9733-B3D49096D2C6}"/>
              </a:ext>
            </a:extLst>
          </p:cNvPr>
          <p:cNvSpPr/>
          <p:nvPr/>
        </p:nvSpPr>
        <p:spPr>
          <a:xfrm>
            <a:off x="3441626" y="4577963"/>
            <a:ext cx="1255870" cy="7353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Moisture sensor</a:t>
            </a:r>
            <a:endParaRPr lang="en-IE" sz="1400" dirty="0">
              <a:solidFill>
                <a:schemeClr val="accent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61C79C-5A23-450B-B0C9-CBAAC0EF6539}"/>
              </a:ext>
            </a:extLst>
          </p:cNvPr>
          <p:cNvSpPr/>
          <p:nvPr/>
        </p:nvSpPr>
        <p:spPr>
          <a:xfrm>
            <a:off x="4606032" y="2912357"/>
            <a:ext cx="1255870" cy="9553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Android APP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BC74F67-93F0-49FC-B07A-90EAC3C8E140}"/>
              </a:ext>
            </a:extLst>
          </p:cNvPr>
          <p:cNvSpPr/>
          <p:nvPr/>
        </p:nvSpPr>
        <p:spPr>
          <a:xfrm>
            <a:off x="3813059" y="3248186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8AE3B5-DDAA-4CD5-9615-0EA7F6E80AE4}"/>
              </a:ext>
            </a:extLst>
          </p:cNvPr>
          <p:cNvSpPr/>
          <p:nvPr/>
        </p:nvSpPr>
        <p:spPr>
          <a:xfrm>
            <a:off x="4602351" y="1776229"/>
            <a:ext cx="1255869" cy="9553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Power supply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C264EA-CBDB-4A63-BE41-3B4F614A9748}"/>
              </a:ext>
            </a:extLst>
          </p:cNvPr>
          <p:cNvSpPr/>
          <p:nvPr/>
        </p:nvSpPr>
        <p:spPr>
          <a:xfrm>
            <a:off x="5631289" y="5855725"/>
            <a:ext cx="3050661" cy="8611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LCD Monitor(Maybe) 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AC83C8C-0D0A-42E8-874B-7115C3049DEB}"/>
              </a:ext>
            </a:extLst>
          </p:cNvPr>
          <p:cNvSpPr/>
          <p:nvPr/>
        </p:nvSpPr>
        <p:spPr>
          <a:xfrm>
            <a:off x="4802819" y="6127811"/>
            <a:ext cx="701336" cy="29132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E834F5E-561D-46AC-B1B2-F586CC6561D7}"/>
              </a:ext>
            </a:extLst>
          </p:cNvPr>
          <p:cNvSpPr/>
          <p:nvPr/>
        </p:nvSpPr>
        <p:spPr>
          <a:xfrm>
            <a:off x="5972774" y="2032705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3BF543-224E-4FF6-B358-561D821E7008}"/>
              </a:ext>
            </a:extLst>
          </p:cNvPr>
          <p:cNvSpPr/>
          <p:nvPr/>
        </p:nvSpPr>
        <p:spPr>
          <a:xfrm rot="10800000">
            <a:off x="3807163" y="2069568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22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048A0BBF2C448C934EEF49753436" ma:contentTypeVersion="7" ma:contentTypeDescription="Create a new document." ma:contentTypeScope="" ma:versionID="1690333fa17655fc5a02fd0b289beece">
  <xsd:schema xmlns:xsd="http://www.w3.org/2001/XMLSchema" xmlns:xs="http://www.w3.org/2001/XMLSchema" xmlns:p="http://schemas.microsoft.com/office/2006/metadata/properties" xmlns:ns3="aa346678-56a6-456f-9a38-432177ef9c3a" targetNamespace="http://schemas.microsoft.com/office/2006/metadata/properties" ma:root="true" ma:fieldsID="bed4812354a5a132abb59f801fb83e8e" ns3:_="">
    <xsd:import namespace="aa346678-56a6-456f-9a38-432177ef9c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46678-56a6-456f-9a38-432177ef9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4A3B8-D30E-4687-8848-1282F71E23A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aa346678-56a6-456f-9a38-432177ef9c3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233B79-B328-4AF7-B674-018A6A1C72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6A1FC5-6AB4-4A43-8041-203C15643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46678-56a6-456f-9a38-432177ef9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CATHAL WALSH - Student</dc:creator>
  <cp:lastModifiedBy>CATHAL WALSH - Student</cp:lastModifiedBy>
  <cp:revision>3</cp:revision>
  <dcterms:created xsi:type="dcterms:W3CDTF">2019-11-12T18:43:30Z</dcterms:created>
  <dcterms:modified xsi:type="dcterms:W3CDTF">2019-12-06T16:40:46Z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0x010100B5AD048A0BBF2C448C934EEF49753436</vt:lpwstr>
  </property>
</Properties>
</file>