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96242" autoAdjust="0"/>
  </p:normalViewPr>
  <p:slideViewPr>
    <p:cSldViewPr snapToGrid="0">
      <p:cViewPr varScale="1">
        <p:scale>
          <a:sx n="87" d="100"/>
          <a:sy n="87" d="100"/>
        </p:scale>
        <p:origin x="120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7A03-A9F2-4E17-991F-860A4ABDD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Predicting The Winning Team – Data Transformation &amp;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6BDFE-FE02-4021-8BCC-9B871E18E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Cathal Hughes &amp; Russell Brady – Group 40</a:t>
            </a:r>
          </a:p>
        </p:txBody>
      </p:sp>
    </p:spTree>
    <p:extLst>
      <p:ext uri="{BB962C8B-B14F-4D97-AF65-F5344CB8AC3E}">
        <p14:creationId xmlns:p14="http://schemas.microsoft.com/office/powerpoint/2010/main" val="408481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GB" sz="2800" dirty="0"/>
              <a:t>Our Datasets</a:t>
            </a:r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CAB2C-2FCE-4EB1-B260-5B92734A7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346"/>
          <a:stretch/>
        </p:blipFill>
        <p:spPr>
          <a:xfrm>
            <a:off x="778062" y="786117"/>
            <a:ext cx="6238558" cy="4921039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4C3-BF0A-4957-95D7-FBC24D68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r>
              <a:rPr lang="en-GB" sz="1400" dirty="0"/>
              <a:t>Premier League Games Datasets – 2000/01 to 2017/18 – from football-data.co.uk</a:t>
            </a:r>
          </a:p>
          <a:p>
            <a:r>
              <a:rPr lang="en-GB" sz="1400" dirty="0"/>
              <a:t>This dataset contains information about every game from this time period.</a:t>
            </a:r>
          </a:p>
          <a:p>
            <a:r>
              <a:rPr lang="en-GB" sz="1400" dirty="0"/>
              <a:t>The number of attributes in these datasets ranged from 28 to 65.</a:t>
            </a:r>
          </a:p>
          <a:p>
            <a:pPr lvl="1"/>
            <a:endParaRPr lang="en-GB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366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14" y="619076"/>
            <a:ext cx="8534400" cy="1507067"/>
          </a:xfrm>
        </p:spPr>
        <p:txBody>
          <a:bodyPr/>
          <a:lstStyle/>
          <a:p>
            <a:r>
              <a:rPr lang="en-GB" dirty="0"/>
              <a:t>Data Transformation -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4C3-BF0A-4957-95D7-FBC24D68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14" y="1767980"/>
            <a:ext cx="8534400" cy="3615267"/>
          </a:xfrm>
        </p:spPr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25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14" y="619076"/>
            <a:ext cx="8534400" cy="1507067"/>
          </a:xfrm>
        </p:spPr>
        <p:txBody>
          <a:bodyPr/>
          <a:lstStyle/>
          <a:p>
            <a:r>
              <a:rPr lang="en-GB" dirty="0"/>
              <a:t>Data Transformation – Attribute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4C3-BF0A-4957-95D7-FBC24D68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14" y="1767980"/>
            <a:ext cx="8534400" cy="3615267"/>
          </a:xfrm>
        </p:spPr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GB" dirty="0"/>
              <a:t>Attribute Analysis – Aggregate win percentage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8E50B3B-4597-4D46-BD3C-2A70E1B43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9" r="-1" b="-1"/>
          <a:stretch/>
        </p:blipFill>
        <p:spPr>
          <a:xfrm>
            <a:off x="1190548" y="733647"/>
            <a:ext cx="4506141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B2802A-45C9-49E2-8837-CE2A3753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6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037" y="736605"/>
            <a:ext cx="3643435" cy="2692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Attribute Analysis – Points Difference 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67A922B3-1584-4391-9D18-AEA9A6FA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90491"/>
            <a:ext cx="7195828" cy="347782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2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5EF952B-C404-4AFB-ABA3-D4B8148B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946583"/>
            <a:ext cx="7280983" cy="242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3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A04A2-114B-40EE-A649-B37DD114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1" y="499662"/>
            <a:ext cx="10321350" cy="150706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Attribute Analysis – Points Difference </a:t>
            </a:r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24" name="Content Placeholder 4" descr="A picture containing object, writing implement, measuring stick&#10;&#10;Description generated with high confidence">
            <a:extLst>
              <a:ext uri="{FF2B5EF4-FFF2-40B4-BE49-F238E27FC236}">
                <a16:creationId xmlns:a16="http://schemas.microsoft.com/office/drawing/2014/main" id="{717B1133-A6AF-40B8-8A50-873BB655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1" y="3827063"/>
            <a:ext cx="8147593" cy="270907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157FAB93-6BDE-4974-8163-A5A615C58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52" y="1551248"/>
            <a:ext cx="10198100" cy="2199615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0F496F"/>
              </a:solidFill>
            </a:endParaRPr>
          </a:p>
        </p:txBody>
      </p:sp>
      <p:grpSp>
        <p:nvGrpSpPr>
          <p:cNvPr id="26" name="Group 14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15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6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055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252AB-9CD6-44ED-AB36-42FA05D5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Attribute Analysis - Form</a:t>
            </a:r>
            <a:endParaRPr lang="en-GB" sz="2400" dirty="0">
              <a:solidFill>
                <a:srgbClr val="FFFFFF"/>
              </a:solidFill>
            </a:endParaRPr>
          </a:p>
        </p:txBody>
      </p:sp>
      <p:sp useBgFill="1">
        <p:nvSpPr>
          <p:cNvPr id="15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2AEB78-E2E2-452F-A8FB-0352155B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11" y="812230"/>
            <a:ext cx="5734113" cy="4945673"/>
          </a:xfrm>
          <a:prstGeom prst="rect">
            <a:avLst/>
          </a:prstGeom>
        </p:spPr>
      </p:pic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9486730F-710F-4528-8206-D7CCCE40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endParaRPr lang="en-US" sz="1200">
              <a:solidFill>
                <a:srgbClr val="0F496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2" name="Straight Connector 17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9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1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5369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14" y="619076"/>
            <a:ext cx="8534400" cy="1507067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4C3-BF0A-4957-95D7-FBC24D68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14" y="1767980"/>
            <a:ext cx="8534400" cy="3615267"/>
          </a:xfrm>
        </p:spPr>
        <p:txBody>
          <a:bodyPr/>
          <a:lstStyle/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Based on our analysis of the dispersion of some of these metrics, we have identified some key attributes which will be central to our prediction algorithm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4226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</TotalTime>
  <Words>116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Helvetica</vt:lpstr>
      <vt:lpstr>Wingdings 3</vt:lpstr>
      <vt:lpstr>Slice</vt:lpstr>
      <vt:lpstr>Predicting The Winning Team – Data Transformation &amp; Integration</vt:lpstr>
      <vt:lpstr>Our Datasets</vt:lpstr>
      <vt:lpstr>Data Transformation - Aggregation</vt:lpstr>
      <vt:lpstr>Data Transformation – Attribute Construction</vt:lpstr>
      <vt:lpstr>Attribute Analysis – Aggregate win percentage </vt:lpstr>
      <vt:lpstr>Attribute Analysis – Points Difference </vt:lpstr>
      <vt:lpstr>Attribute Analysis – Points Difference </vt:lpstr>
      <vt:lpstr>Attribute Analysis - Form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Winning Team – Data Transformation &amp; Integration</dc:title>
  <dc:creator>Cathal</dc:creator>
  <cp:lastModifiedBy>Russell</cp:lastModifiedBy>
  <cp:revision>10</cp:revision>
  <dcterms:created xsi:type="dcterms:W3CDTF">2018-10-31T18:39:37Z</dcterms:created>
  <dcterms:modified xsi:type="dcterms:W3CDTF">2018-10-31T20:17:02Z</dcterms:modified>
</cp:coreProperties>
</file>