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7" r:id="rId2"/>
    <p:sldId id="481" r:id="rId3"/>
    <p:sldId id="463" r:id="rId4"/>
    <p:sldId id="449" r:id="rId5"/>
    <p:sldId id="452" r:id="rId6"/>
    <p:sldId id="468" r:id="rId7"/>
    <p:sldId id="482" r:id="rId8"/>
    <p:sldId id="457" r:id="rId9"/>
    <p:sldId id="480" r:id="rId10"/>
    <p:sldId id="483" r:id="rId11"/>
    <p:sldId id="437" r:id="rId12"/>
    <p:sldId id="440" r:id="rId13"/>
    <p:sldId id="485" r:id="rId14"/>
    <p:sldId id="4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al Mills" initials="CM" lastIdx="6" clrIdx="0">
    <p:extLst>
      <p:ext uri="{19B8F6BF-5375-455C-9EA6-DF929625EA0E}">
        <p15:presenceInfo xmlns:p15="http://schemas.microsoft.com/office/powerpoint/2012/main" userId="S::lina4258@ox.ac.uk::268decf1-f9ac-49dd-8b94-5111856f19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A00"/>
    <a:srgbClr val="002147"/>
    <a:srgbClr val="33CAFF"/>
    <a:srgbClr val="00B0F0"/>
    <a:srgbClr val="CBCCCF"/>
    <a:srgbClr val="177FF1"/>
    <a:srgbClr val="5BA5FF"/>
    <a:srgbClr val="D1E6FF"/>
    <a:srgbClr val="0056B4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396" y="1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192F5-3F1B-4EB5-BF55-131EF306F3F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1BF1A8A7-789A-4232-A272-266C53A2116F}">
      <dgm:prSet/>
      <dgm:spPr/>
      <dgm:t>
        <a:bodyPr/>
        <a:lstStyle/>
        <a:p>
          <a:r>
            <a:rPr lang="en-GB" b="1" u="sng" dirty="0"/>
            <a:t>Quantity:</a:t>
          </a:r>
          <a:r>
            <a:rPr lang="en-GB" dirty="0"/>
            <a:t> </a:t>
          </a:r>
          <a:r>
            <a:rPr lang="en-GB" b="1" dirty="0"/>
            <a:t>New </a:t>
          </a:r>
          <a:r>
            <a:rPr lang="en-GB" dirty="0"/>
            <a:t>(monthly reported)</a:t>
          </a:r>
          <a:r>
            <a:rPr lang="en-GB" b="1" dirty="0"/>
            <a:t> dengue cases </a:t>
          </a:r>
          <a:r>
            <a:rPr lang="en-GB" b="0" dirty="0"/>
            <a:t>-&gt; dengue incidence rate (DIR) per 100,000</a:t>
          </a:r>
        </a:p>
      </dgm:t>
    </dgm:pt>
    <dgm:pt modelId="{57C9402A-72BE-4981-83A0-2F0E02016F4B}" type="parTrans" cxnId="{0FA94E6D-301B-4DC1-B999-C71265D53E44}">
      <dgm:prSet/>
      <dgm:spPr/>
      <dgm:t>
        <a:bodyPr/>
        <a:lstStyle/>
        <a:p>
          <a:endParaRPr lang="en-GB"/>
        </a:p>
      </dgm:t>
    </dgm:pt>
    <dgm:pt modelId="{B99D26FD-8FEE-4B70-84A0-4158601C506D}" type="sibTrans" cxnId="{0FA94E6D-301B-4DC1-B999-C71265D53E44}">
      <dgm:prSet/>
      <dgm:spPr/>
      <dgm:t>
        <a:bodyPr/>
        <a:lstStyle/>
        <a:p>
          <a:endParaRPr lang="en-GB"/>
        </a:p>
      </dgm:t>
    </dgm:pt>
    <dgm:pt modelId="{227FF5CE-B867-4A7A-BE8E-AC4B42379D05}">
      <dgm:prSet/>
      <dgm:spPr/>
      <dgm:t>
        <a:bodyPr/>
        <a:lstStyle/>
        <a:p>
          <a:r>
            <a:rPr lang="en-GB" b="1" u="sng" dirty="0"/>
            <a:t>Uncertainty</a:t>
          </a:r>
          <a:r>
            <a:rPr lang="en-GB" b="1" dirty="0"/>
            <a:t>: Represent </a:t>
          </a:r>
          <a:r>
            <a:rPr lang="en-GB" dirty="0"/>
            <a:t>forecast/predictive </a:t>
          </a:r>
          <a:r>
            <a:rPr lang="en-GB" b="1" dirty="0"/>
            <a:t>distribution </a:t>
          </a:r>
          <a:r>
            <a:rPr lang="en-GB" dirty="0"/>
            <a:t>using samples/</a:t>
          </a:r>
          <a:r>
            <a:rPr lang="en-GB" b="1" dirty="0"/>
            <a:t>quantiles (right)</a:t>
          </a:r>
          <a:endParaRPr lang="en-GB" dirty="0"/>
        </a:p>
      </dgm:t>
    </dgm:pt>
    <dgm:pt modelId="{999C8C12-7C2A-4632-8515-7E4BADFF9AB3}" type="parTrans" cxnId="{878FF674-2A86-4C6D-ABD1-EA58B2E20CF7}">
      <dgm:prSet/>
      <dgm:spPr/>
      <dgm:t>
        <a:bodyPr/>
        <a:lstStyle/>
        <a:p>
          <a:endParaRPr lang="en-GB"/>
        </a:p>
      </dgm:t>
    </dgm:pt>
    <dgm:pt modelId="{F0651876-EB89-4AAB-92C4-BA82EB99DC77}" type="sibTrans" cxnId="{878FF674-2A86-4C6D-ABD1-EA58B2E20CF7}">
      <dgm:prSet/>
      <dgm:spPr/>
      <dgm:t>
        <a:bodyPr/>
        <a:lstStyle/>
        <a:p>
          <a:endParaRPr lang="en-GB"/>
        </a:p>
      </dgm:t>
    </dgm:pt>
    <dgm:pt modelId="{9BB0F2A6-CF93-446B-B84C-F0538EF50B4A}">
      <dgm:prSet/>
      <dgm:spPr/>
      <dgm:t>
        <a:bodyPr/>
        <a:lstStyle/>
        <a:p>
          <a:r>
            <a:rPr lang="en-GB" b="1" u="sng" dirty="0"/>
            <a:t>Uses of forecasts?</a:t>
          </a:r>
          <a:r>
            <a:rPr lang="en-GB" b="1" u="none" dirty="0"/>
            <a:t> </a:t>
          </a:r>
          <a:r>
            <a:rPr lang="en-GB" b="1" dirty="0"/>
            <a:t>Outbreak response + resource planning </a:t>
          </a:r>
          <a:r>
            <a:rPr lang="en-GB" dirty="0"/>
            <a:t>(e.g. vector control, ICU allocation + info campaigns</a:t>
          </a:r>
        </a:p>
      </dgm:t>
    </dgm:pt>
    <dgm:pt modelId="{65710ACB-AEB7-4A52-9514-BD0D9A2B48FE}" type="parTrans" cxnId="{6619BC70-56F4-470A-9B52-4510C936A13C}">
      <dgm:prSet/>
      <dgm:spPr/>
      <dgm:t>
        <a:bodyPr/>
        <a:lstStyle/>
        <a:p>
          <a:endParaRPr lang="en-GB"/>
        </a:p>
      </dgm:t>
    </dgm:pt>
    <dgm:pt modelId="{0F1D93AA-D10A-4B49-8190-692E8216A863}" type="sibTrans" cxnId="{6619BC70-56F4-470A-9B52-4510C936A13C}">
      <dgm:prSet/>
      <dgm:spPr/>
      <dgm:t>
        <a:bodyPr/>
        <a:lstStyle/>
        <a:p>
          <a:endParaRPr lang="en-GB"/>
        </a:p>
      </dgm:t>
    </dgm:pt>
    <dgm:pt modelId="{C7CB15E7-A47C-44DE-9AC8-71ED372D16A4}">
      <dgm:prSet/>
      <dgm:spPr/>
      <dgm:t>
        <a:bodyPr/>
        <a:lstStyle/>
        <a:p>
          <a:r>
            <a:rPr lang="en-GB" b="1" u="sng" dirty="0"/>
            <a:t>Focus?</a:t>
          </a:r>
          <a:r>
            <a:rPr lang="en-GB" dirty="0"/>
            <a:t> Often interested in </a:t>
          </a:r>
          <a:r>
            <a:rPr lang="en-GB" b="1" dirty="0"/>
            <a:t>surges/onsets/hotspots – when + where?</a:t>
          </a:r>
          <a:endParaRPr lang="en-GB" dirty="0"/>
        </a:p>
      </dgm:t>
    </dgm:pt>
    <dgm:pt modelId="{6B92AA42-2186-45A2-B4A1-7719700E2639}" type="parTrans" cxnId="{EF47A27A-A0FB-4EC6-B551-14FDC443D6D5}">
      <dgm:prSet/>
      <dgm:spPr/>
      <dgm:t>
        <a:bodyPr/>
        <a:lstStyle/>
        <a:p>
          <a:endParaRPr lang="en-GB"/>
        </a:p>
      </dgm:t>
    </dgm:pt>
    <dgm:pt modelId="{56A55727-142E-4E1E-980C-135280610458}" type="sibTrans" cxnId="{EF47A27A-A0FB-4EC6-B551-14FDC443D6D5}">
      <dgm:prSet/>
      <dgm:spPr/>
      <dgm:t>
        <a:bodyPr/>
        <a:lstStyle/>
        <a:p>
          <a:endParaRPr lang="en-GB"/>
        </a:p>
      </dgm:t>
    </dgm:pt>
    <dgm:pt modelId="{89C2A67A-064E-4B88-BAE4-8EDFA6388B53}">
      <dgm:prSet/>
      <dgm:spPr/>
      <dgm:t>
        <a:bodyPr/>
        <a:lstStyle/>
        <a:p>
          <a:r>
            <a:rPr lang="en-GB" b="1" u="sng" dirty="0"/>
            <a:t>Medium-term forecasts</a:t>
          </a:r>
          <a:r>
            <a:rPr lang="en-GB" b="1" dirty="0"/>
            <a:t>:</a:t>
          </a:r>
          <a:r>
            <a:rPr lang="en-GB" dirty="0"/>
            <a:t> Peak timing, length of season, invasion, big/small season etc</a:t>
          </a:r>
        </a:p>
      </dgm:t>
    </dgm:pt>
    <dgm:pt modelId="{BC6EC921-FE5B-4186-972B-991F6C521B61}" type="parTrans" cxnId="{45FF68D2-8951-49F1-8D51-1B8DA19FA421}">
      <dgm:prSet/>
      <dgm:spPr/>
      <dgm:t>
        <a:bodyPr/>
        <a:lstStyle/>
        <a:p>
          <a:endParaRPr lang="en-GB"/>
        </a:p>
      </dgm:t>
    </dgm:pt>
    <dgm:pt modelId="{350CE216-7B3A-4AB3-8766-60B1A90EAA27}" type="sibTrans" cxnId="{45FF68D2-8951-49F1-8D51-1B8DA19FA421}">
      <dgm:prSet/>
      <dgm:spPr/>
      <dgm:t>
        <a:bodyPr/>
        <a:lstStyle/>
        <a:p>
          <a:endParaRPr lang="en-GB"/>
        </a:p>
      </dgm:t>
    </dgm:pt>
    <dgm:pt modelId="{396637D1-20E2-4610-A55D-06935ADE0289}">
      <dgm:prSet/>
      <dgm:spPr/>
      <dgm:t>
        <a:bodyPr/>
        <a:lstStyle/>
        <a:p>
          <a:r>
            <a:rPr lang="en-GB" b="1" u="sng" dirty="0"/>
            <a:t>Idea:</a:t>
          </a:r>
          <a:r>
            <a:rPr lang="en-GB" dirty="0"/>
            <a:t> </a:t>
          </a:r>
          <a:r>
            <a:rPr lang="en-GB" b="1" u="none" dirty="0"/>
            <a:t>Predict future value of epi quantity with uncertainty</a:t>
          </a:r>
        </a:p>
      </dgm:t>
    </dgm:pt>
    <dgm:pt modelId="{7C6C4605-2FAF-459C-94E1-16C794A58759}" type="parTrans" cxnId="{F57CCD8B-7277-4156-8FE2-63BAE87EC3F0}">
      <dgm:prSet/>
      <dgm:spPr/>
      <dgm:t>
        <a:bodyPr/>
        <a:lstStyle/>
        <a:p>
          <a:endParaRPr lang="en-GB"/>
        </a:p>
      </dgm:t>
    </dgm:pt>
    <dgm:pt modelId="{01EE6853-1602-4A88-BC81-8934EF8B70E7}" type="sibTrans" cxnId="{F57CCD8B-7277-4156-8FE2-63BAE87EC3F0}">
      <dgm:prSet/>
      <dgm:spPr/>
      <dgm:t>
        <a:bodyPr/>
        <a:lstStyle/>
        <a:p>
          <a:endParaRPr lang="en-GB"/>
        </a:p>
      </dgm:t>
    </dgm:pt>
    <dgm:pt modelId="{BF44ECD5-0FC7-41D8-A318-958BB92A89F4}" type="pres">
      <dgm:prSet presAssocID="{C97192F5-3F1B-4EB5-BF55-131EF306F3FC}" presName="linear" presStyleCnt="0">
        <dgm:presLayoutVars>
          <dgm:animLvl val="lvl"/>
          <dgm:resizeHandles val="exact"/>
        </dgm:presLayoutVars>
      </dgm:prSet>
      <dgm:spPr/>
    </dgm:pt>
    <dgm:pt modelId="{4D483074-EAD0-47B3-9172-C95C0CBF1E31}" type="pres">
      <dgm:prSet presAssocID="{396637D1-20E2-4610-A55D-06935ADE02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1E7393-A0CD-4075-8537-63C037DBD5C5}" type="pres">
      <dgm:prSet presAssocID="{01EE6853-1602-4A88-BC81-8934EF8B70E7}" presName="spacer" presStyleCnt="0"/>
      <dgm:spPr/>
    </dgm:pt>
    <dgm:pt modelId="{AAFCF54C-7FEF-477E-9C6F-648BB303FEDA}" type="pres">
      <dgm:prSet presAssocID="{1BF1A8A7-789A-4232-A272-266C53A21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FBD377-B92F-468D-A8C2-E00229224EBE}" type="pres">
      <dgm:prSet presAssocID="{B99D26FD-8FEE-4B70-84A0-4158601C506D}" presName="spacer" presStyleCnt="0"/>
      <dgm:spPr/>
    </dgm:pt>
    <dgm:pt modelId="{B687F396-2885-492D-B613-FFFF4267740A}" type="pres">
      <dgm:prSet presAssocID="{227FF5CE-B867-4A7A-BE8E-AC4B42379D0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AC02FD-B5B2-4C96-BE38-8332F002D938}" type="pres">
      <dgm:prSet presAssocID="{F0651876-EB89-4AAB-92C4-BA82EB99DC77}" presName="spacer" presStyleCnt="0"/>
      <dgm:spPr/>
    </dgm:pt>
    <dgm:pt modelId="{C74FEC0C-15E0-484A-8237-40DDB4CBB4D4}" type="pres">
      <dgm:prSet presAssocID="{9BB0F2A6-CF93-446B-B84C-F0538EF50B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E24F8D-9D2C-4059-8B1A-86D458AB53BA}" type="pres">
      <dgm:prSet presAssocID="{0F1D93AA-D10A-4B49-8190-692E8216A863}" presName="spacer" presStyleCnt="0"/>
      <dgm:spPr/>
    </dgm:pt>
    <dgm:pt modelId="{9D0AC961-33A3-46B2-8293-99077FAED893}" type="pres">
      <dgm:prSet presAssocID="{C7CB15E7-A47C-44DE-9AC8-71ED372D16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D817C3-9038-45F0-BCC8-9BAFA5EBBF2A}" type="pres">
      <dgm:prSet presAssocID="{56A55727-142E-4E1E-980C-135280610458}" presName="spacer" presStyleCnt="0"/>
      <dgm:spPr/>
    </dgm:pt>
    <dgm:pt modelId="{BB4540BD-8D11-4BD0-8491-EFB40537BB5B}" type="pres">
      <dgm:prSet presAssocID="{89C2A67A-064E-4B88-BAE4-8EDFA6388B53}" presName="parentText" presStyleLbl="node1" presStyleIdx="5" presStyleCnt="6" custLinFactNeighborY="-12068">
        <dgm:presLayoutVars>
          <dgm:chMax val="0"/>
          <dgm:bulletEnabled val="1"/>
        </dgm:presLayoutVars>
      </dgm:prSet>
      <dgm:spPr/>
    </dgm:pt>
  </dgm:ptLst>
  <dgm:cxnLst>
    <dgm:cxn modelId="{BB5C590F-012B-47B7-861D-90BBD85DA7B4}" type="presOf" srcId="{89C2A67A-064E-4B88-BAE4-8EDFA6388B53}" destId="{BB4540BD-8D11-4BD0-8491-EFB40537BB5B}" srcOrd="0" destOrd="0" presId="urn:microsoft.com/office/officeart/2005/8/layout/vList2"/>
    <dgm:cxn modelId="{267D0D27-0A77-4CA9-8F55-673E886C29D9}" type="presOf" srcId="{C97192F5-3F1B-4EB5-BF55-131EF306F3FC}" destId="{BF44ECD5-0FC7-41D8-A318-958BB92A89F4}" srcOrd="0" destOrd="0" presId="urn:microsoft.com/office/officeart/2005/8/layout/vList2"/>
    <dgm:cxn modelId="{88B37428-04B7-4E77-B733-C137D45E14AC}" type="presOf" srcId="{1BF1A8A7-789A-4232-A272-266C53A2116F}" destId="{AAFCF54C-7FEF-477E-9C6F-648BB303FEDA}" srcOrd="0" destOrd="0" presId="urn:microsoft.com/office/officeart/2005/8/layout/vList2"/>
    <dgm:cxn modelId="{B10C3E36-1F66-43E5-B701-56721A56730D}" type="presOf" srcId="{9BB0F2A6-CF93-446B-B84C-F0538EF50B4A}" destId="{C74FEC0C-15E0-484A-8237-40DDB4CBB4D4}" srcOrd="0" destOrd="0" presId="urn:microsoft.com/office/officeart/2005/8/layout/vList2"/>
    <dgm:cxn modelId="{0FA94E6D-301B-4DC1-B999-C71265D53E44}" srcId="{C97192F5-3F1B-4EB5-BF55-131EF306F3FC}" destId="{1BF1A8A7-789A-4232-A272-266C53A2116F}" srcOrd="1" destOrd="0" parTransId="{57C9402A-72BE-4981-83A0-2F0E02016F4B}" sibTransId="{B99D26FD-8FEE-4B70-84A0-4158601C506D}"/>
    <dgm:cxn modelId="{2698A64E-BD1B-4BA3-A739-9C2AB0AEA83B}" type="presOf" srcId="{C7CB15E7-A47C-44DE-9AC8-71ED372D16A4}" destId="{9D0AC961-33A3-46B2-8293-99077FAED893}" srcOrd="0" destOrd="0" presId="urn:microsoft.com/office/officeart/2005/8/layout/vList2"/>
    <dgm:cxn modelId="{6619BC70-56F4-470A-9B52-4510C936A13C}" srcId="{C97192F5-3F1B-4EB5-BF55-131EF306F3FC}" destId="{9BB0F2A6-CF93-446B-B84C-F0538EF50B4A}" srcOrd="3" destOrd="0" parTransId="{65710ACB-AEB7-4A52-9514-BD0D9A2B48FE}" sibTransId="{0F1D93AA-D10A-4B49-8190-692E8216A863}"/>
    <dgm:cxn modelId="{878FF674-2A86-4C6D-ABD1-EA58B2E20CF7}" srcId="{C97192F5-3F1B-4EB5-BF55-131EF306F3FC}" destId="{227FF5CE-B867-4A7A-BE8E-AC4B42379D05}" srcOrd="2" destOrd="0" parTransId="{999C8C12-7C2A-4632-8515-7E4BADFF9AB3}" sibTransId="{F0651876-EB89-4AAB-92C4-BA82EB99DC77}"/>
    <dgm:cxn modelId="{EF47A27A-A0FB-4EC6-B551-14FDC443D6D5}" srcId="{C97192F5-3F1B-4EB5-BF55-131EF306F3FC}" destId="{C7CB15E7-A47C-44DE-9AC8-71ED372D16A4}" srcOrd="4" destOrd="0" parTransId="{6B92AA42-2186-45A2-B4A1-7719700E2639}" sibTransId="{56A55727-142E-4E1E-980C-135280610458}"/>
    <dgm:cxn modelId="{F57CCD8B-7277-4156-8FE2-63BAE87EC3F0}" srcId="{C97192F5-3F1B-4EB5-BF55-131EF306F3FC}" destId="{396637D1-20E2-4610-A55D-06935ADE0289}" srcOrd="0" destOrd="0" parTransId="{7C6C4605-2FAF-459C-94E1-16C794A58759}" sibTransId="{01EE6853-1602-4A88-BC81-8934EF8B70E7}"/>
    <dgm:cxn modelId="{8632E1A3-2A54-4882-8D51-E7DC3A69017C}" type="presOf" srcId="{396637D1-20E2-4610-A55D-06935ADE0289}" destId="{4D483074-EAD0-47B3-9172-C95C0CBF1E31}" srcOrd="0" destOrd="0" presId="urn:microsoft.com/office/officeart/2005/8/layout/vList2"/>
    <dgm:cxn modelId="{45FF68D2-8951-49F1-8D51-1B8DA19FA421}" srcId="{C97192F5-3F1B-4EB5-BF55-131EF306F3FC}" destId="{89C2A67A-064E-4B88-BAE4-8EDFA6388B53}" srcOrd="5" destOrd="0" parTransId="{BC6EC921-FE5B-4186-972B-991F6C521B61}" sibTransId="{350CE216-7B3A-4AB3-8766-60B1A90EAA27}"/>
    <dgm:cxn modelId="{AB9B96DA-9E3D-4FBA-AFC1-8507C85DA5B0}" type="presOf" srcId="{227FF5CE-B867-4A7A-BE8E-AC4B42379D05}" destId="{B687F396-2885-492D-B613-FFFF4267740A}" srcOrd="0" destOrd="0" presId="urn:microsoft.com/office/officeart/2005/8/layout/vList2"/>
    <dgm:cxn modelId="{57DD654D-A6CE-4246-AA02-C3498BB5AC14}" type="presParOf" srcId="{BF44ECD5-0FC7-41D8-A318-958BB92A89F4}" destId="{4D483074-EAD0-47B3-9172-C95C0CBF1E31}" srcOrd="0" destOrd="0" presId="urn:microsoft.com/office/officeart/2005/8/layout/vList2"/>
    <dgm:cxn modelId="{E5DFED69-1C02-40F0-B2A5-528653694CF8}" type="presParOf" srcId="{BF44ECD5-0FC7-41D8-A318-958BB92A89F4}" destId="{111E7393-A0CD-4075-8537-63C037DBD5C5}" srcOrd="1" destOrd="0" presId="urn:microsoft.com/office/officeart/2005/8/layout/vList2"/>
    <dgm:cxn modelId="{44E92105-260B-489C-9CD2-55CDF4C2737A}" type="presParOf" srcId="{BF44ECD5-0FC7-41D8-A318-958BB92A89F4}" destId="{AAFCF54C-7FEF-477E-9C6F-648BB303FEDA}" srcOrd="2" destOrd="0" presId="urn:microsoft.com/office/officeart/2005/8/layout/vList2"/>
    <dgm:cxn modelId="{9CBE271A-B06F-4A5C-9A77-FA9B73788FA1}" type="presParOf" srcId="{BF44ECD5-0FC7-41D8-A318-958BB92A89F4}" destId="{BBFBD377-B92F-468D-A8C2-E00229224EBE}" srcOrd="3" destOrd="0" presId="urn:microsoft.com/office/officeart/2005/8/layout/vList2"/>
    <dgm:cxn modelId="{7D47DD5A-A881-4227-A604-92FF40AC2B0C}" type="presParOf" srcId="{BF44ECD5-0FC7-41D8-A318-958BB92A89F4}" destId="{B687F396-2885-492D-B613-FFFF4267740A}" srcOrd="4" destOrd="0" presId="urn:microsoft.com/office/officeart/2005/8/layout/vList2"/>
    <dgm:cxn modelId="{429E414F-55AF-405A-8D53-500273262D07}" type="presParOf" srcId="{BF44ECD5-0FC7-41D8-A318-958BB92A89F4}" destId="{9FAC02FD-B5B2-4C96-BE38-8332F002D938}" srcOrd="5" destOrd="0" presId="urn:microsoft.com/office/officeart/2005/8/layout/vList2"/>
    <dgm:cxn modelId="{D24417E5-8F62-41D7-A84C-5E9FA6E1DFA7}" type="presParOf" srcId="{BF44ECD5-0FC7-41D8-A318-958BB92A89F4}" destId="{C74FEC0C-15E0-484A-8237-40DDB4CBB4D4}" srcOrd="6" destOrd="0" presId="urn:microsoft.com/office/officeart/2005/8/layout/vList2"/>
    <dgm:cxn modelId="{01867283-A087-4B00-A700-C886194D7A1E}" type="presParOf" srcId="{BF44ECD5-0FC7-41D8-A318-958BB92A89F4}" destId="{6FE24F8D-9D2C-4059-8B1A-86D458AB53BA}" srcOrd="7" destOrd="0" presId="urn:microsoft.com/office/officeart/2005/8/layout/vList2"/>
    <dgm:cxn modelId="{37ED9E13-3285-4151-87B4-87180BF98C3A}" type="presParOf" srcId="{BF44ECD5-0FC7-41D8-A318-958BB92A89F4}" destId="{9D0AC961-33A3-46B2-8293-99077FAED893}" srcOrd="8" destOrd="0" presId="urn:microsoft.com/office/officeart/2005/8/layout/vList2"/>
    <dgm:cxn modelId="{A09A609B-A657-44A0-B552-23DB6E8AFFAF}" type="presParOf" srcId="{BF44ECD5-0FC7-41D8-A318-958BB92A89F4}" destId="{60D817C3-9038-45F0-BCC8-9BAFA5EBBF2A}" srcOrd="9" destOrd="0" presId="urn:microsoft.com/office/officeart/2005/8/layout/vList2"/>
    <dgm:cxn modelId="{F94A3C89-C0DB-4F69-AD97-5B56DF9BEFEC}" type="presParOf" srcId="{BF44ECD5-0FC7-41D8-A318-958BB92A89F4}" destId="{BB4540BD-8D11-4BD0-8491-EFB40537BB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03E1F-2F4C-42AC-907D-E7204B386DF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357083B-68A8-4228-995F-3D24A949FA48}">
      <dgm:prSet phldrT="[Text]" custT="1"/>
      <dgm:spPr/>
      <dgm:t>
        <a:bodyPr/>
        <a:lstStyle/>
        <a:p>
          <a:r>
            <a:rPr lang="en-GB" sz="1800" b="1" u="sng" dirty="0"/>
            <a:t>1)</a:t>
          </a:r>
        </a:p>
        <a:p>
          <a:r>
            <a:rPr lang="en-GB" sz="1800" b="1" u="sng" dirty="0"/>
            <a:t>Data</a:t>
          </a:r>
        </a:p>
      </dgm:t>
    </dgm:pt>
    <dgm:pt modelId="{7E88355E-1A25-4B08-8B96-641146599D83}" type="par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99189508-9BFA-4BBF-B47C-1A776B490603}" type="sib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3729C63C-A5DE-4261-BABD-F3B3604BCFCC}">
      <dgm:prSet phldrT="[Text]" custT="1"/>
      <dgm:spPr/>
      <dgm:t>
        <a:bodyPr/>
        <a:lstStyle/>
        <a:p>
          <a:r>
            <a:rPr lang="en-GB" sz="1400" b="1" dirty="0"/>
            <a:t>Climate</a:t>
          </a:r>
        </a:p>
      </dgm:t>
    </dgm:pt>
    <dgm:pt modelId="{A47575B6-097B-4E8B-81EF-E67FC5D16492}" type="par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AE3A03A6-B36E-4A9F-A0B3-11A25D15D3AD}" type="sib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DD4AE854-D5CF-4F48-85D9-1B7AD4A4DD75}">
      <dgm:prSet phldrT="[Text]" custT="1"/>
      <dgm:spPr/>
      <dgm:t>
        <a:bodyPr/>
        <a:lstStyle/>
        <a:p>
          <a:r>
            <a:rPr lang="en-GB" sz="1400" b="1" dirty="0"/>
            <a:t>Disease Case</a:t>
          </a:r>
        </a:p>
      </dgm:t>
    </dgm:pt>
    <dgm:pt modelId="{AB8F009E-3C58-44A2-9517-D93969AF5F87}" type="par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C0DA4755-3414-44CD-8E7E-CDE72DD56545}" type="sib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B21A0479-092D-47A7-B778-8FD5A4F5BB90}">
      <dgm:prSet phldrT="[Text]" custT="1"/>
      <dgm:spPr/>
      <dgm:t>
        <a:bodyPr/>
        <a:lstStyle/>
        <a:p>
          <a:r>
            <a:rPr lang="en-GB" sz="1400" b="1" dirty="0"/>
            <a:t>Demographic </a:t>
          </a:r>
        </a:p>
      </dgm:t>
    </dgm:pt>
    <dgm:pt modelId="{657CB153-F2EE-4C7B-8C27-D33EFEA814E8}" type="par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FF60C6B2-9840-477D-ABA7-80800FC56BD3}" type="sib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072D090E-D191-4E0C-859C-E6D3CC850A5B}">
      <dgm:prSet phldrT="[Text]" custT="1"/>
      <dgm:spPr/>
      <dgm:t>
        <a:bodyPr/>
        <a:lstStyle/>
        <a:p>
          <a:r>
            <a:rPr lang="en-GB" sz="1400" b="1" dirty="0"/>
            <a:t>Bayesian hierarchical</a:t>
          </a:r>
        </a:p>
      </dgm:t>
    </dgm:pt>
    <dgm:pt modelId="{3AA8E600-D35D-435D-9627-A8624517DB07}" type="par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49DAD163-1E0A-4564-8F53-FA758CAB7AC5}" type="sib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A257F1FB-2E97-43FF-9219-C858204DD554}">
      <dgm:prSet phldrT="[Text]" custT="1"/>
      <dgm:spPr/>
      <dgm:t>
        <a:bodyPr/>
        <a:lstStyle/>
        <a:p>
          <a:r>
            <a:rPr lang="en-GB" sz="1400" b="1" dirty="0"/>
            <a:t>TCN</a:t>
          </a:r>
        </a:p>
      </dgm:t>
    </dgm:pt>
    <dgm:pt modelId="{1FA4801A-3160-4816-8B12-2B69DD98F83B}" type="par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E17F8EC5-7B9B-4C1C-A36A-1EAA3A6347F2}" type="sib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4DB62632-DB17-4BE2-A00E-00D36F76DAE5}">
      <dgm:prSet phldrT="[Text]" custT="1"/>
      <dgm:spPr/>
      <dgm:t>
        <a:bodyPr/>
        <a:lstStyle/>
        <a:p>
          <a:r>
            <a:rPr lang="en-GB" sz="1400" b="1" dirty="0"/>
            <a:t>GPT</a:t>
          </a:r>
        </a:p>
      </dgm:t>
    </dgm:pt>
    <dgm:pt modelId="{429C59F5-3612-48D3-9B4D-FA20ABC0352F}" type="par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003ED1A1-6841-4D57-90BB-C561876CF97E}" type="sib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4D4A3DA1-2E92-4E3E-A576-0F91E6EAEFD9}">
      <dgm:prSet phldrT="[Text]" custT="1"/>
      <dgm:spPr/>
      <dgm:t>
        <a:bodyPr/>
        <a:lstStyle/>
        <a:p>
          <a:r>
            <a:rPr lang="en-GB" sz="1400" b="1" dirty="0"/>
            <a:t>SARIMA</a:t>
          </a:r>
        </a:p>
      </dgm:t>
    </dgm:pt>
    <dgm:pt modelId="{E71A8425-18A4-40B8-A810-A363E0EB7B90}" type="par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67072BB3-100C-41B1-82BD-0A6F916C0B2E}" type="sib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B26D339C-8F32-4E38-92F5-3F599C28BF1B}">
      <dgm:prSet phldrT="[Text]" custT="1"/>
      <dgm:spPr/>
      <dgm:t>
        <a:bodyPr/>
        <a:lstStyle/>
        <a:p>
          <a:r>
            <a:rPr lang="en-GB" sz="1400" b="1" dirty="0"/>
            <a:t>Baseline</a:t>
          </a:r>
        </a:p>
      </dgm:t>
    </dgm:pt>
    <dgm:pt modelId="{6BC27E93-4D7F-46F2-A7D0-30C1B9E18A9B}" type="par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51413B09-001B-40BC-95BC-0F6564F130F2}" type="sib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0A5D9488-BF58-40EF-84A8-C1339A9F44E2}">
      <dgm:prSet phldrT="[Text]" custT="1"/>
      <dgm:spPr/>
      <dgm:t>
        <a:bodyPr/>
        <a:lstStyle/>
        <a:p>
          <a:r>
            <a:rPr lang="en-GB" sz="1800" b="1" u="sng" dirty="0"/>
            <a:t>3)</a:t>
          </a:r>
        </a:p>
        <a:p>
          <a:r>
            <a:rPr lang="en-GB" sz="1800" b="1" u="sng" dirty="0"/>
            <a:t>Ensemble forecast</a:t>
          </a:r>
        </a:p>
      </dgm:t>
    </dgm:pt>
    <dgm:pt modelId="{2672BC57-3C2E-457F-8994-4EE418CE91F7}" type="parTrans" cxnId="{89834038-13F9-49A0-A58A-ACF6BA66161B}">
      <dgm:prSet/>
      <dgm:spPr/>
      <dgm:t>
        <a:bodyPr/>
        <a:lstStyle/>
        <a:p>
          <a:endParaRPr lang="en-GB"/>
        </a:p>
      </dgm:t>
    </dgm:pt>
    <dgm:pt modelId="{88DA48AB-569F-4033-8AFF-ED6FC636DA1A}" type="sibTrans" cxnId="{89834038-13F9-49A0-A58A-ACF6BA66161B}">
      <dgm:prSet/>
      <dgm:spPr/>
      <dgm:t>
        <a:bodyPr/>
        <a:lstStyle/>
        <a:p>
          <a:endParaRPr lang="en-GB"/>
        </a:p>
      </dgm:t>
    </dgm:pt>
    <dgm:pt modelId="{DB1CAEEB-B750-46A1-A425-842502BC17AC}">
      <dgm:prSet phldrT="[Text]" custT="1"/>
      <dgm:spPr/>
      <dgm:t>
        <a:bodyPr/>
        <a:lstStyle/>
        <a:p>
          <a:r>
            <a:rPr lang="en-GB" sz="1400" b="1" dirty="0"/>
            <a:t>Trained weighting of models</a:t>
          </a:r>
        </a:p>
      </dgm:t>
    </dgm:pt>
    <dgm:pt modelId="{EF82AA08-FBB1-4216-96D7-285A5F312CDD}" type="parTrans" cxnId="{471714DA-B387-45FD-ADF0-45887ED9B05A}">
      <dgm:prSet/>
      <dgm:spPr/>
      <dgm:t>
        <a:bodyPr/>
        <a:lstStyle/>
        <a:p>
          <a:endParaRPr lang="en-GB"/>
        </a:p>
      </dgm:t>
    </dgm:pt>
    <dgm:pt modelId="{5A7D71C3-7681-4AAC-BBE2-FDD420372BB8}" type="sibTrans" cxnId="{471714DA-B387-45FD-ADF0-45887ED9B05A}">
      <dgm:prSet/>
      <dgm:spPr/>
      <dgm:t>
        <a:bodyPr/>
        <a:lstStyle/>
        <a:p>
          <a:endParaRPr lang="en-GB"/>
        </a:p>
      </dgm:t>
    </dgm:pt>
    <dgm:pt modelId="{14AF3749-9AAD-4A04-A8A4-64E5E8422B37}">
      <dgm:prSet phldrT="[Text]" custT="1"/>
      <dgm:spPr/>
      <dgm:t>
        <a:bodyPr/>
        <a:lstStyle/>
        <a:p>
          <a:r>
            <a:rPr lang="en-GB" sz="1400" b="1" dirty="0"/>
            <a:t>Equal weighting of models</a:t>
          </a:r>
        </a:p>
      </dgm:t>
    </dgm:pt>
    <dgm:pt modelId="{F451BF74-723D-4ED0-935F-929A290D5B62}" type="parTrans" cxnId="{9BE25A27-9F1F-44FF-AB83-B729EDC120E9}">
      <dgm:prSet/>
      <dgm:spPr/>
      <dgm:t>
        <a:bodyPr/>
        <a:lstStyle/>
        <a:p>
          <a:endParaRPr lang="en-GB"/>
        </a:p>
      </dgm:t>
    </dgm:pt>
    <dgm:pt modelId="{1215615A-7F43-44CC-9603-2D3146A9323F}" type="sibTrans" cxnId="{9BE25A27-9F1F-44FF-AB83-B729EDC120E9}">
      <dgm:prSet/>
      <dgm:spPr/>
      <dgm:t>
        <a:bodyPr/>
        <a:lstStyle/>
        <a:p>
          <a:endParaRPr lang="en-GB"/>
        </a:p>
      </dgm:t>
    </dgm:pt>
    <dgm:pt modelId="{1CEC72CD-25CD-4EAE-88E6-AC47829D59A0}">
      <dgm:prSet phldrT="[Text]" custT="1"/>
      <dgm:spPr/>
      <dgm:t>
        <a:bodyPr/>
        <a:lstStyle/>
        <a:p>
          <a:r>
            <a:rPr lang="en-GB" sz="1800" b="1" u="sng" dirty="0"/>
            <a:t>2)</a:t>
          </a:r>
        </a:p>
        <a:p>
          <a:r>
            <a:rPr lang="en-GB" sz="1800" b="1" u="sng" dirty="0"/>
            <a:t>Models</a:t>
          </a:r>
        </a:p>
      </dgm:t>
    </dgm:pt>
    <dgm:pt modelId="{F9558CDA-B16E-4EBC-9B87-FCA550020505}" type="sib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39CD1B5C-0907-48FF-A09F-305B9E324942}" type="par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B22DD7B6-408C-4F2B-83AE-8D3419FE18BD}" type="pres">
      <dgm:prSet presAssocID="{18703E1F-2F4C-42AC-907D-E7204B386DF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94649B7-39DB-45A6-A015-5AE5E5D28AC7}" type="pres">
      <dgm:prSet presAssocID="{C357083B-68A8-4228-995F-3D24A949FA48}" presName="composite" presStyleCnt="0"/>
      <dgm:spPr/>
    </dgm:pt>
    <dgm:pt modelId="{BA36585C-F5B8-498E-862F-CF301D86B2AB}" type="pres">
      <dgm:prSet presAssocID="{C357083B-68A8-4228-995F-3D24A949FA48}" presName="ParentAccent1" presStyleLbl="alignNode1" presStyleIdx="0" presStyleCnt="112"/>
      <dgm:spPr/>
    </dgm:pt>
    <dgm:pt modelId="{68B73A62-B79D-4B42-A9BB-90F7EF3A851C}" type="pres">
      <dgm:prSet presAssocID="{C357083B-68A8-4228-995F-3D24A949FA48}" presName="ParentAccent2" presStyleLbl="alignNode1" presStyleIdx="1" presStyleCnt="112"/>
      <dgm:spPr/>
    </dgm:pt>
    <dgm:pt modelId="{01E7F3FE-29EF-4069-B078-6CB42FE68F15}" type="pres">
      <dgm:prSet presAssocID="{C357083B-68A8-4228-995F-3D24A949FA48}" presName="ParentAccent3" presStyleLbl="alignNode1" presStyleIdx="2" presStyleCnt="112"/>
      <dgm:spPr/>
    </dgm:pt>
    <dgm:pt modelId="{94D2225C-92BD-482E-A02F-BCCFA131BF69}" type="pres">
      <dgm:prSet presAssocID="{C357083B-68A8-4228-995F-3D24A949FA48}" presName="ParentAccent4" presStyleLbl="alignNode1" presStyleIdx="3" presStyleCnt="112"/>
      <dgm:spPr/>
    </dgm:pt>
    <dgm:pt modelId="{6DDA5413-30FA-4BC6-9936-CF4ECD7A4376}" type="pres">
      <dgm:prSet presAssocID="{C357083B-68A8-4228-995F-3D24A949FA48}" presName="ParentAccent5" presStyleLbl="alignNode1" presStyleIdx="4" presStyleCnt="112"/>
      <dgm:spPr/>
    </dgm:pt>
    <dgm:pt modelId="{512DC627-81FE-4892-B009-5FD6B4D36210}" type="pres">
      <dgm:prSet presAssocID="{C357083B-68A8-4228-995F-3D24A949FA48}" presName="ParentAccent6" presStyleLbl="alignNode1" presStyleIdx="5" presStyleCnt="112"/>
      <dgm:spPr/>
    </dgm:pt>
    <dgm:pt modelId="{5DD34E3E-7CE5-4F91-B0EB-A8DF73A59119}" type="pres">
      <dgm:prSet presAssocID="{C357083B-68A8-4228-995F-3D24A949FA48}" presName="ParentAccent7" presStyleLbl="alignNode1" presStyleIdx="6" presStyleCnt="112"/>
      <dgm:spPr/>
    </dgm:pt>
    <dgm:pt modelId="{755FDC72-1329-46AB-A176-88351FA2EA70}" type="pres">
      <dgm:prSet presAssocID="{C357083B-68A8-4228-995F-3D24A949FA48}" presName="ParentAccent8" presStyleLbl="alignNode1" presStyleIdx="7" presStyleCnt="112"/>
      <dgm:spPr/>
    </dgm:pt>
    <dgm:pt modelId="{4710F1AE-8E60-4AE9-96DF-5B7A6F710F9D}" type="pres">
      <dgm:prSet presAssocID="{C357083B-68A8-4228-995F-3D24A949FA48}" presName="ParentAccent9" presStyleLbl="alignNode1" presStyleIdx="8" presStyleCnt="112"/>
      <dgm:spPr/>
    </dgm:pt>
    <dgm:pt modelId="{7BDDD10F-40A3-47B0-8C7C-F90619A795AF}" type="pres">
      <dgm:prSet presAssocID="{C357083B-68A8-4228-995F-3D24A949FA48}" presName="ParentAccent10" presStyleLbl="alignNode1" presStyleIdx="9" presStyleCnt="112"/>
      <dgm:spPr/>
    </dgm:pt>
    <dgm:pt modelId="{C78DE0A3-6868-4FA0-8433-BA24189D7EC8}" type="pres">
      <dgm:prSet presAssocID="{C357083B-68A8-4228-995F-3D24A949FA48}" presName="Parent" presStyleLbl="alignNode1" presStyleIdx="10" presStyleCnt="112" custScaleX="114497" custScaleY="102928">
        <dgm:presLayoutVars>
          <dgm:chMax val="5"/>
          <dgm:chPref val="3"/>
          <dgm:bulletEnabled val="1"/>
        </dgm:presLayoutVars>
      </dgm:prSet>
      <dgm:spPr/>
    </dgm:pt>
    <dgm:pt modelId="{03B0345F-B50E-4159-BBE3-64F731F8B3DE}" type="pres">
      <dgm:prSet presAssocID="{3729C63C-A5DE-4261-BABD-F3B3604BCFCC}" presName="Child1Accent1" presStyleLbl="alignNode1" presStyleIdx="11" presStyleCnt="112"/>
      <dgm:spPr/>
    </dgm:pt>
    <dgm:pt modelId="{89ACFA24-2DFD-4B06-85DE-77534ACD5E21}" type="pres">
      <dgm:prSet presAssocID="{3729C63C-A5DE-4261-BABD-F3B3604BCFCC}" presName="Child1Accent2" presStyleLbl="alignNode1" presStyleIdx="12" presStyleCnt="112"/>
      <dgm:spPr/>
    </dgm:pt>
    <dgm:pt modelId="{4DBC7AE3-86A9-48FE-9E4C-C1DA825E76F8}" type="pres">
      <dgm:prSet presAssocID="{3729C63C-A5DE-4261-BABD-F3B3604BCFCC}" presName="Child1Accent3" presStyleLbl="alignNode1" presStyleIdx="13" presStyleCnt="112"/>
      <dgm:spPr/>
    </dgm:pt>
    <dgm:pt modelId="{B6F82EC5-EF0E-4644-B964-4D3211188264}" type="pres">
      <dgm:prSet presAssocID="{3729C63C-A5DE-4261-BABD-F3B3604BCFCC}" presName="Child1Accent4" presStyleLbl="alignNode1" presStyleIdx="14" presStyleCnt="112"/>
      <dgm:spPr/>
    </dgm:pt>
    <dgm:pt modelId="{647CC59A-41DC-4A15-AC24-45FB46C2F103}" type="pres">
      <dgm:prSet presAssocID="{3729C63C-A5DE-4261-BABD-F3B3604BCFCC}" presName="Child1Accent5" presStyleLbl="alignNode1" presStyleIdx="15" presStyleCnt="112"/>
      <dgm:spPr/>
    </dgm:pt>
    <dgm:pt modelId="{09F0177A-EAE4-417C-9E8D-AD893727ADAF}" type="pres">
      <dgm:prSet presAssocID="{3729C63C-A5DE-4261-BABD-F3B3604BCFCC}" presName="Child1Accent6" presStyleLbl="alignNode1" presStyleIdx="16" presStyleCnt="112"/>
      <dgm:spPr/>
    </dgm:pt>
    <dgm:pt modelId="{3EB779F7-51CE-4EFB-A08E-90CD52F17851}" type="pres">
      <dgm:prSet presAssocID="{3729C63C-A5DE-4261-BABD-F3B3604BCFCC}" presName="Child1Accent7" presStyleLbl="alignNode1" presStyleIdx="17" presStyleCnt="112"/>
      <dgm:spPr/>
    </dgm:pt>
    <dgm:pt modelId="{AAA686B9-4417-4C9A-8936-2AAB171A9810}" type="pres">
      <dgm:prSet presAssocID="{3729C63C-A5DE-4261-BABD-F3B3604BCFCC}" presName="Child1Accent8" presStyleLbl="alignNode1" presStyleIdx="18" presStyleCnt="112"/>
      <dgm:spPr/>
    </dgm:pt>
    <dgm:pt modelId="{D0E732D8-D5ED-42AA-913C-ED54004466BD}" type="pres">
      <dgm:prSet presAssocID="{3729C63C-A5DE-4261-BABD-F3B3604BCFCC}" presName="Child1Accent9" presStyleLbl="alignNode1" presStyleIdx="19" presStyleCnt="112"/>
      <dgm:spPr/>
    </dgm:pt>
    <dgm:pt modelId="{6082AB8B-1802-41D2-B834-77C167A7DA75}" type="pres">
      <dgm:prSet presAssocID="{3729C63C-A5DE-4261-BABD-F3B3604BCFCC}" presName="Child1" presStyleLbl="revTx" presStyleIdx="0" presStyleCnt="10">
        <dgm:presLayoutVars>
          <dgm:chMax/>
          <dgm:chPref val="0"/>
          <dgm:bulletEnabled val="1"/>
        </dgm:presLayoutVars>
      </dgm:prSet>
      <dgm:spPr/>
    </dgm:pt>
    <dgm:pt modelId="{7E781B33-E97D-4232-9F27-92B330C60264}" type="pres">
      <dgm:prSet presAssocID="{DD4AE854-D5CF-4F48-85D9-1B7AD4A4DD75}" presName="Child2Accent1" presStyleLbl="alignNode1" presStyleIdx="20" presStyleCnt="112"/>
      <dgm:spPr/>
    </dgm:pt>
    <dgm:pt modelId="{E18D570E-9D96-49CF-9735-FAF96B09FDFE}" type="pres">
      <dgm:prSet presAssocID="{DD4AE854-D5CF-4F48-85D9-1B7AD4A4DD75}" presName="Child2Accent2" presStyleLbl="alignNode1" presStyleIdx="21" presStyleCnt="112"/>
      <dgm:spPr/>
    </dgm:pt>
    <dgm:pt modelId="{8B89AF42-1FB2-4CAB-A520-DA4B1000DC73}" type="pres">
      <dgm:prSet presAssocID="{DD4AE854-D5CF-4F48-85D9-1B7AD4A4DD75}" presName="Child2Accent3" presStyleLbl="alignNode1" presStyleIdx="22" presStyleCnt="112"/>
      <dgm:spPr/>
    </dgm:pt>
    <dgm:pt modelId="{3105A09C-37FA-434A-BE83-F9D68DC5423B}" type="pres">
      <dgm:prSet presAssocID="{DD4AE854-D5CF-4F48-85D9-1B7AD4A4DD75}" presName="Child2Accent4" presStyleLbl="alignNode1" presStyleIdx="23" presStyleCnt="112"/>
      <dgm:spPr/>
    </dgm:pt>
    <dgm:pt modelId="{FFC8FA55-95BE-4BA0-87F0-3C388D9A4353}" type="pres">
      <dgm:prSet presAssocID="{DD4AE854-D5CF-4F48-85D9-1B7AD4A4DD75}" presName="Child2Accent5" presStyleLbl="alignNode1" presStyleIdx="24" presStyleCnt="112"/>
      <dgm:spPr/>
    </dgm:pt>
    <dgm:pt modelId="{5F7569D5-F6A4-4680-A6C5-CE5A8AE52686}" type="pres">
      <dgm:prSet presAssocID="{DD4AE854-D5CF-4F48-85D9-1B7AD4A4DD75}" presName="Child2Accent6" presStyleLbl="alignNode1" presStyleIdx="25" presStyleCnt="112"/>
      <dgm:spPr/>
    </dgm:pt>
    <dgm:pt modelId="{79AC241A-7BA6-4596-9063-943957691265}" type="pres">
      <dgm:prSet presAssocID="{DD4AE854-D5CF-4F48-85D9-1B7AD4A4DD75}" presName="Child2Accent7" presStyleLbl="alignNode1" presStyleIdx="26" presStyleCnt="112"/>
      <dgm:spPr/>
    </dgm:pt>
    <dgm:pt modelId="{BD7CB09A-F539-4CFA-957D-4D15B1AEF4D9}" type="pres">
      <dgm:prSet presAssocID="{DD4AE854-D5CF-4F48-85D9-1B7AD4A4DD75}" presName="Child2" presStyleLbl="revTx" presStyleIdx="1" presStyleCnt="10">
        <dgm:presLayoutVars>
          <dgm:chMax/>
          <dgm:chPref val="0"/>
          <dgm:bulletEnabled val="1"/>
        </dgm:presLayoutVars>
      </dgm:prSet>
      <dgm:spPr/>
    </dgm:pt>
    <dgm:pt modelId="{2D2A09AE-7CD6-4B88-9CC2-91234FE5BC8C}" type="pres">
      <dgm:prSet presAssocID="{B21A0479-092D-47A7-B778-8FD5A4F5BB90}" presName="Child3Accent1" presStyleLbl="alignNode1" presStyleIdx="27" presStyleCnt="112"/>
      <dgm:spPr/>
    </dgm:pt>
    <dgm:pt modelId="{CFE6883A-DCE4-463E-A449-EC71ACDA5551}" type="pres">
      <dgm:prSet presAssocID="{B21A0479-092D-47A7-B778-8FD5A4F5BB90}" presName="Child3Accent2" presStyleLbl="alignNode1" presStyleIdx="28" presStyleCnt="112"/>
      <dgm:spPr/>
    </dgm:pt>
    <dgm:pt modelId="{8CB4F812-86DA-47E0-A4EC-EE79AAE19BB4}" type="pres">
      <dgm:prSet presAssocID="{B21A0479-092D-47A7-B778-8FD5A4F5BB90}" presName="Child3Accent3" presStyleLbl="alignNode1" presStyleIdx="29" presStyleCnt="112"/>
      <dgm:spPr/>
    </dgm:pt>
    <dgm:pt modelId="{4BDBE49D-420A-4024-8114-B94F2B28EFA9}" type="pres">
      <dgm:prSet presAssocID="{B21A0479-092D-47A7-B778-8FD5A4F5BB90}" presName="Child3Accent4" presStyleLbl="alignNode1" presStyleIdx="30" presStyleCnt="112"/>
      <dgm:spPr/>
    </dgm:pt>
    <dgm:pt modelId="{D61E65B7-C017-4E81-ADFE-2A6ED512852F}" type="pres">
      <dgm:prSet presAssocID="{B21A0479-092D-47A7-B778-8FD5A4F5BB90}" presName="Child3Accent5" presStyleLbl="alignNode1" presStyleIdx="31" presStyleCnt="112"/>
      <dgm:spPr/>
    </dgm:pt>
    <dgm:pt modelId="{50D09AF0-5821-480F-9B2B-A4B0EFEDB71F}" type="pres">
      <dgm:prSet presAssocID="{B21A0479-092D-47A7-B778-8FD5A4F5BB90}" presName="Child3Accent6" presStyleLbl="alignNode1" presStyleIdx="32" presStyleCnt="112"/>
      <dgm:spPr/>
    </dgm:pt>
    <dgm:pt modelId="{D15BBA23-28A2-42A7-9AE1-645662937EEC}" type="pres">
      <dgm:prSet presAssocID="{B21A0479-092D-47A7-B778-8FD5A4F5BB90}" presName="Child3Accent7" presStyleLbl="alignNode1" presStyleIdx="33" presStyleCnt="112"/>
      <dgm:spPr/>
    </dgm:pt>
    <dgm:pt modelId="{F49C57B1-D8F1-472B-8829-79C079B5F06D}" type="pres">
      <dgm:prSet presAssocID="{B21A0479-092D-47A7-B778-8FD5A4F5BB90}" presName="Child3" presStyleLbl="revTx" presStyleIdx="2" presStyleCnt="10">
        <dgm:presLayoutVars>
          <dgm:chMax/>
          <dgm:chPref val="0"/>
          <dgm:bulletEnabled val="1"/>
        </dgm:presLayoutVars>
      </dgm:prSet>
      <dgm:spPr/>
    </dgm:pt>
    <dgm:pt modelId="{D1740165-FA21-4B60-B37C-57027A2EC6A7}" type="pres">
      <dgm:prSet presAssocID="{99189508-9BFA-4BBF-B47C-1A776B490603}" presName="sibTrans" presStyleCnt="0"/>
      <dgm:spPr/>
    </dgm:pt>
    <dgm:pt modelId="{B6E3514C-1D30-49F7-B9CD-894DFD8CFB5E}" type="pres">
      <dgm:prSet presAssocID="{1CEC72CD-25CD-4EAE-88E6-AC47829D59A0}" presName="composite" presStyleCnt="0"/>
      <dgm:spPr/>
    </dgm:pt>
    <dgm:pt modelId="{BA453EEF-800A-4663-B6C2-69022CE1ECB7}" type="pres">
      <dgm:prSet presAssocID="{1CEC72CD-25CD-4EAE-88E6-AC47829D59A0}" presName="ParentAccent1" presStyleLbl="alignNode1" presStyleIdx="34" presStyleCnt="112"/>
      <dgm:spPr/>
    </dgm:pt>
    <dgm:pt modelId="{0CEEF60A-D853-434A-8618-3290FA3DAAFC}" type="pres">
      <dgm:prSet presAssocID="{1CEC72CD-25CD-4EAE-88E6-AC47829D59A0}" presName="ParentAccent2" presStyleLbl="alignNode1" presStyleIdx="35" presStyleCnt="112"/>
      <dgm:spPr/>
    </dgm:pt>
    <dgm:pt modelId="{C27577AE-27BE-4B3B-8E56-919B7F79FCA1}" type="pres">
      <dgm:prSet presAssocID="{1CEC72CD-25CD-4EAE-88E6-AC47829D59A0}" presName="ParentAccent3" presStyleLbl="alignNode1" presStyleIdx="36" presStyleCnt="112"/>
      <dgm:spPr/>
    </dgm:pt>
    <dgm:pt modelId="{F86023DB-241B-477A-B4EE-5DA91CFF572A}" type="pres">
      <dgm:prSet presAssocID="{1CEC72CD-25CD-4EAE-88E6-AC47829D59A0}" presName="ParentAccent4" presStyleLbl="alignNode1" presStyleIdx="37" presStyleCnt="112"/>
      <dgm:spPr/>
    </dgm:pt>
    <dgm:pt modelId="{682CC796-6CD1-4A89-9069-4B6D2D89FB15}" type="pres">
      <dgm:prSet presAssocID="{1CEC72CD-25CD-4EAE-88E6-AC47829D59A0}" presName="ParentAccent5" presStyleLbl="alignNode1" presStyleIdx="38" presStyleCnt="112"/>
      <dgm:spPr/>
    </dgm:pt>
    <dgm:pt modelId="{E962059B-8940-4B54-A7E2-F9EE9225002F}" type="pres">
      <dgm:prSet presAssocID="{1CEC72CD-25CD-4EAE-88E6-AC47829D59A0}" presName="ParentAccent6" presStyleLbl="alignNode1" presStyleIdx="39" presStyleCnt="112"/>
      <dgm:spPr/>
    </dgm:pt>
    <dgm:pt modelId="{B51D97D3-A362-4866-85C5-E9EC331D432C}" type="pres">
      <dgm:prSet presAssocID="{1CEC72CD-25CD-4EAE-88E6-AC47829D59A0}" presName="ParentAccent7" presStyleLbl="alignNode1" presStyleIdx="40" presStyleCnt="112"/>
      <dgm:spPr/>
    </dgm:pt>
    <dgm:pt modelId="{F2C84962-67A7-4E1E-B744-07012E958275}" type="pres">
      <dgm:prSet presAssocID="{1CEC72CD-25CD-4EAE-88E6-AC47829D59A0}" presName="ParentAccent8" presStyleLbl="alignNode1" presStyleIdx="41" presStyleCnt="112"/>
      <dgm:spPr/>
    </dgm:pt>
    <dgm:pt modelId="{4E7FFEEA-16CD-4910-9ED2-B2E7DFEB1BC5}" type="pres">
      <dgm:prSet presAssocID="{1CEC72CD-25CD-4EAE-88E6-AC47829D59A0}" presName="ParentAccent9" presStyleLbl="alignNode1" presStyleIdx="42" presStyleCnt="112"/>
      <dgm:spPr/>
    </dgm:pt>
    <dgm:pt modelId="{0EAFF21F-8767-47C7-BA71-37AF70AA2531}" type="pres">
      <dgm:prSet presAssocID="{1CEC72CD-25CD-4EAE-88E6-AC47829D59A0}" presName="ParentAccent10" presStyleLbl="alignNode1" presStyleIdx="43" presStyleCnt="112"/>
      <dgm:spPr/>
    </dgm:pt>
    <dgm:pt modelId="{F2AF5B77-C5F3-4C15-B470-8178379148C7}" type="pres">
      <dgm:prSet presAssocID="{1CEC72CD-25CD-4EAE-88E6-AC47829D59A0}" presName="Parent" presStyleLbl="alignNode1" presStyleIdx="44" presStyleCnt="112" custScaleX="115344" custScaleY="103122" custLinFactNeighborX="0" custLinFactNeighborY="-3912">
        <dgm:presLayoutVars>
          <dgm:chMax val="5"/>
          <dgm:chPref val="3"/>
          <dgm:bulletEnabled val="1"/>
        </dgm:presLayoutVars>
      </dgm:prSet>
      <dgm:spPr/>
    </dgm:pt>
    <dgm:pt modelId="{7BB4867C-2A9E-47CD-96FA-41CD3E1895D8}" type="pres">
      <dgm:prSet presAssocID="{072D090E-D191-4E0C-859C-E6D3CC850A5B}" presName="Child1Accent1" presStyleLbl="alignNode1" presStyleIdx="45" presStyleCnt="112"/>
      <dgm:spPr/>
    </dgm:pt>
    <dgm:pt modelId="{C4F39DED-9711-49FA-9A62-AD313E63255C}" type="pres">
      <dgm:prSet presAssocID="{072D090E-D191-4E0C-859C-E6D3CC850A5B}" presName="Child1Accent2" presStyleLbl="alignNode1" presStyleIdx="46" presStyleCnt="112"/>
      <dgm:spPr/>
    </dgm:pt>
    <dgm:pt modelId="{2D171BE8-ADE5-441D-9D38-ECEF92D4B489}" type="pres">
      <dgm:prSet presAssocID="{072D090E-D191-4E0C-859C-E6D3CC850A5B}" presName="Child1Accent3" presStyleLbl="alignNode1" presStyleIdx="47" presStyleCnt="112"/>
      <dgm:spPr/>
    </dgm:pt>
    <dgm:pt modelId="{34C6871B-91E9-43F5-8570-28EB4B4DBFBA}" type="pres">
      <dgm:prSet presAssocID="{072D090E-D191-4E0C-859C-E6D3CC850A5B}" presName="Child1Accent4" presStyleLbl="alignNode1" presStyleIdx="48" presStyleCnt="112"/>
      <dgm:spPr/>
    </dgm:pt>
    <dgm:pt modelId="{93EB8E4D-85AC-44FB-B12A-FD457ED4862C}" type="pres">
      <dgm:prSet presAssocID="{072D090E-D191-4E0C-859C-E6D3CC850A5B}" presName="Child1Accent5" presStyleLbl="alignNode1" presStyleIdx="49" presStyleCnt="112"/>
      <dgm:spPr/>
    </dgm:pt>
    <dgm:pt modelId="{D0ABB3AD-89E6-4621-A964-301AD9E83CC2}" type="pres">
      <dgm:prSet presAssocID="{072D090E-D191-4E0C-859C-E6D3CC850A5B}" presName="Child1Accent6" presStyleLbl="alignNode1" presStyleIdx="50" presStyleCnt="112"/>
      <dgm:spPr/>
    </dgm:pt>
    <dgm:pt modelId="{7404F8FD-8415-4673-A63B-A49CC5241F0D}" type="pres">
      <dgm:prSet presAssocID="{072D090E-D191-4E0C-859C-E6D3CC850A5B}" presName="Child1Accent7" presStyleLbl="alignNode1" presStyleIdx="51" presStyleCnt="112"/>
      <dgm:spPr/>
    </dgm:pt>
    <dgm:pt modelId="{61863DDD-4AFF-4E48-A6D2-4E4A75F401E2}" type="pres">
      <dgm:prSet presAssocID="{072D090E-D191-4E0C-859C-E6D3CC850A5B}" presName="Child1Accent8" presStyleLbl="alignNode1" presStyleIdx="52" presStyleCnt="112"/>
      <dgm:spPr/>
    </dgm:pt>
    <dgm:pt modelId="{4B07DAFF-67BE-42E3-AE14-EE36C51E8B1F}" type="pres">
      <dgm:prSet presAssocID="{072D090E-D191-4E0C-859C-E6D3CC850A5B}" presName="Child1Accent9" presStyleLbl="alignNode1" presStyleIdx="53" presStyleCnt="112"/>
      <dgm:spPr/>
    </dgm:pt>
    <dgm:pt modelId="{428834E9-96D8-42B9-B23B-E8DDAA34D3BF}" type="pres">
      <dgm:prSet presAssocID="{072D090E-D191-4E0C-859C-E6D3CC850A5B}" presName="Child1" presStyleLbl="revTx" presStyleIdx="3" presStyleCnt="10" custScaleX="159858" custLinFactNeighborX="10291" custLinFactNeighborY="-7241">
        <dgm:presLayoutVars>
          <dgm:chMax/>
          <dgm:chPref val="0"/>
          <dgm:bulletEnabled val="1"/>
        </dgm:presLayoutVars>
      </dgm:prSet>
      <dgm:spPr/>
    </dgm:pt>
    <dgm:pt modelId="{B7269520-EA59-48C5-B219-DDA941C0A6FD}" type="pres">
      <dgm:prSet presAssocID="{A257F1FB-2E97-43FF-9219-C858204DD554}" presName="Child2Accent1" presStyleLbl="alignNode1" presStyleIdx="54" presStyleCnt="112"/>
      <dgm:spPr/>
    </dgm:pt>
    <dgm:pt modelId="{B03E5E4C-887E-44AE-986D-589921924E89}" type="pres">
      <dgm:prSet presAssocID="{A257F1FB-2E97-43FF-9219-C858204DD554}" presName="Child2Accent2" presStyleLbl="alignNode1" presStyleIdx="55" presStyleCnt="112"/>
      <dgm:spPr/>
    </dgm:pt>
    <dgm:pt modelId="{F631E382-D5D7-4CA0-A55B-C86EE568ACF7}" type="pres">
      <dgm:prSet presAssocID="{A257F1FB-2E97-43FF-9219-C858204DD554}" presName="Child2Accent3" presStyleLbl="alignNode1" presStyleIdx="56" presStyleCnt="112"/>
      <dgm:spPr/>
    </dgm:pt>
    <dgm:pt modelId="{CB45B36D-F071-4E7B-B4AD-DC1F80B3B1AF}" type="pres">
      <dgm:prSet presAssocID="{A257F1FB-2E97-43FF-9219-C858204DD554}" presName="Child2Accent4" presStyleLbl="alignNode1" presStyleIdx="57" presStyleCnt="112"/>
      <dgm:spPr/>
    </dgm:pt>
    <dgm:pt modelId="{A8714B9A-36A8-4FAC-A5C0-55FF321BCE28}" type="pres">
      <dgm:prSet presAssocID="{A257F1FB-2E97-43FF-9219-C858204DD554}" presName="Child2Accent5" presStyleLbl="alignNode1" presStyleIdx="58" presStyleCnt="112"/>
      <dgm:spPr/>
    </dgm:pt>
    <dgm:pt modelId="{48DF2191-61E7-4C28-91A2-6432BB0DC690}" type="pres">
      <dgm:prSet presAssocID="{A257F1FB-2E97-43FF-9219-C858204DD554}" presName="Child2Accent6" presStyleLbl="alignNode1" presStyleIdx="59" presStyleCnt="112"/>
      <dgm:spPr/>
    </dgm:pt>
    <dgm:pt modelId="{7BB14544-FB91-4802-A141-409963409F12}" type="pres">
      <dgm:prSet presAssocID="{A257F1FB-2E97-43FF-9219-C858204DD554}" presName="Child2Accent7" presStyleLbl="alignNode1" presStyleIdx="60" presStyleCnt="112"/>
      <dgm:spPr/>
    </dgm:pt>
    <dgm:pt modelId="{11AB451C-B953-4D9F-AE2F-BB037B2C4045}" type="pres">
      <dgm:prSet presAssocID="{A257F1FB-2E97-43FF-9219-C858204DD554}" presName="Child2" presStyleLbl="revTx" presStyleIdx="4" presStyleCnt="10">
        <dgm:presLayoutVars>
          <dgm:chMax/>
          <dgm:chPref val="0"/>
          <dgm:bulletEnabled val="1"/>
        </dgm:presLayoutVars>
      </dgm:prSet>
      <dgm:spPr/>
    </dgm:pt>
    <dgm:pt modelId="{C4E1B8B9-09A2-41FE-910A-5D654F8FEB45}" type="pres">
      <dgm:prSet presAssocID="{4DB62632-DB17-4BE2-A00E-00D36F76DAE5}" presName="Child3Accent1" presStyleLbl="alignNode1" presStyleIdx="61" presStyleCnt="112"/>
      <dgm:spPr/>
    </dgm:pt>
    <dgm:pt modelId="{2C90E907-10B0-4665-8D16-DE052498E002}" type="pres">
      <dgm:prSet presAssocID="{4DB62632-DB17-4BE2-A00E-00D36F76DAE5}" presName="Child3Accent2" presStyleLbl="alignNode1" presStyleIdx="62" presStyleCnt="112"/>
      <dgm:spPr/>
    </dgm:pt>
    <dgm:pt modelId="{0A815B99-6304-481E-9E65-61B3B73754A1}" type="pres">
      <dgm:prSet presAssocID="{4DB62632-DB17-4BE2-A00E-00D36F76DAE5}" presName="Child3Accent3" presStyleLbl="alignNode1" presStyleIdx="63" presStyleCnt="112"/>
      <dgm:spPr/>
    </dgm:pt>
    <dgm:pt modelId="{6EE8A683-4143-4F04-9E6E-F58E0F8DB538}" type="pres">
      <dgm:prSet presAssocID="{4DB62632-DB17-4BE2-A00E-00D36F76DAE5}" presName="Child3Accent4" presStyleLbl="alignNode1" presStyleIdx="64" presStyleCnt="112"/>
      <dgm:spPr/>
    </dgm:pt>
    <dgm:pt modelId="{6784D2DD-EFC2-4037-8655-D76900783707}" type="pres">
      <dgm:prSet presAssocID="{4DB62632-DB17-4BE2-A00E-00D36F76DAE5}" presName="Child3Accent5" presStyleLbl="alignNode1" presStyleIdx="65" presStyleCnt="112"/>
      <dgm:spPr/>
    </dgm:pt>
    <dgm:pt modelId="{BC32E3AC-EC72-41B8-BF7E-EC9A0D372B5F}" type="pres">
      <dgm:prSet presAssocID="{4DB62632-DB17-4BE2-A00E-00D36F76DAE5}" presName="Child3Accent6" presStyleLbl="alignNode1" presStyleIdx="66" presStyleCnt="112"/>
      <dgm:spPr/>
    </dgm:pt>
    <dgm:pt modelId="{922FA5D4-E061-433D-9380-3B9D540C81A1}" type="pres">
      <dgm:prSet presAssocID="{4DB62632-DB17-4BE2-A00E-00D36F76DAE5}" presName="Child3Accent7" presStyleLbl="alignNode1" presStyleIdx="67" presStyleCnt="112"/>
      <dgm:spPr/>
    </dgm:pt>
    <dgm:pt modelId="{BAAF573F-C21D-4F28-A611-1882F244B7FA}" type="pres">
      <dgm:prSet presAssocID="{4DB62632-DB17-4BE2-A00E-00D36F76DAE5}" presName="Child3" presStyleLbl="revTx" presStyleIdx="5" presStyleCnt="10">
        <dgm:presLayoutVars>
          <dgm:chMax/>
          <dgm:chPref val="0"/>
          <dgm:bulletEnabled val="1"/>
        </dgm:presLayoutVars>
      </dgm:prSet>
      <dgm:spPr/>
    </dgm:pt>
    <dgm:pt modelId="{4A9733B5-9BB1-4568-A9DB-E3732BD2FBAD}" type="pres">
      <dgm:prSet presAssocID="{4D4A3DA1-2E92-4E3E-A576-0F91E6EAEFD9}" presName="Child4Accent1" presStyleLbl="alignNode1" presStyleIdx="68" presStyleCnt="112"/>
      <dgm:spPr/>
    </dgm:pt>
    <dgm:pt modelId="{CEA47556-1770-4371-BACA-37B000614AB1}" type="pres">
      <dgm:prSet presAssocID="{4D4A3DA1-2E92-4E3E-A576-0F91E6EAEFD9}" presName="Child4Accent2" presStyleLbl="alignNode1" presStyleIdx="69" presStyleCnt="112"/>
      <dgm:spPr/>
    </dgm:pt>
    <dgm:pt modelId="{265CAA25-4D02-457D-A9DD-C3FDE15E1BED}" type="pres">
      <dgm:prSet presAssocID="{4D4A3DA1-2E92-4E3E-A576-0F91E6EAEFD9}" presName="Child4Accent3" presStyleLbl="alignNode1" presStyleIdx="70" presStyleCnt="112"/>
      <dgm:spPr/>
    </dgm:pt>
    <dgm:pt modelId="{868C50F6-7AB7-439D-921D-12C7AA76ED6C}" type="pres">
      <dgm:prSet presAssocID="{4D4A3DA1-2E92-4E3E-A576-0F91E6EAEFD9}" presName="Child4Accent4" presStyleLbl="alignNode1" presStyleIdx="71" presStyleCnt="112"/>
      <dgm:spPr/>
    </dgm:pt>
    <dgm:pt modelId="{F10636FD-EEE2-4922-96A7-7A58A5DC9D37}" type="pres">
      <dgm:prSet presAssocID="{4D4A3DA1-2E92-4E3E-A576-0F91E6EAEFD9}" presName="Child4Accent5" presStyleLbl="alignNode1" presStyleIdx="72" presStyleCnt="112"/>
      <dgm:spPr/>
    </dgm:pt>
    <dgm:pt modelId="{5C428DEE-0AAD-43D4-A574-E94CE232B09E}" type="pres">
      <dgm:prSet presAssocID="{4D4A3DA1-2E92-4E3E-A576-0F91E6EAEFD9}" presName="Child4Accent6" presStyleLbl="alignNode1" presStyleIdx="73" presStyleCnt="112"/>
      <dgm:spPr/>
    </dgm:pt>
    <dgm:pt modelId="{BBB8A422-0542-4737-BB66-5F7F7C8556D0}" type="pres">
      <dgm:prSet presAssocID="{4D4A3DA1-2E92-4E3E-A576-0F91E6EAEFD9}" presName="Child4Accent7" presStyleLbl="alignNode1" presStyleIdx="74" presStyleCnt="112"/>
      <dgm:spPr/>
    </dgm:pt>
    <dgm:pt modelId="{0551C374-0EE4-4398-B959-414D8AB84ABA}" type="pres">
      <dgm:prSet presAssocID="{4D4A3DA1-2E92-4E3E-A576-0F91E6EAEFD9}" presName="Child4Accent8" presStyleLbl="alignNode1" presStyleIdx="75" presStyleCnt="112"/>
      <dgm:spPr/>
    </dgm:pt>
    <dgm:pt modelId="{66E9BC98-6F4A-4150-8170-EA503195C84F}" type="pres">
      <dgm:prSet presAssocID="{4D4A3DA1-2E92-4E3E-A576-0F91E6EAEFD9}" presName="Child4" presStyleLbl="revTx" presStyleIdx="6" presStyleCnt="10">
        <dgm:presLayoutVars>
          <dgm:chMax/>
          <dgm:chPref val="0"/>
          <dgm:bulletEnabled val="1"/>
        </dgm:presLayoutVars>
      </dgm:prSet>
      <dgm:spPr/>
    </dgm:pt>
    <dgm:pt modelId="{C18CBB0A-9318-4C6D-A46F-BAA8431385B1}" type="pres">
      <dgm:prSet presAssocID="{B26D339C-8F32-4E38-92F5-3F599C28BF1B}" presName="Child5Accent1" presStyleLbl="alignNode1" presStyleIdx="76" presStyleCnt="112"/>
      <dgm:spPr/>
    </dgm:pt>
    <dgm:pt modelId="{11A18B48-E231-4C30-AFF3-979C7A960E80}" type="pres">
      <dgm:prSet presAssocID="{B26D339C-8F32-4E38-92F5-3F599C28BF1B}" presName="Child5Accent2" presStyleLbl="alignNode1" presStyleIdx="77" presStyleCnt="112"/>
      <dgm:spPr/>
    </dgm:pt>
    <dgm:pt modelId="{C21DA1F8-1200-444C-9BD0-3CDD939E9B62}" type="pres">
      <dgm:prSet presAssocID="{B26D339C-8F32-4E38-92F5-3F599C28BF1B}" presName="Child5Accent3" presStyleLbl="alignNode1" presStyleIdx="78" presStyleCnt="112"/>
      <dgm:spPr/>
    </dgm:pt>
    <dgm:pt modelId="{27DCCC77-86DA-44F0-BD30-AA5C9A477814}" type="pres">
      <dgm:prSet presAssocID="{B26D339C-8F32-4E38-92F5-3F599C28BF1B}" presName="Child5Accent4" presStyleLbl="alignNode1" presStyleIdx="79" presStyleCnt="112"/>
      <dgm:spPr/>
    </dgm:pt>
    <dgm:pt modelId="{5129B874-D808-4155-8ACE-F2FE31C07C76}" type="pres">
      <dgm:prSet presAssocID="{B26D339C-8F32-4E38-92F5-3F599C28BF1B}" presName="Child5Accent5" presStyleLbl="alignNode1" presStyleIdx="80" presStyleCnt="112"/>
      <dgm:spPr/>
    </dgm:pt>
    <dgm:pt modelId="{FF44644E-DCDB-4039-B5FF-5D5CF46A8A31}" type="pres">
      <dgm:prSet presAssocID="{B26D339C-8F32-4E38-92F5-3F599C28BF1B}" presName="Child5Accent6" presStyleLbl="alignNode1" presStyleIdx="81" presStyleCnt="112"/>
      <dgm:spPr/>
    </dgm:pt>
    <dgm:pt modelId="{74BA139A-0D4F-4838-9600-0E4D72402CC7}" type="pres">
      <dgm:prSet presAssocID="{B26D339C-8F32-4E38-92F5-3F599C28BF1B}" presName="Child5Accent7" presStyleLbl="alignNode1" presStyleIdx="82" presStyleCnt="112"/>
      <dgm:spPr/>
    </dgm:pt>
    <dgm:pt modelId="{502FD7C0-1598-4B10-9404-14468097094D}" type="pres">
      <dgm:prSet presAssocID="{B26D339C-8F32-4E38-92F5-3F599C28BF1B}" presName="Child5Accent8" presStyleLbl="alignNode1" presStyleIdx="83" presStyleCnt="112"/>
      <dgm:spPr/>
    </dgm:pt>
    <dgm:pt modelId="{BBCC8B46-D9D6-4020-865D-FD105EB44D51}" type="pres">
      <dgm:prSet presAssocID="{B26D339C-8F32-4E38-92F5-3F599C28BF1B}" presName="Child5Accent9" presStyleLbl="alignNode1" presStyleIdx="84" presStyleCnt="112"/>
      <dgm:spPr/>
    </dgm:pt>
    <dgm:pt modelId="{D3EB3924-4EE6-4E5B-B8D5-12F772DCB3C8}" type="pres">
      <dgm:prSet presAssocID="{B26D339C-8F32-4E38-92F5-3F599C28BF1B}" presName="Child5" presStyleLbl="revTx" presStyleIdx="7" presStyleCnt="10">
        <dgm:presLayoutVars>
          <dgm:chMax/>
          <dgm:chPref val="0"/>
          <dgm:bulletEnabled val="1"/>
        </dgm:presLayoutVars>
      </dgm:prSet>
      <dgm:spPr/>
    </dgm:pt>
    <dgm:pt modelId="{71E0F8AE-3963-412D-BE61-E68DAADBDBAF}" type="pres">
      <dgm:prSet presAssocID="{F9558CDA-B16E-4EBC-9B87-FCA550020505}" presName="sibTrans" presStyleCnt="0"/>
      <dgm:spPr/>
    </dgm:pt>
    <dgm:pt modelId="{676C5D76-AB87-4FB8-8243-A064AB7B498E}" type="pres">
      <dgm:prSet presAssocID="{0A5D9488-BF58-40EF-84A8-C1339A9F44E2}" presName="composite" presStyleCnt="0"/>
      <dgm:spPr/>
    </dgm:pt>
    <dgm:pt modelId="{D5379A9E-CD99-4D6B-8920-A9E99F49742A}" type="pres">
      <dgm:prSet presAssocID="{0A5D9488-BF58-40EF-84A8-C1339A9F44E2}" presName="ParentAccent1" presStyleLbl="alignNode1" presStyleIdx="85" presStyleCnt="112"/>
      <dgm:spPr/>
    </dgm:pt>
    <dgm:pt modelId="{38796BD7-2C6B-42F1-8704-C2D295F4AD3F}" type="pres">
      <dgm:prSet presAssocID="{0A5D9488-BF58-40EF-84A8-C1339A9F44E2}" presName="ParentAccent2" presStyleLbl="alignNode1" presStyleIdx="86" presStyleCnt="112"/>
      <dgm:spPr/>
    </dgm:pt>
    <dgm:pt modelId="{4A5C5350-0D4C-4003-B567-8B3464A56234}" type="pres">
      <dgm:prSet presAssocID="{0A5D9488-BF58-40EF-84A8-C1339A9F44E2}" presName="ParentAccent3" presStyleLbl="alignNode1" presStyleIdx="87" presStyleCnt="112"/>
      <dgm:spPr/>
    </dgm:pt>
    <dgm:pt modelId="{D49C01C5-F6EF-42FD-A07C-039B485A7143}" type="pres">
      <dgm:prSet presAssocID="{0A5D9488-BF58-40EF-84A8-C1339A9F44E2}" presName="ParentAccent4" presStyleLbl="alignNode1" presStyleIdx="88" presStyleCnt="112"/>
      <dgm:spPr/>
    </dgm:pt>
    <dgm:pt modelId="{87984CEC-70A1-4E2E-9087-7270FA3F16B1}" type="pres">
      <dgm:prSet presAssocID="{0A5D9488-BF58-40EF-84A8-C1339A9F44E2}" presName="ParentAccent5" presStyleLbl="alignNode1" presStyleIdx="89" presStyleCnt="112"/>
      <dgm:spPr/>
    </dgm:pt>
    <dgm:pt modelId="{7D191489-24AD-4E6E-B32B-EBA7FBE0FD3E}" type="pres">
      <dgm:prSet presAssocID="{0A5D9488-BF58-40EF-84A8-C1339A9F44E2}" presName="ParentAccent6" presStyleLbl="alignNode1" presStyleIdx="90" presStyleCnt="112"/>
      <dgm:spPr/>
    </dgm:pt>
    <dgm:pt modelId="{038CAF19-2D0E-4687-B2E3-B122F963DFDE}" type="pres">
      <dgm:prSet presAssocID="{0A5D9488-BF58-40EF-84A8-C1339A9F44E2}" presName="ParentAccent7" presStyleLbl="alignNode1" presStyleIdx="91" presStyleCnt="112"/>
      <dgm:spPr/>
    </dgm:pt>
    <dgm:pt modelId="{CC8F1640-2781-4ABA-94E6-F470E51E8D4F}" type="pres">
      <dgm:prSet presAssocID="{0A5D9488-BF58-40EF-84A8-C1339A9F44E2}" presName="ParentAccent8" presStyleLbl="alignNode1" presStyleIdx="92" presStyleCnt="112"/>
      <dgm:spPr/>
    </dgm:pt>
    <dgm:pt modelId="{3718B660-4CDE-4C12-992D-615E05B46490}" type="pres">
      <dgm:prSet presAssocID="{0A5D9488-BF58-40EF-84A8-C1339A9F44E2}" presName="ParentAccent9" presStyleLbl="alignNode1" presStyleIdx="93" presStyleCnt="112"/>
      <dgm:spPr/>
    </dgm:pt>
    <dgm:pt modelId="{9CB3701D-343E-47C6-9779-A6CCEBC7BFBE}" type="pres">
      <dgm:prSet presAssocID="{0A5D9488-BF58-40EF-84A8-C1339A9F44E2}" presName="ParentAccent10" presStyleLbl="alignNode1" presStyleIdx="94" presStyleCnt="112"/>
      <dgm:spPr/>
    </dgm:pt>
    <dgm:pt modelId="{4C28EB38-D486-4014-A238-668A70D1168C}" type="pres">
      <dgm:prSet presAssocID="{0A5D9488-BF58-40EF-84A8-C1339A9F44E2}" presName="Parent" presStyleLbl="alignNode1" presStyleIdx="95" presStyleCnt="112" custScaleX="132399" custScaleY="121364">
        <dgm:presLayoutVars>
          <dgm:chMax val="5"/>
          <dgm:chPref val="3"/>
          <dgm:bulletEnabled val="1"/>
        </dgm:presLayoutVars>
      </dgm:prSet>
      <dgm:spPr/>
    </dgm:pt>
    <dgm:pt modelId="{BAEF75FF-45A9-421D-855B-85F5AE2D0062}" type="pres">
      <dgm:prSet presAssocID="{DB1CAEEB-B750-46A1-A425-842502BC17AC}" presName="Child1Accent1" presStyleLbl="alignNode1" presStyleIdx="96" presStyleCnt="112"/>
      <dgm:spPr/>
    </dgm:pt>
    <dgm:pt modelId="{7B2EDF43-C0AE-4131-A57F-60AA5FDE4537}" type="pres">
      <dgm:prSet presAssocID="{DB1CAEEB-B750-46A1-A425-842502BC17AC}" presName="Child1Accent2" presStyleLbl="alignNode1" presStyleIdx="97" presStyleCnt="112"/>
      <dgm:spPr/>
    </dgm:pt>
    <dgm:pt modelId="{3EAC8E3F-00BD-47F6-879C-E93E26D98501}" type="pres">
      <dgm:prSet presAssocID="{DB1CAEEB-B750-46A1-A425-842502BC17AC}" presName="Child1Accent3" presStyleLbl="alignNode1" presStyleIdx="98" presStyleCnt="112"/>
      <dgm:spPr/>
    </dgm:pt>
    <dgm:pt modelId="{33357E92-C7DE-424F-B507-0325CD8E20A6}" type="pres">
      <dgm:prSet presAssocID="{DB1CAEEB-B750-46A1-A425-842502BC17AC}" presName="Child1Accent4" presStyleLbl="alignNode1" presStyleIdx="99" presStyleCnt="112"/>
      <dgm:spPr/>
    </dgm:pt>
    <dgm:pt modelId="{9E51C51D-B719-49DF-8094-3C75FEE5A240}" type="pres">
      <dgm:prSet presAssocID="{DB1CAEEB-B750-46A1-A425-842502BC17AC}" presName="Child1Accent5" presStyleLbl="alignNode1" presStyleIdx="100" presStyleCnt="112"/>
      <dgm:spPr/>
    </dgm:pt>
    <dgm:pt modelId="{B8D5E9E2-F624-4A5E-BABC-A7D31BDD94F7}" type="pres">
      <dgm:prSet presAssocID="{DB1CAEEB-B750-46A1-A425-842502BC17AC}" presName="Child1Accent6" presStyleLbl="alignNode1" presStyleIdx="101" presStyleCnt="112"/>
      <dgm:spPr/>
    </dgm:pt>
    <dgm:pt modelId="{EF8D12DF-E815-4A86-B025-23AAAD50489A}" type="pres">
      <dgm:prSet presAssocID="{DB1CAEEB-B750-46A1-A425-842502BC17AC}" presName="Child1Accent7" presStyleLbl="alignNode1" presStyleIdx="102" presStyleCnt="112"/>
      <dgm:spPr/>
    </dgm:pt>
    <dgm:pt modelId="{F52CEE13-1F92-4301-B8E6-6324BB9B4448}" type="pres">
      <dgm:prSet presAssocID="{DB1CAEEB-B750-46A1-A425-842502BC17AC}" presName="Child1Accent8" presStyleLbl="alignNode1" presStyleIdx="103" presStyleCnt="112"/>
      <dgm:spPr/>
    </dgm:pt>
    <dgm:pt modelId="{138571CA-C54C-46A1-B87E-CD3BEA47591B}" type="pres">
      <dgm:prSet presAssocID="{DB1CAEEB-B750-46A1-A425-842502BC17AC}" presName="Child1Accent9" presStyleLbl="alignNode1" presStyleIdx="104" presStyleCnt="112"/>
      <dgm:spPr/>
    </dgm:pt>
    <dgm:pt modelId="{7EAF00DB-8AEB-4C10-BFDA-6F8E9A8AB81B}" type="pres">
      <dgm:prSet presAssocID="{DB1CAEEB-B750-46A1-A425-842502BC17AC}" presName="Child1" presStyleLbl="revTx" presStyleIdx="8" presStyleCnt="10" custScaleX="107454">
        <dgm:presLayoutVars>
          <dgm:chMax/>
          <dgm:chPref val="0"/>
          <dgm:bulletEnabled val="1"/>
        </dgm:presLayoutVars>
      </dgm:prSet>
      <dgm:spPr/>
    </dgm:pt>
    <dgm:pt modelId="{0167FA34-4933-4D70-96F4-20EF2316FC53}" type="pres">
      <dgm:prSet presAssocID="{14AF3749-9AAD-4A04-A8A4-64E5E8422B37}" presName="Child2Accent1" presStyleLbl="alignNode1" presStyleIdx="105" presStyleCnt="112" custLinFactNeighborX="-20860" custLinFactNeighborY="8337"/>
      <dgm:spPr/>
    </dgm:pt>
    <dgm:pt modelId="{D4921792-55F3-485D-9301-CAFDB65968F3}" type="pres">
      <dgm:prSet presAssocID="{14AF3749-9AAD-4A04-A8A4-64E5E8422B37}" presName="Child2Accent2" presStyleLbl="alignNode1" presStyleIdx="106" presStyleCnt="112"/>
      <dgm:spPr/>
    </dgm:pt>
    <dgm:pt modelId="{5930B283-2D66-40E5-8251-5074DA317E00}" type="pres">
      <dgm:prSet presAssocID="{14AF3749-9AAD-4A04-A8A4-64E5E8422B37}" presName="Child2Accent3" presStyleLbl="alignNode1" presStyleIdx="107" presStyleCnt="112"/>
      <dgm:spPr/>
    </dgm:pt>
    <dgm:pt modelId="{7F5E395F-8DB5-43E7-868E-2E2A669A7409}" type="pres">
      <dgm:prSet presAssocID="{14AF3749-9AAD-4A04-A8A4-64E5E8422B37}" presName="Child2Accent4" presStyleLbl="alignNode1" presStyleIdx="108" presStyleCnt="112"/>
      <dgm:spPr/>
    </dgm:pt>
    <dgm:pt modelId="{662253BB-1DBC-4EA8-83BB-28566552D6B4}" type="pres">
      <dgm:prSet presAssocID="{14AF3749-9AAD-4A04-A8A4-64E5E8422B37}" presName="Child2Accent5" presStyleLbl="alignNode1" presStyleIdx="109" presStyleCnt="112"/>
      <dgm:spPr/>
    </dgm:pt>
    <dgm:pt modelId="{311537BA-942D-4C3B-B2A5-52213C925D3A}" type="pres">
      <dgm:prSet presAssocID="{14AF3749-9AAD-4A04-A8A4-64E5E8422B37}" presName="Child2Accent6" presStyleLbl="alignNode1" presStyleIdx="110" presStyleCnt="112"/>
      <dgm:spPr/>
    </dgm:pt>
    <dgm:pt modelId="{F9AF381C-65A0-4F01-940C-2F66344343F3}" type="pres">
      <dgm:prSet presAssocID="{14AF3749-9AAD-4A04-A8A4-64E5E8422B37}" presName="Child2Accent7" presStyleLbl="alignNode1" presStyleIdx="111" presStyleCnt="112"/>
      <dgm:spPr/>
    </dgm:pt>
    <dgm:pt modelId="{80030354-9AA0-4F7A-B8C5-6425DF808CA3}" type="pres">
      <dgm:prSet presAssocID="{14AF3749-9AAD-4A04-A8A4-64E5E8422B37}" presName="Child2" presStyleLbl="revTx" presStyleIdx="9" presStyleCnt="10">
        <dgm:presLayoutVars>
          <dgm:chMax/>
          <dgm:chPref val="0"/>
          <dgm:bulletEnabled val="1"/>
        </dgm:presLayoutVars>
      </dgm:prSet>
      <dgm:spPr/>
    </dgm:pt>
  </dgm:ptLst>
  <dgm:cxnLst>
    <dgm:cxn modelId="{EE4CDE0D-841D-4EAF-98D6-21EDF44571CB}" type="presOf" srcId="{18703E1F-2F4C-42AC-907D-E7204B386DFC}" destId="{B22DD7B6-408C-4F2B-83AE-8D3419FE18BD}" srcOrd="0" destOrd="0" presId="urn:microsoft.com/office/officeart/2011/layout/ConvergingText"/>
    <dgm:cxn modelId="{9BE25A27-9F1F-44FF-AB83-B729EDC120E9}" srcId="{0A5D9488-BF58-40EF-84A8-C1339A9F44E2}" destId="{14AF3749-9AAD-4A04-A8A4-64E5E8422B37}" srcOrd="1" destOrd="0" parTransId="{F451BF74-723D-4ED0-935F-929A290D5B62}" sibTransId="{1215615A-7F43-44CC-9603-2D3146A9323F}"/>
    <dgm:cxn modelId="{436B1E2A-158E-4487-8D73-A85286B3A811}" type="presOf" srcId="{0A5D9488-BF58-40EF-84A8-C1339A9F44E2}" destId="{4C28EB38-D486-4014-A238-668A70D1168C}" srcOrd="0" destOrd="0" presId="urn:microsoft.com/office/officeart/2011/layout/ConvergingText"/>
    <dgm:cxn modelId="{89834038-13F9-49A0-A58A-ACF6BA66161B}" srcId="{18703E1F-2F4C-42AC-907D-E7204B386DFC}" destId="{0A5D9488-BF58-40EF-84A8-C1339A9F44E2}" srcOrd="2" destOrd="0" parTransId="{2672BC57-3C2E-457F-8994-4EE418CE91F7}" sibTransId="{88DA48AB-569F-4033-8AFF-ED6FC636DA1A}"/>
    <dgm:cxn modelId="{33EFF13A-E9D1-4635-97AF-1CE1F43F8C4C}" srcId="{C357083B-68A8-4228-995F-3D24A949FA48}" destId="{B21A0479-092D-47A7-B778-8FD5A4F5BB90}" srcOrd="2" destOrd="0" parTransId="{657CB153-F2EE-4C7B-8C27-D33EFEA814E8}" sibTransId="{FF60C6B2-9840-477D-ABA7-80800FC56BD3}"/>
    <dgm:cxn modelId="{7F204E3D-C224-4569-9175-17944024CA76}" srcId="{1CEC72CD-25CD-4EAE-88E6-AC47829D59A0}" destId="{4D4A3DA1-2E92-4E3E-A576-0F91E6EAEFD9}" srcOrd="3" destOrd="0" parTransId="{E71A8425-18A4-40B8-A810-A363E0EB7B90}" sibTransId="{67072BB3-100C-41B1-82BD-0A6F916C0B2E}"/>
    <dgm:cxn modelId="{D96D8A61-6EC5-45D7-9F07-386A273E3E03}" srcId="{1CEC72CD-25CD-4EAE-88E6-AC47829D59A0}" destId="{4DB62632-DB17-4BE2-A00E-00D36F76DAE5}" srcOrd="2" destOrd="0" parTransId="{429C59F5-3612-48D3-9B4D-FA20ABC0352F}" sibTransId="{003ED1A1-6841-4D57-90BB-C561876CF97E}"/>
    <dgm:cxn modelId="{555D4044-074D-4052-947A-265A5AC74978}" type="presOf" srcId="{4D4A3DA1-2E92-4E3E-A576-0F91E6EAEFD9}" destId="{66E9BC98-6F4A-4150-8170-EA503195C84F}" srcOrd="0" destOrd="0" presId="urn:microsoft.com/office/officeart/2011/layout/ConvergingText"/>
    <dgm:cxn modelId="{83FC4346-C2AC-4515-9055-707C5F44435D}" type="presOf" srcId="{4DB62632-DB17-4BE2-A00E-00D36F76DAE5}" destId="{BAAF573F-C21D-4F28-A611-1882F244B7FA}" srcOrd="0" destOrd="0" presId="urn:microsoft.com/office/officeart/2011/layout/ConvergingText"/>
    <dgm:cxn modelId="{1AA2F96E-A702-45B5-8786-63C79433F22E}" srcId="{1CEC72CD-25CD-4EAE-88E6-AC47829D59A0}" destId="{A257F1FB-2E97-43FF-9219-C858204DD554}" srcOrd="1" destOrd="0" parTransId="{1FA4801A-3160-4816-8B12-2B69DD98F83B}" sibTransId="{E17F8EC5-7B9B-4C1C-A36A-1EAA3A6347F2}"/>
    <dgm:cxn modelId="{567A066F-D714-4CB8-8B4D-0ABA9308DF86}" srcId="{18703E1F-2F4C-42AC-907D-E7204B386DFC}" destId="{1CEC72CD-25CD-4EAE-88E6-AC47829D59A0}" srcOrd="1" destOrd="0" parTransId="{39CD1B5C-0907-48FF-A09F-305B9E324942}" sibTransId="{F9558CDA-B16E-4EBC-9B87-FCA550020505}"/>
    <dgm:cxn modelId="{5424C471-4EBE-43C9-995A-51A841924F88}" srcId="{1CEC72CD-25CD-4EAE-88E6-AC47829D59A0}" destId="{B26D339C-8F32-4E38-92F5-3F599C28BF1B}" srcOrd="4" destOrd="0" parTransId="{6BC27E93-4D7F-46F2-A7D0-30C1B9E18A9B}" sibTransId="{51413B09-001B-40BC-95BC-0F6564F130F2}"/>
    <dgm:cxn modelId="{4D044279-F7B1-4801-9C66-2919515D857B}" type="presOf" srcId="{C357083B-68A8-4228-995F-3D24A949FA48}" destId="{C78DE0A3-6868-4FA0-8433-BA24189D7EC8}" srcOrd="0" destOrd="0" presId="urn:microsoft.com/office/officeart/2011/layout/ConvergingText"/>
    <dgm:cxn modelId="{B6015E5A-D8FB-451A-883F-E17333A5E2E7}" type="presOf" srcId="{072D090E-D191-4E0C-859C-E6D3CC850A5B}" destId="{428834E9-96D8-42B9-B23B-E8DDAA34D3BF}" srcOrd="0" destOrd="0" presId="urn:microsoft.com/office/officeart/2011/layout/ConvergingText"/>
    <dgm:cxn modelId="{E61B9382-C276-4094-8FCD-1320FE86383A}" srcId="{18703E1F-2F4C-42AC-907D-E7204B386DFC}" destId="{C357083B-68A8-4228-995F-3D24A949FA48}" srcOrd="0" destOrd="0" parTransId="{7E88355E-1A25-4B08-8B96-641146599D83}" sibTransId="{99189508-9BFA-4BBF-B47C-1A776B490603}"/>
    <dgm:cxn modelId="{ADEE9186-18EE-4FC2-8CB3-28256D7226A2}" type="presOf" srcId="{DB1CAEEB-B750-46A1-A425-842502BC17AC}" destId="{7EAF00DB-8AEB-4C10-BFDA-6F8E9A8AB81B}" srcOrd="0" destOrd="0" presId="urn:microsoft.com/office/officeart/2011/layout/ConvergingText"/>
    <dgm:cxn modelId="{33923D87-279A-4936-8E38-D301D63C93B8}" type="presOf" srcId="{14AF3749-9AAD-4A04-A8A4-64E5E8422B37}" destId="{80030354-9AA0-4F7A-B8C5-6425DF808CA3}" srcOrd="0" destOrd="0" presId="urn:microsoft.com/office/officeart/2011/layout/ConvergingText"/>
    <dgm:cxn modelId="{96B4649F-6D99-42D0-A03C-A51C3603C748}" srcId="{1CEC72CD-25CD-4EAE-88E6-AC47829D59A0}" destId="{072D090E-D191-4E0C-859C-E6D3CC850A5B}" srcOrd="0" destOrd="0" parTransId="{3AA8E600-D35D-435D-9627-A8624517DB07}" sibTransId="{49DAD163-1E0A-4564-8F53-FA758CAB7AC5}"/>
    <dgm:cxn modelId="{64FCD1AD-C5D3-4E85-9E69-5ACE93A00437}" srcId="{C357083B-68A8-4228-995F-3D24A949FA48}" destId="{DD4AE854-D5CF-4F48-85D9-1B7AD4A4DD75}" srcOrd="1" destOrd="0" parTransId="{AB8F009E-3C58-44A2-9517-D93969AF5F87}" sibTransId="{C0DA4755-3414-44CD-8E7E-CDE72DD56545}"/>
    <dgm:cxn modelId="{356BC9AF-35F8-4DD8-B664-47848F32E12C}" type="presOf" srcId="{A257F1FB-2E97-43FF-9219-C858204DD554}" destId="{11AB451C-B953-4D9F-AE2F-BB037B2C4045}" srcOrd="0" destOrd="0" presId="urn:microsoft.com/office/officeart/2011/layout/ConvergingText"/>
    <dgm:cxn modelId="{351E7CC6-2305-4B26-ADF7-15E251BAEA02}" type="presOf" srcId="{3729C63C-A5DE-4261-BABD-F3B3604BCFCC}" destId="{6082AB8B-1802-41D2-B834-77C167A7DA75}" srcOrd="0" destOrd="0" presId="urn:microsoft.com/office/officeart/2011/layout/ConvergingText"/>
    <dgm:cxn modelId="{3330C3C6-35B8-4716-A3DB-2F60027B83EF}" type="presOf" srcId="{1CEC72CD-25CD-4EAE-88E6-AC47829D59A0}" destId="{F2AF5B77-C5F3-4C15-B470-8178379148C7}" srcOrd="0" destOrd="0" presId="urn:microsoft.com/office/officeart/2011/layout/ConvergingText"/>
    <dgm:cxn modelId="{1472CDC9-BEEC-4907-B6E5-43B238975DCA}" type="presOf" srcId="{B26D339C-8F32-4E38-92F5-3F599C28BF1B}" destId="{D3EB3924-4EE6-4E5B-B8D5-12F772DCB3C8}" srcOrd="0" destOrd="0" presId="urn:microsoft.com/office/officeart/2011/layout/ConvergingText"/>
    <dgm:cxn modelId="{471714DA-B387-45FD-ADF0-45887ED9B05A}" srcId="{0A5D9488-BF58-40EF-84A8-C1339A9F44E2}" destId="{DB1CAEEB-B750-46A1-A425-842502BC17AC}" srcOrd="0" destOrd="0" parTransId="{EF82AA08-FBB1-4216-96D7-285A5F312CDD}" sibTransId="{5A7D71C3-7681-4AAC-BBE2-FDD420372BB8}"/>
    <dgm:cxn modelId="{7CC66CDA-B090-4314-BD68-DA6F6D9821C5}" type="presOf" srcId="{B21A0479-092D-47A7-B778-8FD5A4F5BB90}" destId="{F49C57B1-D8F1-472B-8829-79C079B5F06D}" srcOrd="0" destOrd="0" presId="urn:microsoft.com/office/officeart/2011/layout/ConvergingText"/>
    <dgm:cxn modelId="{692DA2ED-EC12-4741-BCF1-1B00CF19601D}" srcId="{C357083B-68A8-4228-995F-3D24A949FA48}" destId="{3729C63C-A5DE-4261-BABD-F3B3604BCFCC}" srcOrd="0" destOrd="0" parTransId="{A47575B6-097B-4E8B-81EF-E67FC5D16492}" sibTransId="{AE3A03A6-B36E-4A9F-A0B3-11A25D15D3AD}"/>
    <dgm:cxn modelId="{50BC3FEE-6AB7-4BD4-BB82-BB58DD341B11}" type="presOf" srcId="{DD4AE854-D5CF-4F48-85D9-1B7AD4A4DD75}" destId="{BD7CB09A-F539-4CFA-957D-4D15B1AEF4D9}" srcOrd="0" destOrd="0" presId="urn:microsoft.com/office/officeart/2011/layout/ConvergingText"/>
    <dgm:cxn modelId="{8064398D-20BB-4F8F-96F9-0F71C60E2E65}" type="presParOf" srcId="{B22DD7B6-408C-4F2B-83AE-8D3419FE18BD}" destId="{894649B7-39DB-45A6-A015-5AE5E5D28AC7}" srcOrd="0" destOrd="0" presId="urn:microsoft.com/office/officeart/2011/layout/ConvergingText"/>
    <dgm:cxn modelId="{503E81AE-6179-4379-A88A-AB34ED450F0D}" type="presParOf" srcId="{894649B7-39DB-45A6-A015-5AE5E5D28AC7}" destId="{BA36585C-F5B8-498E-862F-CF301D86B2AB}" srcOrd="0" destOrd="0" presId="urn:microsoft.com/office/officeart/2011/layout/ConvergingText"/>
    <dgm:cxn modelId="{264BD198-A703-4505-8ED3-3688D2DF1976}" type="presParOf" srcId="{894649B7-39DB-45A6-A015-5AE5E5D28AC7}" destId="{68B73A62-B79D-4B42-A9BB-90F7EF3A851C}" srcOrd="1" destOrd="0" presId="urn:microsoft.com/office/officeart/2011/layout/ConvergingText"/>
    <dgm:cxn modelId="{1F574F36-041C-4893-AF06-01B79A0F1907}" type="presParOf" srcId="{894649B7-39DB-45A6-A015-5AE5E5D28AC7}" destId="{01E7F3FE-29EF-4069-B078-6CB42FE68F15}" srcOrd="2" destOrd="0" presId="urn:microsoft.com/office/officeart/2011/layout/ConvergingText"/>
    <dgm:cxn modelId="{40D7D759-7215-4B1D-A147-D13C29421578}" type="presParOf" srcId="{894649B7-39DB-45A6-A015-5AE5E5D28AC7}" destId="{94D2225C-92BD-482E-A02F-BCCFA131BF69}" srcOrd="3" destOrd="0" presId="urn:microsoft.com/office/officeart/2011/layout/ConvergingText"/>
    <dgm:cxn modelId="{52823D27-A8C4-427D-A524-14872F6B19A7}" type="presParOf" srcId="{894649B7-39DB-45A6-A015-5AE5E5D28AC7}" destId="{6DDA5413-30FA-4BC6-9936-CF4ECD7A4376}" srcOrd="4" destOrd="0" presId="urn:microsoft.com/office/officeart/2011/layout/ConvergingText"/>
    <dgm:cxn modelId="{2E6B7256-5B6F-431B-9418-0C736CF37421}" type="presParOf" srcId="{894649B7-39DB-45A6-A015-5AE5E5D28AC7}" destId="{512DC627-81FE-4892-B009-5FD6B4D36210}" srcOrd="5" destOrd="0" presId="urn:microsoft.com/office/officeart/2011/layout/ConvergingText"/>
    <dgm:cxn modelId="{7F35774A-E455-40BC-8F05-6E9724E2B128}" type="presParOf" srcId="{894649B7-39DB-45A6-A015-5AE5E5D28AC7}" destId="{5DD34E3E-7CE5-4F91-B0EB-A8DF73A59119}" srcOrd="6" destOrd="0" presId="urn:microsoft.com/office/officeart/2011/layout/ConvergingText"/>
    <dgm:cxn modelId="{B5BA9B95-931D-4340-B8EA-0F538DC35C3C}" type="presParOf" srcId="{894649B7-39DB-45A6-A015-5AE5E5D28AC7}" destId="{755FDC72-1329-46AB-A176-88351FA2EA70}" srcOrd="7" destOrd="0" presId="urn:microsoft.com/office/officeart/2011/layout/ConvergingText"/>
    <dgm:cxn modelId="{12C7517A-D1AD-4913-BFA8-0741B1D20D67}" type="presParOf" srcId="{894649B7-39DB-45A6-A015-5AE5E5D28AC7}" destId="{4710F1AE-8E60-4AE9-96DF-5B7A6F710F9D}" srcOrd="8" destOrd="0" presId="urn:microsoft.com/office/officeart/2011/layout/ConvergingText"/>
    <dgm:cxn modelId="{9DFD9E6D-9C37-4D46-ABFF-538634981A0A}" type="presParOf" srcId="{894649B7-39DB-45A6-A015-5AE5E5D28AC7}" destId="{7BDDD10F-40A3-47B0-8C7C-F90619A795AF}" srcOrd="9" destOrd="0" presId="urn:microsoft.com/office/officeart/2011/layout/ConvergingText"/>
    <dgm:cxn modelId="{F5485C74-F08C-4DE5-B0EF-AB5B2831554B}" type="presParOf" srcId="{894649B7-39DB-45A6-A015-5AE5E5D28AC7}" destId="{C78DE0A3-6868-4FA0-8433-BA24189D7EC8}" srcOrd="10" destOrd="0" presId="urn:microsoft.com/office/officeart/2011/layout/ConvergingText"/>
    <dgm:cxn modelId="{66E9FFCD-F7DA-493F-B9D5-ED974DF965D3}" type="presParOf" srcId="{894649B7-39DB-45A6-A015-5AE5E5D28AC7}" destId="{03B0345F-B50E-4159-BBE3-64F731F8B3DE}" srcOrd="11" destOrd="0" presId="urn:microsoft.com/office/officeart/2011/layout/ConvergingText"/>
    <dgm:cxn modelId="{8E28D0AA-9D19-460D-A327-1547DC5B7535}" type="presParOf" srcId="{894649B7-39DB-45A6-A015-5AE5E5D28AC7}" destId="{89ACFA24-2DFD-4B06-85DE-77534ACD5E21}" srcOrd="12" destOrd="0" presId="urn:microsoft.com/office/officeart/2011/layout/ConvergingText"/>
    <dgm:cxn modelId="{D992A899-25B0-4C67-A514-D52B9D9E6B5E}" type="presParOf" srcId="{894649B7-39DB-45A6-A015-5AE5E5D28AC7}" destId="{4DBC7AE3-86A9-48FE-9E4C-C1DA825E76F8}" srcOrd="13" destOrd="0" presId="urn:microsoft.com/office/officeart/2011/layout/ConvergingText"/>
    <dgm:cxn modelId="{A73C86A4-7559-44EF-9C25-79E272F2E148}" type="presParOf" srcId="{894649B7-39DB-45A6-A015-5AE5E5D28AC7}" destId="{B6F82EC5-EF0E-4644-B964-4D3211188264}" srcOrd="14" destOrd="0" presId="urn:microsoft.com/office/officeart/2011/layout/ConvergingText"/>
    <dgm:cxn modelId="{9AEE8067-5C55-4437-8050-443C829C1B70}" type="presParOf" srcId="{894649B7-39DB-45A6-A015-5AE5E5D28AC7}" destId="{647CC59A-41DC-4A15-AC24-45FB46C2F103}" srcOrd="15" destOrd="0" presId="urn:microsoft.com/office/officeart/2011/layout/ConvergingText"/>
    <dgm:cxn modelId="{E72A4808-1146-4993-80F7-084C3E1AAC4A}" type="presParOf" srcId="{894649B7-39DB-45A6-A015-5AE5E5D28AC7}" destId="{09F0177A-EAE4-417C-9E8D-AD893727ADAF}" srcOrd="16" destOrd="0" presId="urn:microsoft.com/office/officeart/2011/layout/ConvergingText"/>
    <dgm:cxn modelId="{9699BB10-E7F3-488F-8C01-0D0CD54CFAD0}" type="presParOf" srcId="{894649B7-39DB-45A6-A015-5AE5E5D28AC7}" destId="{3EB779F7-51CE-4EFB-A08E-90CD52F17851}" srcOrd="17" destOrd="0" presId="urn:microsoft.com/office/officeart/2011/layout/ConvergingText"/>
    <dgm:cxn modelId="{E9357E9B-025E-40B4-AFA0-CB4DFE56C9AF}" type="presParOf" srcId="{894649B7-39DB-45A6-A015-5AE5E5D28AC7}" destId="{AAA686B9-4417-4C9A-8936-2AAB171A9810}" srcOrd="18" destOrd="0" presId="urn:microsoft.com/office/officeart/2011/layout/ConvergingText"/>
    <dgm:cxn modelId="{05EDA37C-F0EA-435B-AD1C-4989BB21397D}" type="presParOf" srcId="{894649B7-39DB-45A6-A015-5AE5E5D28AC7}" destId="{D0E732D8-D5ED-42AA-913C-ED54004466BD}" srcOrd="19" destOrd="0" presId="urn:microsoft.com/office/officeart/2011/layout/ConvergingText"/>
    <dgm:cxn modelId="{3889524D-2E25-405F-861F-0E4EF4611694}" type="presParOf" srcId="{894649B7-39DB-45A6-A015-5AE5E5D28AC7}" destId="{6082AB8B-1802-41D2-B834-77C167A7DA75}" srcOrd="20" destOrd="0" presId="urn:microsoft.com/office/officeart/2011/layout/ConvergingText"/>
    <dgm:cxn modelId="{B433A263-A22D-403C-ABAD-7F5A292BF986}" type="presParOf" srcId="{894649B7-39DB-45A6-A015-5AE5E5D28AC7}" destId="{7E781B33-E97D-4232-9F27-92B330C60264}" srcOrd="21" destOrd="0" presId="urn:microsoft.com/office/officeart/2011/layout/ConvergingText"/>
    <dgm:cxn modelId="{3F4D113E-E114-45C1-ACA4-EC71A4D61082}" type="presParOf" srcId="{894649B7-39DB-45A6-A015-5AE5E5D28AC7}" destId="{E18D570E-9D96-49CF-9735-FAF96B09FDFE}" srcOrd="22" destOrd="0" presId="urn:microsoft.com/office/officeart/2011/layout/ConvergingText"/>
    <dgm:cxn modelId="{63D78655-91FE-46CC-8CD1-762D9F49790B}" type="presParOf" srcId="{894649B7-39DB-45A6-A015-5AE5E5D28AC7}" destId="{8B89AF42-1FB2-4CAB-A520-DA4B1000DC73}" srcOrd="23" destOrd="0" presId="urn:microsoft.com/office/officeart/2011/layout/ConvergingText"/>
    <dgm:cxn modelId="{954D8C72-CFD2-4EB8-BCEF-773703725FCA}" type="presParOf" srcId="{894649B7-39DB-45A6-A015-5AE5E5D28AC7}" destId="{3105A09C-37FA-434A-BE83-F9D68DC5423B}" srcOrd="24" destOrd="0" presId="urn:microsoft.com/office/officeart/2011/layout/ConvergingText"/>
    <dgm:cxn modelId="{65A6FFC6-6F60-4A85-ADC9-F4324EB52E74}" type="presParOf" srcId="{894649B7-39DB-45A6-A015-5AE5E5D28AC7}" destId="{FFC8FA55-95BE-4BA0-87F0-3C388D9A4353}" srcOrd="25" destOrd="0" presId="urn:microsoft.com/office/officeart/2011/layout/ConvergingText"/>
    <dgm:cxn modelId="{044E3339-398F-44A4-A936-CDFAB2FEE5A0}" type="presParOf" srcId="{894649B7-39DB-45A6-A015-5AE5E5D28AC7}" destId="{5F7569D5-F6A4-4680-A6C5-CE5A8AE52686}" srcOrd="26" destOrd="0" presId="urn:microsoft.com/office/officeart/2011/layout/ConvergingText"/>
    <dgm:cxn modelId="{B34DC3F8-738C-4709-B832-EAC438CAE487}" type="presParOf" srcId="{894649B7-39DB-45A6-A015-5AE5E5D28AC7}" destId="{79AC241A-7BA6-4596-9063-943957691265}" srcOrd="27" destOrd="0" presId="urn:microsoft.com/office/officeart/2011/layout/ConvergingText"/>
    <dgm:cxn modelId="{A8DF9FEB-1509-4B01-A160-262D4A04DDFB}" type="presParOf" srcId="{894649B7-39DB-45A6-A015-5AE5E5D28AC7}" destId="{BD7CB09A-F539-4CFA-957D-4D15B1AEF4D9}" srcOrd="28" destOrd="0" presId="urn:microsoft.com/office/officeart/2011/layout/ConvergingText"/>
    <dgm:cxn modelId="{A4407514-68DF-49AD-97DD-6EC5E3D5DCA5}" type="presParOf" srcId="{894649B7-39DB-45A6-A015-5AE5E5D28AC7}" destId="{2D2A09AE-7CD6-4B88-9CC2-91234FE5BC8C}" srcOrd="29" destOrd="0" presId="urn:microsoft.com/office/officeart/2011/layout/ConvergingText"/>
    <dgm:cxn modelId="{2AF8C753-AC17-49FC-B60E-C71D717070D2}" type="presParOf" srcId="{894649B7-39DB-45A6-A015-5AE5E5D28AC7}" destId="{CFE6883A-DCE4-463E-A449-EC71ACDA5551}" srcOrd="30" destOrd="0" presId="urn:microsoft.com/office/officeart/2011/layout/ConvergingText"/>
    <dgm:cxn modelId="{39A7FB19-A7A9-4212-B6CE-33185F401706}" type="presParOf" srcId="{894649B7-39DB-45A6-A015-5AE5E5D28AC7}" destId="{8CB4F812-86DA-47E0-A4EC-EE79AAE19BB4}" srcOrd="31" destOrd="0" presId="urn:microsoft.com/office/officeart/2011/layout/ConvergingText"/>
    <dgm:cxn modelId="{F9B392C9-53C9-4AA8-8DF0-DF98028E571E}" type="presParOf" srcId="{894649B7-39DB-45A6-A015-5AE5E5D28AC7}" destId="{4BDBE49D-420A-4024-8114-B94F2B28EFA9}" srcOrd="32" destOrd="0" presId="urn:microsoft.com/office/officeart/2011/layout/ConvergingText"/>
    <dgm:cxn modelId="{E8FEF72B-B3A2-4DE3-9330-B98FEF92FDF0}" type="presParOf" srcId="{894649B7-39DB-45A6-A015-5AE5E5D28AC7}" destId="{D61E65B7-C017-4E81-ADFE-2A6ED512852F}" srcOrd="33" destOrd="0" presId="urn:microsoft.com/office/officeart/2011/layout/ConvergingText"/>
    <dgm:cxn modelId="{C6C567E6-7721-4D60-98FD-6080EDC88370}" type="presParOf" srcId="{894649B7-39DB-45A6-A015-5AE5E5D28AC7}" destId="{50D09AF0-5821-480F-9B2B-A4B0EFEDB71F}" srcOrd="34" destOrd="0" presId="urn:microsoft.com/office/officeart/2011/layout/ConvergingText"/>
    <dgm:cxn modelId="{8515D2C0-0B9F-409A-8C61-00B9B31D3FB7}" type="presParOf" srcId="{894649B7-39DB-45A6-A015-5AE5E5D28AC7}" destId="{D15BBA23-28A2-42A7-9AE1-645662937EEC}" srcOrd="35" destOrd="0" presId="urn:microsoft.com/office/officeart/2011/layout/ConvergingText"/>
    <dgm:cxn modelId="{28D69EDF-FD94-4F8B-9AC9-48FD615D7038}" type="presParOf" srcId="{894649B7-39DB-45A6-A015-5AE5E5D28AC7}" destId="{F49C57B1-D8F1-472B-8829-79C079B5F06D}" srcOrd="36" destOrd="0" presId="urn:microsoft.com/office/officeart/2011/layout/ConvergingText"/>
    <dgm:cxn modelId="{E4A69BFC-A277-45D6-822B-DEFB9DDEF2AA}" type="presParOf" srcId="{B22DD7B6-408C-4F2B-83AE-8D3419FE18BD}" destId="{D1740165-FA21-4B60-B37C-57027A2EC6A7}" srcOrd="1" destOrd="0" presId="urn:microsoft.com/office/officeart/2011/layout/ConvergingText"/>
    <dgm:cxn modelId="{A737DB3A-5421-4251-BAB5-1DA5BCEBFA38}" type="presParOf" srcId="{B22DD7B6-408C-4F2B-83AE-8D3419FE18BD}" destId="{B6E3514C-1D30-49F7-B9CD-894DFD8CFB5E}" srcOrd="2" destOrd="0" presId="urn:microsoft.com/office/officeart/2011/layout/ConvergingText"/>
    <dgm:cxn modelId="{85FA53CA-D503-4C86-8469-322104882A95}" type="presParOf" srcId="{B6E3514C-1D30-49F7-B9CD-894DFD8CFB5E}" destId="{BA453EEF-800A-4663-B6C2-69022CE1ECB7}" srcOrd="0" destOrd="0" presId="urn:microsoft.com/office/officeart/2011/layout/ConvergingText"/>
    <dgm:cxn modelId="{8C5CEF20-9AF1-4A66-ABAF-F6DB7442D91E}" type="presParOf" srcId="{B6E3514C-1D30-49F7-B9CD-894DFD8CFB5E}" destId="{0CEEF60A-D853-434A-8618-3290FA3DAAFC}" srcOrd="1" destOrd="0" presId="urn:microsoft.com/office/officeart/2011/layout/ConvergingText"/>
    <dgm:cxn modelId="{07218FEA-2CE6-4BA8-A810-163D53F5F358}" type="presParOf" srcId="{B6E3514C-1D30-49F7-B9CD-894DFD8CFB5E}" destId="{C27577AE-27BE-4B3B-8E56-919B7F79FCA1}" srcOrd="2" destOrd="0" presId="urn:microsoft.com/office/officeart/2011/layout/ConvergingText"/>
    <dgm:cxn modelId="{5A509C4F-1709-4459-9931-D61CF9C82F83}" type="presParOf" srcId="{B6E3514C-1D30-49F7-B9CD-894DFD8CFB5E}" destId="{F86023DB-241B-477A-B4EE-5DA91CFF572A}" srcOrd="3" destOrd="0" presId="urn:microsoft.com/office/officeart/2011/layout/ConvergingText"/>
    <dgm:cxn modelId="{8B384534-67DA-4A53-8C28-41529C87E173}" type="presParOf" srcId="{B6E3514C-1D30-49F7-B9CD-894DFD8CFB5E}" destId="{682CC796-6CD1-4A89-9069-4B6D2D89FB15}" srcOrd="4" destOrd="0" presId="urn:microsoft.com/office/officeart/2011/layout/ConvergingText"/>
    <dgm:cxn modelId="{947EF83C-9CC8-48C0-94EF-2F6E8A14F3F8}" type="presParOf" srcId="{B6E3514C-1D30-49F7-B9CD-894DFD8CFB5E}" destId="{E962059B-8940-4B54-A7E2-F9EE9225002F}" srcOrd="5" destOrd="0" presId="urn:microsoft.com/office/officeart/2011/layout/ConvergingText"/>
    <dgm:cxn modelId="{A3ABB9CB-4E62-4F03-A354-D94622337F5D}" type="presParOf" srcId="{B6E3514C-1D30-49F7-B9CD-894DFD8CFB5E}" destId="{B51D97D3-A362-4866-85C5-E9EC331D432C}" srcOrd="6" destOrd="0" presId="urn:microsoft.com/office/officeart/2011/layout/ConvergingText"/>
    <dgm:cxn modelId="{7C6A03CC-7F43-473F-B529-CB557B2FFB63}" type="presParOf" srcId="{B6E3514C-1D30-49F7-B9CD-894DFD8CFB5E}" destId="{F2C84962-67A7-4E1E-B744-07012E958275}" srcOrd="7" destOrd="0" presId="urn:microsoft.com/office/officeart/2011/layout/ConvergingText"/>
    <dgm:cxn modelId="{10349D7D-61C3-4AB2-8B2D-98E97BCF2ACE}" type="presParOf" srcId="{B6E3514C-1D30-49F7-B9CD-894DFD8CFB5E}" destId="{4E7FFEEA-16CD-4910-9ED2-B2E7DFEB1BC5}" srcOrd="8" destOrd="0" presId="urn:microsoft.com/office/officeart/2011/layout/ConvergingText"/>
    <dgm:cxn modelId="{944B5BC7-3591-42F4-A2A5-36E1A45BFAC1}" type="presParOf" srcId="{B6E3514C-1D30-49F7-B9CD-894DFD8CFB5E}" destId="{0EAFF21F-8767-47C7-BA71-37AF70AA2531}" srcOrd="9" destOrd="0" presId="urn:microsoft.com/office/officeart/2011/layout/ConvergingText"/>
    <dgm:cxn modelId="{5E121806-0A27-4A19-B28D-ACAD3ABA7443}" type="presParOf" srcId="{B6E3514C-1D30-49F7-B9CD-894DFD8CFB5E}" destId="{F2AF5B77-C5F3-4C15-B470-8178379148C7}" srcOrd="10" destOrd="0" presId="urn:microsoft.com/office/officeart/2011/layout/ConvergingText"/>
    <dgm:cxn modelId="{7E81B241-A816-4636-9BA8-17E877631FE8}" type="presParOf" srcId="{B6E3514C-1D30-49F7-B9CD-894DFD8CFB5E}" destId="{7BB4867C-2A9E-47CD-96FA-41CD3E1895D8}" srcOrd="11" destOrd="0" presId="urn:microsoft.com/office/officeart/2011/layout/ConvergingText"/>
    <dgm:cxn modelId="{D71A353C-3666-43A7-A2C0-0DD1FBBEBBE1}" type="presParOf" srcId="{B6E3514C-1D30-49F7-B9CD-894DFD8CFB5E}" destId="{C4F39DED-9711-49FA-9A62-AD313E63255C}" srcOrd="12" destOrd="0" presId="urn:microsoft.com/office/officeart/2011/layout/ConvergingText"/>
    <dgm:cxn modelId="{5F2DEAD2-528C-458B-8419-3D4E35F3A748}" type="presParOf" srcId="{B6E3514C-1D30-49F7-B9CD-894DFD8CFB5E}" destId="{2D171BE8-ADE5-441D-9D38-ECEF92D4B489}" srcOrd="13" destOrd="0" presId="urn:microsoft.com/office/officeart/2011/layout/ConvergingText"/>
    <dgm:cxn modelId="{96DCC4D2-CC6A-4277-B9DC-E35117608BA1}" type="presParOf" srcId="{B6E3514C-1D30-49F7-B9CD-894DFD8CFB5E}" destId="{34C6871B-91E9-43F5-8570-28EB4B4DBFBA}" srcOrd="14" destOrd="0" presId="urn:microsoft.com/office/officeart/2011/layout/ConvergingText"/>
    <dgm:cxn modelId="{3864626E-6035-443E-A486-8AB0F2DB7B87}" type="presParOf" srcId="{B6E3514C-1D30-49F7-B9CD-894DFD8CFB5E}" destId="{93EB8E4D-85AC-44FB-B12A-FD457ED4862C}" srcOrd="15" destOrd="0" presId="urn:microsoft.com/office/officeart/2011/layout/ConvergingText"/>
    <dgm:cxn modelId="{C6346A1E-0762-4E59-B97F-F18B42F72734}" type="presParOf" srcId="{B6E3514C-1D30-49F7-B9CD-894DFD8CFB5E}" destId="{D0ABB3AD-89E6-4621-A964-301AD9E83CC2}" srcOrd="16" destOrd="0" presId="urn:microsoft.com/office/officeart/2011/layout/ConvergingText"/>
    <dgm:cxn modelId="{21CEBC77-8CFC-4627-BC32-5060BE0F6420}" type="presParOf" srcId="{B6E3514C-1D30-49F7-B9CD-894DFD8CFB5E}" destId="{7404F8FD-8415-4673-A63B-A49CC5241F0D}" srcOrd="17" destOrd="0" presId="urn:microsoft.com/office/officeart/2011/layout/ConvergingText"/>
    <dgm:cxn modelId="{8F9E0632-6921-4A3B-9924-ECADB537F064}" type="presParOf" srcId="{B6E3514C-1D30-49F7-B9CD-894DFD8CFB5E}" destId="{61863DDD-4AFF-4E48-A6D2-4E4A75F401E2}" srcOrd="18" destOrd="0" presId="urn:microsoft.com/office/officeart/2011/layout/ConvergingText"/>
    <dgm:cxn modelId="{71EC7081-3B9D-4E3C-8A59-3C6BE8513E3F}" type="presParOf" srcId="{B6E3514C-1D30-49F7-B9CD-894DFD8CFB5E}" destId="{4B07DAFF-67BE-42E3-AE14-EE36C51E8B1F}" srcOrd="19" destOrd="0" presId="urn:microsoft.com/office/officeart/2011/layout/ConvergingText"/>
    <dgm:cxn modelId="{1EC16981-7ADB-4630-B5EE-6BBA0EC16F8C}" type="presParOf" srcId="{B6E3514C-1D30-49F7-B9CD-894DFD8CFB5E}" destId="{428834E9-96D8-42B9-B23B-E8DDAA34D3BF}" srcOrd="20" destOrd="0" presId="urn:microsoft.com/office/officeart/2011/layout/ConvergingText"/>
    <dgm:cxn modelId="{7F0D1291-B462-4FE7-95BD-C263A6C71A65}" type="presParOf" srcId="{B6E3514C-1D30-49F7-B9CD-894DFD8CFB5E}" destId="{B7269520-EA59-48C5-B219-DDA941C0A6FD}" srcOrd="21" destOrd="0" presId="urn:microsoft.com/office/officeart/2011/layout/ConvergingText"/>
    <dgm:cxn modelId="{CF4E57E4-40A3-46D4-8868-6A3CDF33F773}" type="presParOf" srcId="{B6E3514C-1D30-49F7-B9CD-894DFD8CFB5E}" destId="{B03E5E4C-887E-44AE-986D-589921924E89}" srcOrd="22" destOrd="0" presId="urn:microsoft.com/office/officeart/2011/layout/ConvergingText"/>
    <dgm:cxn modelId="{6F53D4BD-1E6A-4207-9397-B3EA19486D23}" type="presParOf" srcId="{B6E3514C-1D30-49F7-B9CD-894DFD8CFB5E}" destId="{F631E382-D5D7-4CA0-A55B-C86EE568ACF7}" srcOrd="23" destOrd="0" presId="urn:microsoft.com/office/officeart/2011/layout/ConvergingText"/>
    <dgm:cxn modelId="{173E5390-538B-447C-A803-22B70D39B7F1}" type="presParOf" srcId="{B6E3514C-1D30-49F7-B9CD-894DFD8CFB5E}" destId="{CB45B36D-F071-4E7B-B4AD-DC1F80B3B1AF}" srcOrd="24" destOrd="0" presId="urn:microsoft.com/office/officeart/2011/layout/ConvergingText"/>
    <dgm:cxn modelId="{BBFE1562-B082-4BEC-9C91-63D95068B0CA}" type="presParOf" srcId="{B6E3514C-1D30-49F7-B9CD-894DFD8CFB5E}" destId="{A8714B9A-36A8-4FAC-A5C0-55FF321BCE28}" srcOrd="25" destOrd="0" presId="urn:microsoft.com/office/officeart/2011/layout/ConvergingText"/>
    <dgm:cxn modelId="{0944CA5E-0B04-4730-A865-050292E2826A}" type="presParOf" srcId="{B6E3514C-1D30-49F7-B9CD-894DFD8CFB5E}" destId="{48DF2191-61E7-4C28-91A2-6432BB0DC690}" srcOrd="26" destOrd="0" presId="urn:microsoft.com/office/officeart/2011/layout/ConvergingText"/>
    <dgm:cxn modelId="{AFEFD077-8623-46DA-B1BF-45FAD9787161}" type="presParOf" srcId="{B6E3514C-1D30-49F7-B9CD-894DFD8CFB5E}" destId="{7BB14544-FB91-4802-A141-409963409F12}" srcOrd="27" destOrd="0" presId="urn:microsoft.com/office/officeart/2011/layout/ConvergingText"/>
    <dgm:cxn modelId="{9DC13FEB-A46F-4DA3-8B17-75ED332D538A}" type="presParOf" srcId="{B6E3514C-1D30-49F7-B9CD-894DFD8CFB5E}" destId="{11AB451C-B953-4D9F-AE2F-BB037B2C4045}" srcOrd="28" destOrd="0" presId="urn:microsoft.com/office/officeart/2011/layout/ConvergingText"/>
    <dgm:cxn modelId="{0DC2D961-4758-499B-A29A-572919E3D24E}" type="presParOf" srcId="{B6E3514C-1D30-49F7-B9CD-894DFD8CFB5E}" destId="{C4E1B8B9-09A2-41FE-910A-5D654F8FEB45}" srcOrd="29" destOrd="0" presId="urn:microsoft.com/office/officeart/2011/layout/ConvergingText"/>
    <dgm:cxn modelId="{A4FB335A-52E2-42EF-BB37-DF20E6F481FF}" type="presParOf" srcId="{B6E3514C-1D30-49F7-B9CD-894DFD8CFB5E}" destId="{2C90E907-10B0-4665-8D16-DE052498E002}" srcOrd="30" destOrd="0" presId="urn:microsoft.com/office/officeart/2011/layout/ConvergingText"/>
    <dgm:cxn modelId="{5FB4AEEF-C456-44BB-8C97-025118F8DBDD}" type="presParOf" srcId="{B6E3514C-1D30-49F7-B9CD-894DFD8CFB5E}" destId="{0A815B99-6304-481E-9E65-61B3B73754A1}" srcOrd="31" destOrd="0" presId="urn:microsoft.com/office/officeart/2011/layout/ConvergingText"/>
    <dgm:cxn modelId="{27153F92-8277-4A25-9129-DD4792C24455}" type="presParOf" srcId="{B6E3514C-1D30-49F7-B9CD-894DFD8CFB5E}" destId="{6EE8A683-4143-4F04-9E6E-F58E0F8DB538}" srcOrd="32" destOrd="0" presId="urn:microsoft.com/office/officeart/2011/layout/ConvergingText"/>
    <dgm:cxn modelId="{A2D065CD-F2E0-45C8-A458-A831C6E247BF}" type="presParOf" srcId="{B6E3514C-1D30-49F7-B9CD-894DFD8CFB5E}" destId="{6784D2DD-EFC2-4037-8655-D76900783707}" srcOrd="33" destOrd="0" presId="urn:microsoft.com/office/officeart/2011/layout/ConvergingText"/>
    <dgm:cxn modelId="{EBDADDCD-4A08-4977-98DA-F52653158C7F}" type="presParOf" srcId="{B6E3514C-1D30-49F7-B9CD-894DFD8CFB5E}" destId="{BC32E3AC-EC72-41B8-BF7E-EC9A0D372B5F}" srcOrd="34" destOrd="0" presId="urn:microsoft.com/office/officeart/2011/layout/ConvergingText"/>
    <dgm:cxn modelId="{8720E331-1C82-4125-ACDF-2AE04402BD9B}" type="presParOf" srcId="{B6E3514C-1D30-49F7-B9CD-894DFD8CFB5E}" destId="{922FA5D4-E061-433D-9380-3B9D540C81A1}" srcOrd="35" destOrd="0" presId="urn:microsoft.com/office/officeart/2011/layout/ConvergingText"/>
    <dgm:cxn modelId="{3B17E4F4-AA31-4DC2-82D2-12794732D4B7}" type="presParOf" srcId="{B6E3514C-1D30-49F7-B9CD-894DFD8CFB5E}" destId="{BAAF573F-C21D-4F28-A611-1882F244B7FA}" srcOrd="36" destOrd="0" presId="urn:microsoft.com/office/officeart/2011/layout/ConvergingText"/>
    <dgm:cxn modelId="{3CEE6C56-8B9D-4572-B9A8-D731F3BF53CF}" type="presParOf" srcId="{B6E3514C-1D30-49F7-B9CD-894DFD8CFB5E}" destId="{4A9733B5-9BB1-4568-A9DB-E3732BD2FBAD}" srcOrd="37" destOrd="0" presId="urn:microsoft.com/office/officeart/2011/layout/ConvergingText"/>
    <dgm:cxn modelId="{6ED498A8-3406-4AD6-82A9-49062BB305BE}" type="presParOf" srcId="{B6E3514C-1D30-49F7-B9CD-894DFD8CFB5E}" destId="{CEA47556-1770-4371-BACA-37B000614AB1}" srcOrd="38" destOrd="0" presId="urn:microsoft.com/office/officeart/2011/layout/ConvergingText"/>
    <dgm:cxn modelId="{53E03F75-4751-4BD4-B110-90589176209A}" type="presParOf" srcId="{B6E3514C-1D30-49F7-B9CD-894DFD8CFB5E}" destId="{265CAA25-4D02-457D-A9DD-C3FDE15E1BED}" srcOrd="39" destOrd="0" presId="urn:microsoft.com/office/officeart/2011/layout/ConvergingText"/>
    <dgm:cxn modelId="{7ADF9D7B-EA76-4EC6-9D7B-D2FB7D17BF1E}" type="presParOf" srcId="{B6E3514C-1D30-49F7-B9CD-894DFD8CFB5E}" destId="{868C50F6-7AB7-439D-921D-12C7AA76ED6C}" srcOrd="40" destOrd="0" presId="urn:microsoft.com/office/officeart/2011/layout/ConvergingText"/>
    <dgm:cxn modelId="{58065C5A-6214-4694-85F6-6832A75B6FA4}" type="presParOf" srcId="{B6E3514C-1D30-49F7-B9CD-894DFD8CFB5E}" destId="{F10636FD-EEE2-4922-96A7-7A58A5DC9D37}" srcOrd="41" destOrd="0" presId="urn:microsoft.com/office/officeart/2011/layout/ConvergingText"/>
    <dgm:cxn modelId="{F3C45873-2001-4C81-AFB3-815C681D3DD3}" type="presParOf" srcId="{B6E3514C-1D30-49F7-B9CD-894DFD8CFB5E}" destId="{5C428DEE-0AAD-43D4-A574-E94CE232B09E}" srcOrd="42" destOrd="0" presId="urn:microsoft.com/office/officeart/2011/layout/ConvergingText"/>
    <dgm:cxn modelId="{C72498CD-CF84-43CC-AF0F-9BACAE955E00}" type="presParOf" srcId="{B6E3514C-1D30-49F7-B9CD-894DFD8CFB5E}" destId="{BBB8A422-0542-4737-BB66-5F7F7C8556D0}" srcOrd="43" destOrd="0" presId="urn:microsoft.com/office/officeart/2011/layout/ConvergingText"/>
    <dgm:cxn modelId="{9EFABFBB-FCDE-4729-BBC4-9F82BE3765D8}" type="presParOf" srcId="{B6E3514C-1D30-49F7-B9CD-894DFD8CFB5E}" destId="{0551C374-0EE4-4398-B959-414D8AB84ABA}" srcOrd="44" destOrd="0" presId="urn:microsoft.com/office/officeart/2011/layout/ConvergingText"/>
    <dgm:cxn modelId="{7DD65428-8D97-4573-A1D6-9D6DA35FCD8A}" type="presParOf" srcId="{B6E3514C-1D30-49F7-B9CD-894DFD8CFB5E}" destId="{66E9BC98-6F4A-4150-8170-EA503195C84F}" srcOrd="45" destOrd="0" presId="urn:microsoft.com/office/officeart/2011/layout/ConvergingText"/>
    <dgm:cxn modelId="{81C5BCCB-93C5-4776-976E-D1DA6F8EA68B}" type="presParOf" srcId="{B6E3514C-1D30-49F7-B9CD-894DFD8CFB5E}" destId="{C18CBB0A-9318-4C6D-A46F-BAA8431385B1}" srcOrd="46" destOrd="0" presId="urn:microsoft.com/office/officeart/2011/layout/ConvergingText"/>
    <dgm:cxn modelId="{4C36D8DC-B6A0-40B0-B277-B12FCF1A145C}" type="presParOf" srcId="{B6E3514C-1D30-49F7-B9CD-894DFD8CFB5E}" destId="{11A18B48-E231-4C30-AFF3-979C7A960E80}" srcOrd="47" destOrd="0" presId="urn:microsoft.com/office/officeart/2011/layout/ConvergingText"/>
    <dgm:cxn modelId="{19C1607E-5BC6-46CF-A1FC-E177DF3BC1F8}" type="presParOf" srcId="{B6E3514C-1D30-49F7-B9CD-894DFD8CFB5E}" destId="{C21DA1F8-1200-444C-9BD0-3CDD939E9B62}" srcOrd="48" destOrd="0" presId="urn:microsoft.com/office/officeart/2011/layout/ConvergingText"/>
    <dgm:cxn modelId="{C1B43000-843A-4859-9E17-699BAE4D77C9}" type="presParOf" srcId="{B6E3514C-1D30-49F7-B9CD-894DFD8CFB5E}" destId="{27DCCC77-86DA-44F0-BD30-AA5C9A477814}" srcOrd="49" destOrd="0" presId="urn:microsoft.com/office/officeart/2011/layout/ConvergingText"/>
    <dgm:cxn modelId="{1572F870-98E7-45CC-94DA-897747998A36}" type="presParOf" srcId="{B6E3514C-1D30-49F7-B9CD-894DFD8CFB5E}" destId="{5129B874-D808-4155-8ACE-F2FE31C07C76}" srcOrd="50" destOrd="0" presId="urn:microsoft.com/office/officeart/2011/layout/ConvergingText"/>
    <dgm:cxn modelId="{93F5ED59-05AC-4380-A168-E325E70B1C94}" type="presParOf" srcId="{B6E3514C-1D30-49F7-B9CD-894DFD8CFB5E}" destId="{FF44644E-DCDB-4039-B5FF-5D5CF46A8A31}" srcOrd="51" destOrd="0" presId="urn:microsoft.com/office/officeart/2011/layout/ConvergingText"/>
    <dgm:cxn modelId="{C67AF842-F197-485E-A0CE-60456B1F2EAA}" type="presParOf" srcId="{B6E3514C-1D30-49F7-B9CD-894DFD8CFB5E}" destId="{74BA139A-0D4F-4838-9600-0E4D72402CC7}" srcOrd="52" destOrd="0" presId="urn:microsoft.com/office/officeart/2011/layout/ConvergingText"/>
    <dgm:cxn modelId="{E45FC850-4745-4F82-8E2D-DC7523370466}" type="presParOf" srcId="{B6E3514C-1D30-49F7-B9CD-894DFD8CFB5E}" destId="{502FD7C0-1598-4B10-9404-14468097094D}" srcOrd="53" destOrd="0" presId="urn:microsoft.com/office/officeart/2011/layout/ConvergingText"/>
    <dgm:cxn modelId="{461D056E-3480-4515-83DE-7AE4032D0A77}" type="presParOf" srcId="{B6E3514C-1D30-49F7-B9CD-894DFD8CFB5E}" destId="{BBCC8B46-D9D6-4020-865D-FD105EB44D51}" srcOrd="54" destOrd="0" presId="urn:microsoft.com/office/officeart/2011/layout/ConvergingText"/>
    <dgm:cxn modelId="{7D919A91-0041-47B6-A07C-67CD54702B0D}" type="presParOf" srcId="{B6E3514C-1D30-49F7-B9CD-894DFD8CFB5E}" destId="{D3EB3924-4EE6-4E5B-B8D5-12F772DCB3C8}" srcOrd="55" destOrd="0" presId="urn:microsoft.com/office/officeart/2011/layout/ConvergingText"/>
    <dgm:cxn modelId="{FC280477-D205-448E-8D38-C621F7A63F43}" type="presParOf" srcId="{B22DD7B6-408C-4F2B-83AE-8D3419FE18BD}" destId="{71E0F8AE-3963-412D-BE61-E68DAADBDBAF}" srcOrd="3" destOrd="0" presId="urn:microsoft.com/office/officeart/2011/layout/ConvergingText"/>
    <dgm:cxn modelId="{9329F65C-FC88-42E4-9E0F-D84EA8549001}" type="presParOf" srcId="{B22DD7B6-408C-4F2B-83AE-8D3419FE18BD}" destId="{676C5D76-AB87-4FB8-8243-A064AB7B498E}" srcOrd="4" destOrd="0" presId="urn:microsoft.com/office/officeart/2011/layout/ConvergingText"/>
    <dgm:cxn modelId="{0F087C02-074B-49C8-8AC7-A23EC944E135}" type="presParOf" srcId="{676C5D76-AB87-4FB8-8243-A064AB7B498E}" destId="{D5379A9E-CD99-4D6B-8920-A9E99F49742A}" srcOrd="0" destOrd="0" presId="urn:microsoft.com/office/officeart/2011/layout/ConvergingText"/>
    <dgm:cxn modelId="{962A8F82-BDA5-4A88-81E3-D6DA4C5C2FBE}" type="presParOf" srcId="{676C5D76-AB87-4FB8-8243-A064AB7B498E}" destId="{38796BD7-2C6B-42F1-8704-C2D295F4AD3F}" srcOrd="1" destOrd="0" presId="urn:microsoft.com/office/officeart/2011/layout/ConvergingText"/>
    <dgm:cxn modelId="{8584A768-FA79-4CC8-A4C0-D3D2E6CA7ACA}" type="presParOf" srcId="{676C5D76-AB87-4FB8-8243-A064AB7B498E}" destId="{4A5C5350-0D4C-4003-B567-8B3464A56234}" srcOrd="2" destOrd="0" presId="urn:microsoft.com/office/officeart/2011/layout/ConvergingText"/>
    <dgm:cxn modelId="{75073639-269F-4B47-921E-AA488EB4F9FB}" type="presParOf" srcId="{676C5D76-AB87-4FB8-8243-A064AB7B498E}" destId="{D49C01C5-F6EF-42FD-A07C-039B485A7143}" srcOrd="3" destOrd="0" presId="urn:microsoft.com/office/officeart/2011/layout/ConvergingText"/>
    <dgm:cxn modelId="{600DC000-DC5F-4B72-9F24-794EE5CC54F5}" type="presParOf" srcId="{676C5D76-AB87-4FB8-8243-A064AB7B498E}" destId="{87984CEC-70A1-4E2E-9087-7270FA3F16B1}" srcOrd="4" destOrd="0" presId="urn:microsoft.com/office/officeart/2011/layout/ConvergingText"/>
    <dgm:cxn modelId="{520AB788-4132-42AD-80A6-A73D59CBA2E6}" type="presParOf" srcId="{676C5D76-AB87-4FB8-8243-A064AB7B498E}" destId="{7D191489-24AD-4E6E-B32B-EBA7FBE0FD3E}" srcOrd="5" destOrd="0" presId="urn:microsoft.com/office/officeart/2011/layout/ConvergingText"/>
    <dgm:cxn modelId="{5FB47ED5-429C-48F9-8244-239442205F3C}" type="presParOf" srcId="{676C5D76-AB87-4FB8-8243-A064AB7B498E}" destId="{038CAF19-2D0E-4687-B2E3-B122F963DFDE}" srcOrd="6" destOrd="0" presId="urn:microsoft.com/office/officeart/2011/layout/ConvergingText"/>
    <dgm:cxn modelId="{46B5D8FF-E663-46E4-B19E-CB1E0EBE33D0}" type="presParOf" srcId="{676C5D76-AB87-4FB8-8243-A064AB7B498E}" destId="{CC8F1640-2781-4ABA-94E6-F470E51E8D4F}" srcOrd="7" destOrd="0" presId="urn:microsoft.com/office/officeart/2011/layout/ConvergingText"/>
    <dgm:cxn modelId="{96F4D01D-A80E-4BE0-AC3D-B15DF1F61816}" type="presParOf" srcId="{676C5D76-AB87-4FB8-8243-A064AB7B498E}" destId="{3718B660-4CDE-4C12-992D-615E05B46490}" srcOrd="8" destOrd="0" presId="urn:microsoft.com/office/officeart/2011/layout/ConvergingText"/>
    <dgm:cxn modelId="{830A5B6E-7314-44CF-8821-04A39EDB8DD6}" type="presParOf" srcId="{676C5D76-AB87-4FB8-8243-A064AB7B498E}" destId="{9CB3701D-343E-47C6-9779-A6CCEBC7BFBE}" srcOrd="9" destOrd="0" presId="urn:microsoft.com/office/officeart/2011/layout/ConvergingText"/>
    <dgm:cxn modelId="{7BEC798A-1E11-4E27-B29E-73921D5F6826}" type="presParOf" srcId="{676C5D76-AB87-4FB8-8243-A064AB7B498E}" destId="{4C28EB38-D486-4014-A238-668A70D1168C}" srcOrd="10" destOrd="0" presId="urn:microsoft.com/office/officeart/2011/layout/ConvergingText"/>
    <dgm:cxn modelId="{693B02CB-5DEF-4C95-8D63-646BEFA20FEB}" type="presParOf" srcId="{676C5D76-AB87-4FB8-8243-A064AB7B498E}" destId="{BAEF75FF-45A9-421D-855B-85F5AE2D0062}" srcOrd="11" destOrd="0" presId="urn:microsoft.com/office/officeart/2011/layout/ConvergingText"/>
    <dgm:cxn modelId="{794DF8A5-20D2-443B-82BB-FBEF89027D59}" type="presParOf" srcId="{676C5D76-AB87-4FB8-8243-A064AB7B498E}" destId="{7B2EDF43-C0AE-4131-A57F-60AA5FDE4537}" srcOrd="12" destOrd="0" presId="urn:microsoft.com/office/officeart/2011/layout/ConvergingText"/>
    <dgm:cxn modelId="{66441992-BDB3-4A9B-A39A-1650936F2ABA}" type="presParOf" srcId="{676C5D76-AB87-4FB8-8243-A064AB7B498E}" destId="{3EAC8E3F-00BD-47F6-879C-E93E26D98501}" srcOrd="13" destOrd="0" presId="urn:microsoft.com/office/officeart/2011/layout/ConvergingText"/>
    <dgm:cxn modelId="{B332A602-C467-4892-ACC8-601DE66D9B44}" type="presParOf" srcId="{676C5D76-AB87-4FB8-8243-A064AB7B498E}" destId="{33357E92-C7DE-424F-B507-0325CD8E20A6}" srcOrd="14" destOrd="0" presId="urn:microsoft.com/office/officeart/2011/layout/ConvergingText"/>
    <dgm:cxn modelId="{26EC7657-7988-4E8E-A6D3-173E783AB673}" type="presParOf" srcId="{676C5D76-AB87-4FB8-8243-A064AB7B498E}" destId="{9E51C51D-B719-49DF-8094-3C75FEE5A240}" srcOrd="15" destOrd="0" presId="urn:microsoft.com/office/officeart/2011/layout/ConvergingText"/>
    <dgm:cxn modelId="{FC007687-ED89-4218-98BF-FDF0FEBDFAC4}" type="presParOf" srcId="{676C5D76-AB87-4FB8-8243-A064AB7B498E}" destId="{B8D5E9E2-F624-4A5E-BABC-A7D31BDD94F7}" srcOrd="16" destOrd="0" presId="urn:microsoft.com/office/officeart/2011/layout/ConvergingText"/>
    <dgm:cxn modelId="{39D1AC8F-61DA-4C46-8940-9A870042B568}" type="presParOf" srcId="{676C5D76-AB87-4FB8-8243-A064AB7B498E}" destId="{EF8D12DF-E815-4A86-B025-23AAAD50489A}" srcOrd="17" destOrd="0" presId="urn:microsoft.com/office/officeart/2011/layout/ConvergingText"/>
    <dgm:cxn modelId="{419F8AE6-E46F-4482-8B4B-FCDCC223068B}" type="presParOf" srcId="{676C5D76-AB87-4FB8-8243-A064AB7B498E}" destId="{F52CEE13-1F92-4301-B8E6-6324BB9B4448}" srcOrd="18" destOrd="0" presId="urn:microsoft.com/office/officeart/2011/layout/ConvergingText"/>
    <dgm:cxn modelId="{EE117DF4-42DA-4299-BE6C-1C19EA825217}" type="presParOf" srcId="{676C5D76-AB87-4FB8-8243-A064AB7B498E}" destId="{138571CA-C54C-46A1-B87E-CD3BEA47591B}" srcOrd="19" destOrd="0" presId="urn:microsoft.com/office/officeart/2011/layout/ConvergingText"/>
    <dgm:cxn modelId="{2F3DD16C-06B6-44AC-9F0C-B3CC77370C99}" type="presParOf" srcId="{676C5D76-AB87-4FB8-8243-A064AB7B498E}" destId="{7EAF00DB-8AEB-4C10-BFDA-6F8E9A8AB81B}" srcOrd="20" destOrd="0" presId="urn:microsoft.com/office/officeart/2011/layout/ConvergingText"/>
    <dgm:cxn modelId="{04DFC1C5-C6F8-47E8-8D7E-8AE19E80D880}" type="presParOf" srcId="{676C5D76-AB87-4FB8-8243-A064AB7B498E}" destId="{0167FA34-4933-4D70-96F4-20EF2316FC53}" srcOrd="21" destOrd="0" presId="urn:microsoft.com/office/officeart/2011/layout/ConvergingText"/>
    <dgm:cxn modelId="{AEB2D089-3721-4FD1-8A5E-0B8D907808DC}" type="presParOf" srcId="{676C5D76-AB87-4FB8-8243-A064AB7B498E}" destId="{D4921792-55F3-485D-9301-CAFDB65968F3}" srcOrd="22" destOrd="0" presId="urn:microsoft.com/office/officeart/2011/layout/ConvergingText"/>
    <dgm:cxn modelId="{6182DBA7-5D2E-4105-90B6-5345D4CC04F2}" type="presParOf" srcId="{676C5D76-AB87-4FB8-8243-A064AB7B498E}" destId="{5930B283-2D66-40E5-8251-5074DA317E00}" srcOrd="23" destOrd="0" presId="urn:microsoft.com/office/officeart/2011/layout/ConvergingText"/>
    <dgm:cxn modelId="{2A936BC6-6A56-4E3A-A8DE-EEA14D01AFFA}" type="presParOf" srcId="{676C5D76-AB87-4FB8-8243-A064AB7B498E}" destId="{7F5E395F-8DB5-43E7-868E-2E2A669A7409}" srcOrd="24" destOrd="0" presId="urn:microsoft.com/office/officeart/2011/layout/ConvergingText"/>
    <dgm:cxn modelId="{8DF964E2-E15B-4EC1-9A63-B2554ED76719}" type="presParOf" srcId="{676C5D76-AB87-4FB8-8243-A064AB7B498E}" destId="{662253BB-1DBC-4EA8-83BB-28566552D6B4}" srcOrd="25" destOrd="0" presId="urn:microsoft.com/office/officeart/2011/layout/ConvergingText"/>
    <dgm:cxn modelId="{B19EDA8A-F95C-46EF-9F1A-8561EA366D4E}" type="presParOf" srcId="{676C5D76-AB87-4FB8-8243-A064AB7B498E}" destId="{311537BA-942D-4C3B-B2A5-52213C925D3A}" srcOrd="26" destOrd="0" presId="urn:microsoft.com/office/officeart/2011/layout/ConvergingText"/>
    <dgm:cxn modelId="{41ED9C7E-4ACF-48D8-AC54-D015EFB93561}" type="presParOf" srcId="{676C5D76-AB87-4FB8-8243-A064AB7B498E}" destId="{F9AF381C-65A0-4F01-940C-2F66344343F3}" srcOrd="27" destOrd="0" presId="urn:microsoft.com/office/officeart/2011/layout/ConvergingText"/>
    <dgm:cxn modelId="{C1413044-3568-4A46-BC67-42A24BBDA0A2}" type="presParOf" srcId="{676C5D76-AB87-4FB8-8243-A064AB7B498E}" destId="{80030354-9AA0-4F7A-B8C5-6425DF808CA3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72A0A-2E2A-4464-BDCA-E0157520B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C337E5-C524-4A8F-908F-1ACCBEEC5892}">
      <dgm:prSet/>
      <dgm:spPr/>
      <dgm:t>
        <a:bodyPr/>
        <a:lstStyle/>
        <a:p>
          <a:r>
            <a:rPr lang="en-GB" b="1" u="sng" dirty="0"/>
            <a:t>What we know?</a:t>
          </a:r>
          <a:r>
            <a:rPr lang="en-GB" b="1" u="none" dirty="0"/>
            <a:t> Model Performance</a:t>
          </a:r>
          <a:r>
            <a:rPr lang="en-GB" b="1" u="sng" dirty="0"/>
            <a:t> </a:t>
          </a:r>
          <a:endParaRPr lang="en-GB" dirty="0"/>
        </a:p>
      </dgm:t>
    </dgm:pt>
    <dgm:pt modelId="{6DFE8B78-2BCC-4237-864A-4953F0995482}" type="parTrans" cxnId="{9781C20F-B5B1-4ABB-9CE2-FA0D3B332AED}">
      <dgm:prSet/>
      <dgm:spPr/>
      <dgm:t>
        <a:bodyPr/>
        <a:lstStyle/>
        <a:p>
          <a:endParaRPr lang="en-GB"/>
        </a:p>
      </dgm:t>
    </dgm:pt>
    <dgm:pt modelId="{496CAF2D-3B35-4A32-A850-4A105BA4B834}" type="sibTrans" cxnId="{9781C20F-B5B1-4ABB-9CE2-FA0D3B332AED}">
      <dgm:prSet/>
      <dgm:spPr/>
      <dgm:t>
        <a:bodyPr/>
        <a:lstStyle/>
        <a:p>
          <a:endParaRPr lang="en-GB"/>
        </a:p>
      </dgm:t>
    </dgm:pt>
    <dgm:pt modelId="{933F7922-2C3A-4944-936A-EE8F8E08FFD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Model type: </a:t>
          </a:r>
          <a:r>
            <a:rPr lang="en-GB" dirty="0"/>
            <a:t>Ensembles outperform + mechanistic often underperform for short-to-medium-term</a:t>
          </a:r>
        </a:p>
      </dgm:t>
    </dgm:pt>
    <dgm:pt modelId="{1A7439F1-6B24-4B9B-A376-865C0C5F747B}" type="parTrans" cxnId="{4B4E982C-0AA2-4ABA-BA3B-5CFDA2320986}">
      <dgm:prSet/>
      <dgm:spPr/>
      <dgm:t>
        <a:bodyPr/>
        <a:lstStyle/>
        <a:p>
          <a:endParaRPr lang="en-GB"/>
        </a:p>
      </dgm:t>
    </dgm:pt>
    <dgm:pt modelId="{C55F53C1-A72F-480E-A431-6EFEECB2F267}" type="sibTrans" cxnId="{4B4E982C-0AA2-4ABA-BA3B-5CFDA2320986}">
      <dgm:prSet/>
      <dgm:spPr/>
      <dgm:t>
        <a:bodyPr/>
        <a:lstStyle/>
        <a:p>
          <a:endParaRPr lang="en-GB"/>
        </a:p>
      </dgm:t>
    </dgm:pt>
    <dgm:pt modelId="{8A44CF29-373C-4904-82D6-FB013A95CD3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Scoring rules (e.g. CRPS), not pointwise metrics:</a:t>
          </a:r>
          <a:r>
            <a:rPr lang="en-GB" dirty="0"/>
            <a:t> Correctly measure whole predictive distribution</a:t>
          </a:r>
        </a:p>
      </dgm:t>
    </dgm:pt>
    <dgm:pt modelId="{0FF56B02-922F-488E-BB83-CE20D1C6936F}" type="parTrans" cxnId="{2EDA6B06-B4E9-4846-B7E5-9A30C52DB8BE}">
      <dgm:prSet/>
      <dgm:spPr/>
      <dgm:t>
        <a:bodyPr/>
        <a:lstStyle/>
        <a:p>
          <a:endParaRPr lang="en-GB"/>
        </a:p>
      </dgm:t>
    </dgm:pt>
    <dgm:pt modelId="{40972F2E-9CB3-4267-B41F-ABBD47CF7366}" type="sibTrans" cxnId="{2EDA6B06-B4E9-4846-B7E5-9A30C52DB8BE}">
      <dgm:prSet/>
      <dgm:spPr/>
      <dgm:t>
        <a:bodyPr/>
        <a:lstStyle/>
        <a:p>
          <a:endParaRPr lang="en-GB"/>
        </a:p>
      </dgm:t>
    </dgm:pt>
    <dgm:pt modelId="{FEFEE783-4BF4-4320-B9AB-3D2927BF3337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Public-health-oriented performance metrics: </a:t>
          </a:r>
          <a:r>
            <a:rPr lang="en-GB" dirty="0"/>
            <a:t>Focus attention on parts of predictive distribution. </a:t>
          </a:r>
        </a:p>
      </dgm:t>
    </dgm:pt>
    <dgm:pt modelId="{38B40171-C548-4D8F-8C91-34216B64CD51}" type="parTrans" cxnId="{08A115ED-ACEF-45DF-BEC8-9CF4BC2BAB56}">
      <dgm:prSet/>
      <dgm:spPr/>
      <dgm:t>
        <a:bodyPr/>
        <a:lstStyle/>
        <a:p>
          <a:endParaRPr lang="en-GB"/>
        </a:p>
      </dgm:t>
    </dgm:pt>
    <dgm:pt modelId="{2BF47C7C-85AA-471E-BC72-67B6FEDC0929}" type="sibTrans" cxnId="{08A115ED-ACEF-45DF-BEC8-9CF4BC2BAB56}">
      <dgm:prSet/>
      <dgm:spPr/>
      <dgm:t>
        <a:bodyPr/>
        <a:lstStyle/>
        <a:p>
          <a:endParaRPr lang="en-GB"/>
        </a:p>
      </dgm:t>
    </dgm:pt>
    <dgm:pt modelId="{DF1C98A0-1F60-4830-B79F-3548E916AA4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Feature-specific evaluation: </a:t>
          </a:r>
          <a:r>
            <a:rPr lang="en-GB" dirty="0"/>
            <a:t>Stratify forecast evaluation by region, time, or stage of epidemic</a:t>
          </a:r>
        </a:p>
      </dgm:t>
    </dgm:pt>
    <dgm:pt modelId="{C34736F9-634E-4245-9F43-81AFDE2454EE}" type="parTrans" cxnId="{38290F39-C4CB-4708-B20F-8A40ECA82B62}">
      <dgm:prSet/>
      <dgm:spPr/>
      <dgm:t>
        <a:bodyPr/>
        <a:lstStyle/>
        <a:p>
          <a:endParaRPr lang="en-GB"/>
        </a:p>
      </dgm:t>
    </dgm:pt>
    <dgm:pt modelId="{930684F4-EB1A-474D-9BF5-DDD125E0D109}" type="sibTrans" cxnId="{38290F39-C4CB-4708-B20F-8A40ECA82B62}">
      <dgm:prSet/>
      <dgm:spPr/>
      <dgm:t>
        <a:bodyPr/>
        <a:lstStyle/>
        <a:p>
          <a:endParaRPr lang="en-GB"/>
        </a:p>
      </dgm:t>
    </dgm:pt>
    <dgm:pt modelId="{4B796261-7233-4D45-B9C8-C4835A406EE5}">
      <dgm:prSet/>
      <dgm:spPr/>
      <dgm:t>
        <a:bodyPr/>
        <a:lstStyle/>
        <a:p>
          <a:r>
            <a:rPr lang="en-GB" b="1" u="sng" dirty="0"/>
            <a:t>What we don’t know?</a:t>
          </a:r>
          <a:r>
            <a:rPr lang="en-GB" b="1" u="none" dirty="0"/>
            <a:t> Link Metric -&gt; Action</a:t>
          </a:r>
          <a:endParaRPr lang="en-GB" u="none" dirty="0"/>
        </a:p>
      </dgm:t>
    </dgm:pt>
    <dgm:pt modelId="{C7994C6F-B89A-4C11-B3FC-EF09CDAFB530}" type="parTrans" cxnId="{8FFB276C-388C-41B2-B4BE-8B001FD8C6EE}">
      <dgm:prSet/>
      <dgm:spPr/>
      <dgm:t>
        <a:bodyPr/>
        <a:lstStyle/>
        <a:p>
          <a:endParaRPr lang="en-GB"/>
        </a:p>
      </dgm:t>
    </dgm:pt>
    <dgm:pt modelId="{AD5D6B00-828C-46B1-9072-0E7C01BEB6C0}" type="sibTrans" cxnId="{8FFB276C-388C-41B2-B4BE-8B001FD8C6EE}">
      <dgm:prSet/>
      <dgm:spPr/>
      <dgm:t>
        <a:bodyPr/>
        <a:lstStyle/>
        <a:p>
          <a:endParaRPr lang="en-GB"/>
        </a:p>
      </dgm:t>
    </dgm:pt>
    <dgm:pt modelId="{65AD681F-F3BE-442A-8FB5-0CAF825B2BE3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How should different users interpret results? </a:t>
          </a:r>
          <a:r>
            <a:rPr lang="en-GB" dirty="0"/>
            <a:t>Can we decide action from e.g. CRPS?</a:t>
          </a:r>
        </a:p>
      </dgm:t>
    </dgm:pt>
    <dgm:pt modelId="{723BE34F-3B7E-417B-AA28-A6820313259C}" type="parTrans" cxnId="{D6485802-2D4E-4D98-AB16-188F968B1D91}">
      <dgm:prSet/>
      <dgm:spPr/>
      <dgm:t>
        <a:bodyPr/>
        <a:lstStyle/>
        <a:p>
          <a:endParaRPr lang="en-GB"/>
        </a:p>
      </dgm:t>
    </dgm:pt>
    <dgm:pt modelId="{46F1F491-634E-4092-BB08-E04B348A0A3D}" type="sibTrans" cxnId="{D6485802-2D4E-4D98-AB16-188F968B1D91}">
      <dgm:prSet/>
      <dgm:spPr/>
      <dgm:t>
        <a:bodyPr/>
        <a:lstStyle/>
        <a:p>
          <a:endParaRPr lang="en-GB"/>
        </a:p>
      </dgm:t>
    </dgm:pt>
    <dgm:pt modelId="{21114E5D-134E-4F92-B213-E7D5510BAF3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Do model rankings + users’ decisions vary with different user preferences?</a:t>
          </a:r>
          <a:endParaRPr lang="en-GB" dirty="0"/>
        </a:p>
      </dgm:t>
    </dgm:pt>
    <dgm:pt modelId="{3CDAF16A-17D4-4989-9D06-4A88CEC7C176}" type="parTrans" cxnId="{1D02DCD7-F5BE-481C-A68D-BC859D5DF0A2}">
      <dgm:prSet/>
      <dgm:spPr/>
      <dgm:t>
        <a:bodyPr/>
        <a:lstStyle/>
        <a:p>
          <a:endParaRPr lang="en-GB"/>
        </a:p>
      </dgm:t>
    </dgm:pt>
    <dgm:pt modelId="{8BA31E2B-D292-4C0C-B7C7-3F2D85B3CB8C}" type="sibTrans" cxnId="{1D02DCD7-F5BE-481C-A68D-BC859D5DF0A2}">
      <dgm:prSet/>
      <dgm:spPr/>
      <dgm:t>
        <a:bodyPr/>
        <a:lstStyle/>
        <a:p>
          <a:endParaRPr lang="en-GB"/>
        </a:p>
      </dgm:t>
    </dgm:pt>
    <dgm:pt modelId="{B7E4C67C-1FF6-4ACC-813F-912B64324F98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Can </a:t>
          </a:r>
          <a:r>
            <a:rPr lang="en-GB" dirty="0"/>
            <a:t>we </a:t>
          </a:r>
          <a:r>
            <a:rPr lang="en-GB" b="1" dirty="0"/>
            <a:t>anticipate likely reliability </a:t>
          </a:r>
          <a:r>
            <a:rPr lang="en-GB" dirty="0"/>
            <a:t>of future forecasts?</a:t>
          </a:r>
        </a:p>
      </dgm:t>
    </dgm:pt>
    <dgm:pt modelId="{E12FDB65-283C-4E3B-9619-68086D8018F7}" type="parTrans" cxnId="{B391A139-9618-4ACE-9F31-B92895D2B772}">
      <dgm:prSet/>
      <dgm:spPr/>
      <dgm:t>
        <a:bodyPr/>
        <a:lstStyle/>
        <a:p>
          <a:endParaRPr lang="en-GB"/>
        </a:p>
      </dgm:t>
    </dgm:pt>
    <dgm:pt modelId="{FF17C34F-DACA-4032-8138-F50517CA8DAD}" type="sibTrans" cxnId="{B391A139-9618-4ACE-9F31-B92895D2B772}">
      <dgm:prSet/>
      <dgm:spPr/>
      <dgm:t>
        <a:bodyPr/>
        <a:lstStyle/>
        <a:p>
          <a:endParaRPr lang="en-GB"/>
        </a:p>
      </dgm:t>
    </dgm:pt>
    <dgm:pt modelId="{15C45BCC-3D2A-40CE-AA1D-F1494136B2E1}">
      <dgm:prSet/>
      <dgm:spPr/>
      <dgm:t>
        <a:bodyPr/>
        <a:lstStyle/>
        <a:p>
          <a:endParaRPr lang="en-GB" dirty="0"/>
        </a:p>
      </dgm:t>
    </dgm:pt>
    <dgm:pt modelId="{7EB2BDFA-9426-415C-A8F7-C8DC0510EE48}" type="parTrans" cxnId="{7B6DB388-0369-41A9-85DE-AC43BAC1723A}">
      <dgm:prSet/>
      <dgm:spPr/>
      <dgm:t>
        <a:bodyPr/>
        <a:lstStyle/>
        <a:p>
          <a:endParaRPr lang="en-GB"/>
        </a:p>
      </dgm:t>
    </dgm:pt>
    <dgm:pt modelId="{0FF0BA07-7DF9-47C8-9322-932E4E83E95E}" type="sibTrans" cxnId="{7B6DB388-0369-41A9-85DE-AC43BAC1723A}">
      <dgm:prSet/>
      <dgm:spPr/>
      <dgm:t>
        <a:bodyPr/>
        <a:lstStyle/>
        <a:p>
          <a:endParaRPr lang="en-GB"/>
        </a:p>
      </dgm:t>
    </dgm:pt>
    <dgm:pt modelId="{E14D95E6-16AF-404E-9779-A412487D578B}" type="pres">
      <dgm:prSet presAssocID="{C0B72A0A-2E2A-4464-BDCA-E0157520B3AB}" presName="linear" presStyleCnt="0">
        <dgm:presLayoutVars>
          <dgm:animLvl val="lvl"/>
          <dgm:resizeHandles val="exact"/>
        </dgm:presLayoutVars>
      </dgm:prSet>
      <dgm:spPr/>
    </dgm:pt>
    <dgm:pt modelId="{8D9588BC-0D01-4F3E-8F3A-DA47A7A8DD91}" type="pres">
      <dgm:prSet presAssocID="{F7C337E5-C524-4A8F-908F-1ACCBEEC58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F51E22-9FF0-4898-963F-A2CE8822E68C}" type="pres">
      <dgm:prSet presAssocID="{F7C337E5-C524-4A8F-908F-1ACCBEEC5892}" presName="childText" presStyleLbl="revTx" presStyleIdx="0" presStyleCnt="2">
        <dgm:presLayoutVars>
          <dgm:bulletEnabled val="1"/>
        </dgm:presLayoutVars>
      </dgm:prSet>
      <dgm:spPr/>
    </dgm:pt>
    <dgm:pt modelId="{A290EBBE-7D17-4AD8-A22A-B8F0DE7C549D}" type="pres">
      <dgm:prSet presAssocID="{4B796261-7233-4D45-B9C8-C4835A406E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AF2E46-BED4-43D5-83C4-C123014F6AC6}" type="pres">
      <dgm:prSet presAssocID="{4B796261-7233-4D45-B9C8-C4835A406E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485802-2D4E-4D98-AB16-188F968B1D91}" srcId="{4B796261-7233-4D45-B9C8-C4835A406EE5}" destId="{65AD681F-F3BE-442A-8FB5-0CAF825B2BE3}" srcOrd="0" destOrd="0" parTransId="{723BE34F-3B7E-417B-AA28-A6820313259C}" sibTransId="{46F1F491-634E-4092-BB08-E04B348A0A3D}"/>
    <dgm:cxn modelId="{2EDA6B06-B4E9-4846-B7E5-9A30C52DB8BE}" srcId="{F7C337E5-C524-4A8F-908F-1ACCBEEC5892}" destId="{8A44CF29-373C-4904-82D6-FB013A95CD34}" srcOrd="1" destOrd="0" parTransId="{0FF56B02-922F-488E-BB83-CE20D1C6936F}" sibTransId="{40972F2E-9CB3-4267-B41F-ABBD47CF7366}"/>
    <dgm:cxn modelId="{9781C20F-B5B1-4ABB-9CE2-FA0D3B332AED}" srcId="{C0B72A0A-2E2A-4464-BDCA-E0157520B3AB}" destId="{F7C337E5-C524-4A8F-908F-1ACCBEEC5892}" srcOrd="0" destOrd="0" parTransId="{6DFE8B78-2BCC-4237-864A-4953F0995482}" sibTransId="{496CAF2D-3B35-4A32-A850-4A105BA4B834}"/>
    <dgm:cxn modelId="{8751A715-2267-4987-B1C2-9C98A064C829}" type="presOf" srcId="{C0B72A0A-2E2A-4464-BDCA-E0157520B3AB}" destId="{E14D95E6-16AF-404E-9779-A412487D578B}" srcOrd="0" destOrd="0" presId="urn:microsoft.com/office/officeart/2005/8/layout/vList2"/>
    <dgm:cxn modelId="{4B4E982C-0AA2-4ABA-BA3B-5CFDA2320986}" srcId="{F7C337E5-C524-4A8F-908F-1ACCBEEC5892}" destId="{933F7922-2C3A-4944-936A-EE8F8E08FFD4}" srcOrd="0" destOrd="0" parTransId="{1A7439F1-6B24-4B9B-A376-865C0C5F747B}" sibTransId="{C55F53C1-A72F-480E-A431-6EFEECB2F267}"/>
    <dgm:cxn modelId="{38290F39-C4CB-4708-B20F-8A40ECA82B62}" srcId="{F7C337E5-C524-4A8F-908F-1ACCBEEC5892}" destId="{DF1C98A0-1F60-4830-B79F-3548E916AA46}" srcOrd="3" destOrd="0" parTransId="{C34736F9-634E-4245-9F43-81AFDE2454EE}" sibTransId="{930684F4-EB1A-474D-9BF5-DDD125E0D109}"/>
    <dgm:cxn modelId="{B391A139-9618-4ACE-9F31-B92895D2B772}" srcId="{4B796261-7233-4D45-B9C8-C4835A406EE5}" destId="{B7E4C67C-1FF6-4ACC-813F-912B64324F98}" srcOrd="2" destOrd="0" parTransId="{E12FDB65-283C-4E3B-9619-68086D8018F7}" sibTransId="{FF17C34F-DACA-4032-8138-F50517CA8DAD}"/>
    <dgm:cxn modelId="{C54F8F63-9D74-4B0C-983D-0F6F7C179C4A}" type="presOf" srcId="{FEFEE783-4BF4-4320-B9AB-3D2927BF3337}" destId="{EDF51E22-9FF0-4898-963F-A2CE8822E68C}" srcOrd="0" destOrd="2" presId="urn:microsoft.com/office/officeart/2005/8/layout/vList2"/>
    <dgm:cxn modelId="{8FFB276C-388C-41B2-B4BE-8B001FD8C6EE}" srcId="{C0B72A0A-2E2A-4464-BDCA-E0157520B3AB}" destId="{4B796261-7233-4D45-B9C8-C4835A406EE5}" srcOrd="1" destOrd="0" parTransId="{C7994C6F-B89A-4C11-B3FC-EF09CDAFB530}" sibTransId="{AD5D6B00-828C-46B1-9072-0E7C01BEB6C0}"/>
    <dgm:cxn modelId="{7B6DB388-0369-41A9-85DE-AC43BAC1723A}" srcId="{F7C337E5-C524-4A8F-908F-1ACCBEEC5892}" destId="{15C45BCC-3D2A-40CE-AA1D-F1494136B2E1}" srcOrd="4" destOrd="0" parTransId="{7EB2BDFA-9426-415C-A8F7-C8DC0510EE48}" sibTransId="{0FF0BA07-7DF9-47C8-9322-932E4E83E95E}"/>
    <dgm:cxn modelId="{31A46A8E-0103-4BF0-968D-3EE442FBBECF}" type="presOf" srcId="{21114E5D-134E-4F92-B213-E7D5510BAF3F}" destId="{12AF2E46-BED4-43D5-83C4-C123014F6AC6}" srcOrd="0" destOrd="1" presId="urn:microsoft.com/office/officeart/2005/8/layout/vList2"/>
    <dgm:cxn modelId="{11E3FC97-2D95-440A-B0FD-F686FDE0A3E6}" type="presOf" srcId="{DF1C98A0-1F60-4830-B79F-3548E916AA46}" destId="{EDF51E22-9FF0-4898-963F-A2CE8822E68C}" srcOrd="0" destOrd="3" presId="urn:microsoft.com/office/officeart/2005/8/layout/vList2"/>
    <dgm:cxn modelId="{3299399C-020A-4648-B22B-0A0B17EF38B5}" type="presOf" srcId="{B7E4C67C-1FF6-4ACC-813F-912B64324F98}" destId="{12AF2E46-BED4-43D5-83C4-C123014F6AC6}" srcOrd="0" destOrd="2" presId="urn:microsoft.com/office/officeart/2005/8/layout/vList2"/>
    <dgm:cxn modelId="{90A40CB7-91BE-4262-A8D5-CC877C802E09}" type="presOf" srcId="{8A44CF29-373C-4904-82D6-FB013A95CD34}" destId="{EDF51E22-9FF0-4898-963F-A2CE8822E68C}" srcOrd="0" destOrd="1" presId="urn:microsoft.com/office/officeart/2005/8/layout/vList2"/>
    <dgm:cxn modelId="{BE8614B9-308E-44A6-A746-4624C286A9DC}" type="presOf" srcId="{933F7922-2C3A-4944-936A-EE8F8E08FFD4}" destId="{EDF51E22-9FF0-4898-963F-A2CE8822E68C}" srcOrd="0" destOrd="0" presId="urn:microsoft.com/office/officeart/2005/8/layout/vList2"/>
    <dgm:cxn modelId="{4FC281D1-D0C0-4975-84DB-9E2201A1C19B}" type="presOf" srcId="{4B796261-7233-4D45-B9C8-C4835A406EE5}" destId="{A290EBBE-7D17-4AD8-A22A-B8F0DE7C549D}" srcOrd="0" destOrd="0" presId="urn:microsoft.com/office/officeart/2005/8/layout/vList2"/>
    <dgm:cxn modelId="{6D7177D4-C3FD-42F2-A29E-D826A7EB322C}" type="presOf" srcId="{F7C337E5-C524-4A8F-908F-1ACCBEEC5892}" destId="{8D9588BC-0D01-4F3E-8F3A-DA47A7A8DD91}" srcOrd="0" destOrd="0" presId="urn:microsoft.com/office/officeart/2005/8/layout/vList2"/>
    <dgm:cxn modelId="{1D02DCD7-F5BE-481C-A68D-BC859D5DF0A2}" srcId="{4B796261-7233-4D45-B9C8-C4835A406EE5}" destId="{21114E5D-134E-4F92-B213-E7D5510BAF3F}" srcOrd="1" destOrd="0" parTransId="{3CDAF16A-17D4-4989-9D06-4A88CEC7C176}" sibTransId="{8BA31E2B-D292-4C0C-B7C7-3F2D85B3CB8C}"/>
    <dgm:cxn modelId="{5D602FE7-46FC-410E-A83B-2A296B82F7B4}" type="presOf" srcId="{65AD681F-F3BE-442A-8FB5-0CAF825B2BE3}" destId="{12AF2E46-BED4-43D5-83C4-C123014F6AC6}" srcOrd="0" destOrd="0" presId="urn:microsoft.com/office/officeart/2005/8/layout/vList2"/>
    <dgm:cxn modelId="{08A115ED-ACEF-45DF-BEC8-9CF4BC2BAB56}" srcId="{F7C337E5-C524-4A8F-908F-1ACCBEEC5892}" destId="{FEFEE783-4BF4-4320-B9AB-3D2927BF3337}" srcOrd="2" destOrd="0" parTransId="{38B40171-C548-4D8F-8C91-34216B64CD51}" sibTransId="{2BF47C7C-85AA-471E-BC72-67B6FEDC0929}"/>
    <dgm:cxn modelId="{C67690F5-A500-46D6-AAB7-269CF680B5AA}" type="presOf" srcId="{15C45BCC-3D2A-40CE-AA1D-F1494136B2E1}" destId="{EDF51E22-9FF0-4898-963F-A2CE8822E68C}" srcOrd="0" destOrd="4" presId="urn:microsoft.com/office/officeart/2005/8/layout/vList2"/>
    <dgm:cxn modelId="{FA98AB8F-E6D6-4BAE-ACDE-3B555D33E332}" type="presParOf" srcId="{E14D95E6-16AF-404E-9779-A412487D578B}" destId="{8D9588BC-0D01-4F3E-8F3A-DA47A7A8DD91}" srcOrd="0" destOrd="0" presId="urn:microsoft.com/office/officeart/2005/8/layout/vList2"/>
    <dgm:cxn modelId="{FFBDF94F-CCDA-474C-9D60-A0E9A177CD50}" type="presParOf" srcId="{E14D95E6-16AF-404E-9779-A412487D578B}" destId="{EDF51E22-9FF0-4898-963F-A2CE8822E68C}" srcOrd="1" destOrd="0" presId="urn:microsoft.com/office/officeart/2005/8/layout/vList2"/>
    <dgm:cxn modelId="{C9B48716-FFBC-4CA0-8170-7BA4F5E89670}" type="presParOf" srcId="{E14D95E6-16AF-404E-9779-A412487D578B}" destId="{A290EBBE-7D17-4AD8-A22A-B8F0DE7C549D}" srcOrd="2" destOrd="0" presId="urn:microsoft.com/office/officeart/2005/8/layout/vList2"/>
    <dgm:cxn modelId="{F450D375-38C9-40DE-9D05-1C9CBB527302}" type="presParOf" srcId="{E14D95E6-16AF-404E-9779-A412487D578B}" destId="{12AF2E46-BED4-43D5-83C4-C123014F6A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83074-EAD0-47B3-9172-C95C0CBF1E31}">
      <dsp:nvSpPr>
        <dsp:cNvPr id="0" name=""/>
        <dsp:cNvSpPr/>
      </dsp:nvSpPr>
      <dsp:spPr>
        <a:xfrm>
          <a:off x="0" y="116662"/>
          <a:ext cx="8065770" cy="6753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Idea:</a:t>
          </a:r>
          <a:r>
            <a:rPr lang="en-GB" sz="1700" kern="1200" dirty="0"/>
            <a:t> </a:t>
          </a:r>
          <a:r>
            <a:rPr lang="en-GB" sz="1700" b="1" u="none" kern="1200" dirty="0"/>
            <a:t>Predict future value of epi quantity with uncertainty</a:t>
          </a:r>
        </a:p>
      </dsp:txBody>
      <dsp:txXfrm>
        <a:off x="32967" y="149629"/>
        <a:ext cx="7999836" cy="609393"/>
      </dsp:txXfrm>
    </dsp:sp>
    <dsp:sp modelId="{AAFCF54C-7FEF-477E-9C6F-648BB303FEDA}">
      <dsp:nvSpPr>
        <dsp:cNvPr id="0" name=""/>
        <dsp:cNvSpPr/>
      </dsp:nvSpPr>
      <dsp:spPr>
        <a:xfrm>
          <a:off x="0" y="840949"/>
          <a:ext cx="8065770" cy="675327"/>
        </a:xfrm>
        <a:prstGeom prst="roundRect">
          <a:avLst/>
        </a:prstGeom>
        <a:solidFill>
          <a:schemeClr val="accent1">
            <a:shade val="80000"/>
            <a:hueOff val="147922"/>
            <a:satOff val="-19054"/>
            <a:lumOff val="95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Quantity:</a:t>
          </a:r>
          <a:r>
            <a:rPr lang="en-GB" sz="1700" kern="1200" dirty="0"/>
            <a:t> </a:t>
          </a:r>
          <a:r>
            <a:rPr lang="en-GB" sz="1700" b="1" kern="1200" dirty="0"/>
            <a:t>New </a:t>
          </a:r>
          <a:r>
            <a:rPr lang="en-GB" sz="1700" kern="1200" dirty="0"/>
            <a:t>(monthly reported)</a:t>
          </a:r>
          <a:r>
            <a:rPr lang="en-GB" sz="1700" b="1" kern="1200" dirty="0"/>
            <a:t> dengue cases </a:t>
          </a:r>
          <a:r>
            <a:rPr lang="en-GB" sz="1700" b="0" kern="1200" dirty="0"/>
            <a:t>-&gt; dengue incidence rate (DIR) per 100,000</a:t>
          </a:r>
        </a:p>
      </dsp:txBody>
      <dsp:txXfrm>
        <a:off x="32967" y="873916"/>
        <a:ext cx="7999836" cy="609393"/>
      </dsp:txXfrm>
    </dsp:sp>
    <dsp:sp modelId="{B687F396-2885-492D-B613-FFFF4267740A}">
      <dsp:nvSpPr>
        <dsp:cNvPr id="0" name=""/>
        <dsp:cNvSpPr/>
      </dsp:nvSpPr>
      <dsp:spPr>
        <a:xfrm>
          <a:off x="0" y="1565237"/>
          <a:ext cx="8065770" cy="675327"/>
        </a:xfrm>
        <a:prstGeom prst="roundRect">
          <a:avLst/>
        </a:prstGeom>
        <a:solidFill>
          <a:schemeClr val="accent1">
            <a:shade val="80000"/>
            <a:hueOff val="295843"/>
            <a:satOff val="-38109"/>
            <a:lumOff val="191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Uncertainty</a:t>
          </a:r>
          <a:r>
            <a:rPr lang="en-GB" sz="1700" b="1" kern="1200" dirty="0"/>
            <a:t>: Represent </a:t>
          </a:r>
          <a:r>
            <a:rPr lang="en-GB" sz="1700" kern="1200" dirty="0"/>
            <a:t>forecast/predictive </a:t>
          </a:r>
          <a:r>
            <a:rPr lang="en-GB" sz="1700" b="1" kern="1200" dirty="0"/>
            <a:t>distribution </a:t>
          </a:r>
          <a:r>
            <a:rPr lang="en-GB" sz="1700" kern="1200" dirty="0"/>
            <a:t>using samples/</a:t>
          </a:r>
          <a:r>
            <a:rPr lang="en-GB" sz="1700" b="1" kern="1200" dirty="0"/>
            <a:t>quantiles (right)</a:t>
          </a:r>
          <a:endParaRPr lang="en-GB" sz="1700" kern="1200" dirty="0"/>
        </a:p>
      </dsp:txBody>
      <dsp:txXfrm>
        <a:off x="32967" y="1598204"/>
        <a:ext cx="7999836" cy="609393"/>
      </dsp:txXfrm>
    </dsp:sp>
    <dsp:sp modelId="{C74FEC0C-15E0-484A-8237-40DDB4CBB4D4}">
      <dsp:nvSpPr>
        <dsp:cNvPr id="0" name=""/>
        <dsp:cNvSpPr/>
      </dsp:nvSpPr>
      <dsp:spPr>
        <a:xfrm>
          <a:off x="0" y="2289525"/>
          <a:ext cx="8065770" cy="675327"/>
        </a:xfrm>
        <a:prstGeom prst="roundRect">
          <a:avLst/>
        </a:prstGeom>
        <a:solidFill>
          <a:schemeClr val="accent1">
            <a:shade val="80000"/>
            <a:hueOff val="443765"/>
            <a:satOff val="-57163"/>
            <a:lumOff val="286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Uses of forecasts?</a:t>
          </a:r>
          <a:r>
            <a:rPr lang="en-GB" sz="1700" b="1" u="none" kern="1200" dirty="0"/>
            <a:t> </a:t>
          </a:r>
          <a:r>
            <a:rPr lang="en-GB" sz="1700" b="1" kern="1200" dirty="0"/>
            <a:t>Outbreak response + resource planning </a:t>
          </a:r>
          <a:r>
            <a:rPr lang="en-GB" sz="1700" kern="1200" dirty="0"/>
            <a:t>(e.g. vector control, ICU allocation + info campaigns</a:t>
          </a:r>
        </a:p>
      </dsp:txBody>
      <dsp:txXfrm>
        <a:off x="32967" y="2322492"/>
        <a:ext cx="7999836" cy="609393"/>
      </dsp:txXfrm>
    </dsp:sp>
    <dsp:sp modelId="{9D0AC961-33A3-46B2-8293-99077FAED893}">
      <dsp:nvSpPr>
        <dsp:cNvPr id="0" name=""/>
        <dsp:cNvSpPr/>
      </dsp:nvSpPr>
      <dsp:spPr>
        <a:xfrm>
          <a:off x="0" y="3013812"/>
          <a:ext cx="8065770" cy="675327"/>
        </a:xfrm>
        <a:prstGeom prst="roundRect">
          <a:avLst/>
        </a:prstGeom>
        <a:solidFill>
          <a:schemeClr val="accent1">
            <a:shade val="80000"/>
            <a:hueOff val="591686"/>
            <a:satOff val="-76218"/>
            <a:lumOff val="38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Focus?</a:t>
          </a:r>
          <a:r>
            <a:rPr lang="en-GB" sz="1700" kern="1200" dirty="0"/>
            <a:t> Often interested in </a:t>
          </a:r>
          <a:r>
            <a:rPr lang="en-GB" sz="1700" b="1" kern="1200" dirty="0"/>
            <a:t>surges/onsets/hotspots – when + where?</a:t>
          </a:r>
          <a:endParaRPr lang="en-GB" sz="1700" kern="1200" dirty="0"/>
        </a:p>
      </dsp:txBody>
      <dsp:txXfrm>
        <a:off x="32967" y="3046779"/>
        <a:ext cx="7999836" cy="609393"/>
      </dsp:txXfrm>
    </dsp:sp>
    <dsp:sp modelId="{BB4540BD-8D11-4BD0-8491-EFB40537BB5B}">
      <dsp:nvSpPr>
        <dsp:cNvPr id="0" name=""/>
        <dsp:cNvSpPr/>
      </dsp:nvSpPr>
      <dsp:spPr>
        <a:xfrm>
          <a:off x="0" y="3732191"/>
          <a:ext cx="8065770" cy="675327"/>
        </a:xfrm>
        <a:prstGeom prst="roundRect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Medium-term forecasts</a:t>
          </a:r>
          <a:r>
            <a:rPr lang="en-GB" sz="1700" b="1" kern="1200" dirty="0"/>
            <a:t>:</a:t>
          </a:r>
          <a:r>
            <a:rPr lang="en-GB" sz="1700" kern="1200" dirty="0"/>
            <a:t> Peak timing, length of season, invasion, big/small season etc</a:t>
          </a:r>
        </a:p>
      </dsp:txBody>
      <dsp:txXfrm>
        <a:off x="32967" y="3765158"/>
        <a:ext cx="7999836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6585C-F5B8-498E-862F-CF301D86B2AB}">
      <dsp:nvSpPr>
        <dsp:cNvPr id="0" name=""/>
        <dsp:cNvSpPr/>
      </dsp:nvSpPr>
      <dsp:spPr>
        <a:xfrm>
          <a:off x="2803057" y="1676023"/>
          <a:ext cx="103412" cy="10341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73A62-B79D-4B42-A9BB-90F7EF3A851C}">
      <dsp:nvSpPr>
        <dsp:cNvPr id="0" name=""/>
        <dsp:cNvSpPr/>
      </dsp:nvSpPr>
      <dsp:spPr>
        <a:xfrm>
          <a:off x="2613527" y="1676023"/>
          <a:ext cx="103412" cy="103411"/>
        </a:xfrm>
        <a:prstGeom prst="ellipse">
          <a:avLst/>
        </a:prstGeom>
        <a:solidFill>
          <a:schemeClr val="accent1">
            <a:shade val="80000"/>
            <a:hueOff val="6663"/>
            <a:satOff val="-858"/>
            <a:lumOff val="431"/>
            <a:alphaOff val="0"/>
          </a:schemeClr>
        </a:solidFill>
        <a:ln w="15875" cap="flat" cmpd="sng" algn="ctr">
          <a:solidFill>
            <a:schemeClr val="accent1">
              <a:shade val="80000"/>
              <a:hueOff val="6663"/>
              <a:satOff val="-858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7F3FE-29EF-4069-B078-6CB42FE68F15}">
      <dsp:nvSpPr>
        <dsp:cNvPr id="0" name=""/>
        <dsp:cNvSpPr/>
      </dsp:nvSpPr>
      <dsp:spPr>
        <a:xfrm>
          <a:off x="242399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326"/>
            <a:satOff val="-1717"/>
            <a:lumOff val="862"/>
            <a:alphaOff val="0"/>
          </a:schemeClr>
        </a:solidFill>
        <a:ln w="15875" cap="flat" cmpd="sng" algn="ctr">
          <a:solidFill>
            <a:schemeClr val="accent1">
              <a:shade val="80000"/>
              <a:hueOff val="13326"/>
              <a:satOff val="-1717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225C-92BD-482E-A02F-BCCFA131BF69}">
      <dsp:nvSpPr>
        <dsp:cNvPr id="0" name=""/>
        <dsp:cNvSpPr/>
      </dsp:nvSpPr>
      <dsp:spPr>
        <a:xfrm>
          <a:off x="223482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9989"/>
            <a:satOff val="-2575"/>
            <a:lumOff val="1292"/>
            <a:alphaOff val="0"/>
          </a:schemeClr>
        </a:solidFill>
        <a:ln w="15875" cap="flat" cmpd="sng" algn="ctr">
          <a:solidFill>
            <a:schemeClr val="accent1">
              <a:shade val="80000"/>
              <a:hueOff val="19989"/>
              <a:satOff val="-2575"/>
              <a:lumOff val="1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5413-30FA-4BC6-9936-CF4ECD7A4376}">
      <dsp:nvSpPr>
        <dsp:cNvPr id="0" name=""/>
        <dsp:cNvSpPr/>
      </dsp:nvSpPr>
      <dsp:spPr>
        <a:xfrm>
          <a:off x="2045296" y="1676023"/>
          <a:ext cx="103412" cy="103411"/>
        </a:xfrm>
        <a:prstGeom prst="ellipse">
          <a:avLst/>
        </a:prstGeom>
        <a:solidFill>
          <a:schemeClr val="accent1">
            <a:shade val="80000"/>
            <a:hueOff val="26653"/>
            <a:satOff val="-3433"/>
            <a:lumOff val="1723"/>
            <a:alphaOff val="0"/>
          </a:schemeClr>
        </a:solidFill>
        <a:ln w="15875" cap="flat" cmpd="sng" algn="ctr">
          <a:solidFill>
            <a:schemeClr val="accent1">
              <a:shade val="80000"/>
              <a:hueOff val="26653"/>
              <a:satOff val="-3433"/>
              <a:lumOff val="1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C627-81FE-4892-B009-5FD6B4D36210}">
      <dsp:nvSpPr>
        <dsp:cNvPr id="0" name=""/>
        <dsp:cNvSpPr/>
      </dsp:nvSpPr>
      <dsp:spPr>
        <a:xfrm>
          <a:off x="1752353" y="1624317"/>
          <a:ext cx="206825" cy="206992"/>
        </a:xfrm>
        <a:prstGeom prst="ellipse">
          <a:avLst/>
        </a:prstGeom>
        <a:solidFill>
          <a:schemeClr val="accent1">
            <a:shade val="80000"/>
            <a:hueOff val="33316"/>
            <a:satOff val="-4292"/>
            <a:lumOff val="2154"/>
            <a:alphaOff val="0"/>
          </a:schemeClr>
        </a:solidFill>
        <a:ln w="15875" cap="flat" cmpd="sng" algn="ctr">
          <a:solidFill>
            <a:schemeClr val="accent1">
              <a:shade val="80000"/>
              <a:hueOff val="33316"/>
              <a:satOff val="-4292"/>
              <a:lumOff val="2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4E3E-7CE5-4F91-B0EB-A8DF73A59119}">
      <dsp:nvSpPr>
        <dsp:cNvPr id="0" name=""/>
        <dsp:cNvSpPr/>
      </dsp:nvSpPr>
      <dsp:spPr>
        <a:xfrm>
          <a:off x="2634426" y="1462397"/>
          <a:ext cx="103412" cy="103411"/>
        </a:xfrm>
        <a:prstGeom prst="ellipse">
          <a:avLst/>
        </a:prstGeom>
        <a:solidFill>
          <a:schemeClr val="accent1">
            <a:shade val="80000"/>
            <a:hueOff val="39979"/>
            <a:satOff val="-5150"/>
            <a:lumOff val="2585"/>
            <a:alphaOff val="0"/>
          </a:schemeClr>
        </a:solidFill>
        <a:ln w="15875" cap="flat" cmpd="sng" algn="ctr">
          <a:solidFill>
            <a:schemeClr val="accent1">
              <a:shade val="80000"/>
              <a:hueOff val="39979"/>
              <a:satOff val="-5150"/>
              <a:lumOff val="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FDC72-1329-46AB-A176-88351FA2EA70}">
      <dsp:nvSpPr>
        <dsp:cNvPr id="0" name=""/>
        <dsp:cNvSpPr/>
      </dsp:nvSpPr>
      <dsp:spPr>
        <a:xfrm>
          <a:off x="2634426" y="1891180"/>
          <a:ext cx="103412" cy="103411"/>
        </a:xfrm>
        <a:prstGeom prst="ellipse">
          <a:avLst/>
        </a:prstGeom>
        <a:solidFill>
          <a:schemeClr val="accent1">
            <a:shade val="80000"/>
            <a:hueOff val="46642"/>
            <a:satOff val="-6008"/>
            <a:lumOff val="3016"/>
            <a:alphaOff val="0"/>
          </a:schemeClr>
        </a:solidFill>
        <a:ln w="15875" cap="flat" cmpd="sng" algn="ctr">
          <a:solidFill>
            <a:schemeClr val="accent1">
              <a:shade val="80000"/>
              <a:hueOff val="46642"/>
              <a:satOff val="-6008"/>
              <a:lumOff val="30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0F1AE-8E60-4AE9-96DF-5B7A6F710F9D}">
      <dsp:nvSpPr>
        <dsp:cNvPr id="0" name=""/>
        <dsp:cNvSpPr/>
      </dsp:nvSpPr>
      <dsp:spPr>
        <a:xfrm>
          <a:off x="2726669" y="1555263"/>
          <a:ext cx="103412" cy="103411"/>
        </a:xfrm>
        <a:prstGeom prst="ellipse">
          <a:avLst/>
        </a:prstGeom>
        <a:solidFill>
          <a:schemeClr val="accent1">
            <a:shade val="80000"/>
            <a:hueOff val="53305"/>
            <a:satOff val="-6866"/>
            <a:lumOff val="3446"/>
            <a:alphaOff val="0"/>
          </a:schemeClr>
        </a:solidFill>
        <a:ln w="15875" cap="flat" cmpd="sng" algn="ctr">
          <a:solidFill>
            <a:schemeClr val="accent1">
              <a:shade val="80000"/>
              <a:hueOff val="53305"/>
              <a:satOff val="-6866"/>
              <a:lumOff val="3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D10F-40A3-47B0-8C7C-F90619A795AF}">
      <dsp:nvSpPr>
        <dsp:cNvPr id="0" name=""/>
        <dsp:cNvSpPr/>
      </dsp:nvSpPr>
      <dsp:spPr>
        <a:xfrm>
          <a:off x="2732794" y="1798824"/>
          <a:ext cx="103412" cy="103411"/>
        </a:xfrm>
        <a:prstGeom prst="ellipse">
          <a:avLst/>
        </a:prstGeom>
        <a:solidFill>
          <a:schemeClr val="accent1">
            <a:shade val="80000"/>
            <a:hueOff val="59968"/>
            <a:satOff val="-7725"/>
            <a:lumOff val="3877"/>
            <a:alphaOff val="0"/>
          </a:schemeClr>
        </a:solidFill>
        <a:ln w="15875" cap="flat" cmpd="sng" algn="ctr">
          <a:solidFill>
            <a:schemeClr val="accent1">
              <a:shade val="80000"/>
              <a:hueOff val="59968"/>
              <a:satOff val="-7725"/>
              <a:lumOff val="3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E0A3-6868-4FA0-8433-BA24189D7EC8}">
      <dsp:nvSpPr>
        <dsp:cNvPr id="0" name=""/>
        <dsp:cNvSpPr/>
      </dsp:nvSpPr>
      <dsp:spPr>
        <a:xfrm>
          <a:off x="543595" y="1188878"/>
          <a:ext cx="1198899" cy="1077872"/>
        </a:xfrm>
        <a:prstGeom prst="ellipse">
          <a:avLst/>
        </a:prstGeom>
        <a:solidFill>
          <a:schemeClr val="accent1">
            <a:shade val="80000"/>
            <a:hueOff val="66631"/>
            <a:satOff val="-8583"/>
            <a:lumOff val="4308"/>
            <a:alphaOff val="0"/>
          </a:schemeClr>
        </a:solidFill>
        <a:ln w="15875" cap="flat" cmpd="sng" algn="ctr">
          <a:solidFill>
            <a:schemeClr val="accent1">
              <a:shade val="80000"/>
              <a:hueOff val="66631"/>
              <a:satOff val="-8583"/>
              <a:lumOff val="4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Data</a:t>
          </a:r>
        </a:p>
      </dsp:txBody>
      <dsp:txXfrm>
        <a:off x="719170" y="1346729"/>
        <a:ext cx="847749" cy="762170"/>
      </dsp:txXfrm>
    </dsp:sp>
    <dsp:sp modelId="{03B0345F-B50E-4159-BBE3-64F731F8B3DE}">
      <dsp:nvSpPr>
        <dsp:cNvPr id="0" name=""/>
        <dsp:cNvSpPr/>
      </dsp:nvSpPr>
      <dsp:spPr>
        <a:xfrm>
          <a:off x="541304" y="1114744"/>
          <a:ext cx="206825" cy="206992"/>
        </a:xfrm>
        <a:prstGeom prst="ellipse">
          <a:avLst/>
        </a:prstGeom>
        <a:solidFill>
          <a:schemeClr val="accent1">
            <a:shade val="80000"/>
            <a:hueOff val="73294"/>
            <a:satOff val="-9441"/>
            <a:lumOff val="473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"/>
              <a:satOff val="-9441"/>
              <a:lumOff val="47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FA24-2DFD-4B06-85DE-77534ACD5E21}">
      <dsp:nvSpPr>
        <dsp:cNvPr id="0" name=""/>
        <dsp:cNvSpPr/>
      </dsp:nvSpPr>
      <dsp:spPr>
        <a:xfrm>
          <a:off x="408705" y="1005550"/>
          <a:ext cx="103412" cy="103411"/>
        </a:xfrm>
        <a:prstGeom prst="ellipse">
          <a:avLst/>
        </a:prstGeom>
        <a:solidFill>
          <a:schemeClr val="accent1">
            <a:shade val="80000"/>
            <a:hueOff val="79958"/>
            <a:satOff val="-10300"/>
            <a:lumOff val="5170"/>
            <a:alphaOff val="0"/>
          </a:schemeClr>
        </a:solidFill>
        <a:ln w="15875" cap="flat" cmpd="sng" algn="ctr">
          <a:solidFill>
            <a:schemeClr val="accent1">
              <a:shade val="80000"/>
              <a:hueOff val="79958"/>
              <a:satOff val="-10300"/>
              <a:lumOff val="5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C7AE3-86A9-48FE-9E4C-C1DA825E76F8}">
      <dsp:nvSpPr>
        <dsp:cNvPr id="0" name=""/>
        <dsp:cNvSpPr/>
      </dsp:nvSpPr>
      <dsp:spPr>
        <a:xfrm>
          <a:off x="187826" y="1005550"/>
          <a:ext cx="103412" cy="103411"/>
        </a:xfrm>
        <a:prstGeom prst="ellipse">
          <a:avLst/>
        </a:prstGeom>
        <a:solidFill>
          <a:schemeClr val="accent1">
            <a:shade val="80000"/>
            <a:hueOff val="86621"/>
            <a:satOff val="-11158"/>
            <a:lumOff val="5601"/>
            <a:alphaOff val="0"/>
          </a:schemeClr>
        </a:solidFill>
        <a:ln w="15875" cap="flat" cmpd="sng" algn="ctr">
          <a:solidFill>
            <a:schemeClr val="accent1">
              <a:shade val="80000"/>
              <a:hueOff val="86621"/>
              <a:satOff val="-11158"/>
              <a:lumOff val="5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2EC5-EF0E-4644-B964-4D3211188264}">
      <dsp:nvSpPr>
        <dsp:cNvPr id="0" name=""/>
        <dsp:cNvSpPr/>
      </dsp:nvSpPr>
      <dsp:spPr>
        <a:xfrm>
          <a:off x="-33052" y="1005550"/>
          <a:ext cx="103412" cy="103411"/>
        </a:xfrm>
        <a:prstGeom prst="ellipse">
          <a:avLst/>
        </a:prstGeom>
        <a:solidFill>
          <a:schemeClr val="accent1">
            <a:shade val="80000"/>
            <a:hueOff val="93284"/>
            <a:satOff val="-12016"/>
            <a:lumOff val="6031"/>
            <a:alphaOff val="0"/>
          </a:schemeClr>
        </a:solidFill>
        <a:ln w="15875" cap="flat" cmpd="sng" algn="ctr">
          <a:solidFill>
            <a:schemeClr val="accent1">
              <a:shade val="80000"/>
              <a:hueOff val="93284"/>
              <a:satOff val="-12016"/>
              <a:lumOff val="6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C59A-41DC-4A15-AC24-45FB46C2F103}">
      <dsp:nvSpPr>
        <dsp:cNvPr id="0" name=""/>
        <dsp:cNvSpPr/>
      </dsp:nvSpPr>
      <dsp:spPr>
        <a:xfrm>
          <a:off x="-253930" y="1005550"/>
          <a:ext cx="103412" cy="103411"/>
        </a:xfrm>
        <a:prstGeom prst="ellipse">
          <a:avLst/>
        </a:prstGeom>
        <a:solidFill>
          <a:schemeClr val="accent1">
            <a:shade val="80000"/>
            <a:hueOff val="99947"/>
            <a:satOff val="-12875"/>
            <a:lumOff val="6462"/>
            <a:alphaOff val="0"/>
          </a:schemeClr>
        </a:solidFill>
        <a:ln w="15875" cap="flat" cmpd="sng" algn="ctr">
          <a:solidFill>
            <a:schemeClr val="accent1">
              <a:shade val="80000"/>
              <a:hueOff val="99947"/>
              <a:satOff val="-12875"/>
              <a:lumOff val="6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177A-EAE4-417C-9E8D-AD893727ADAF}">
      <dsp:nvSpPr>
        <dsp:cNvPr id="0" name=""/>
        <dsp:cNvSpPr/>
      </dsp:nvSpPr>
      <dsp:spPr>
        <a:xfrm>
          <a:off x="-475169" y="1005550"/>
          <a:ext cx="103412" cy="103411"/>
        </a:xfrm>
        <a:prstGeom prst="ellipse">
          <a:avLst/>
        </a:prstGeom>
        <a:solidFill>
          <a:schemeClr val="accent1">
            <a:shade val="80000"/>
            <a:hueOff val="106610"/>
            <a:satOff val="-13733"/>
            <a:lumOff val="6893"/>
            <a:alphaOff val="0"/>
          </a:schemeClr>
        </a:solidFill>
        <a:ln w="15875" cap="flat" cmpd="sng" algn="ctr">
          <a:solidFill>
            <a:schemeClr val="accent1">
              <a:shade val="80000"/>
              <a:hueOff val="106610"/>
              <a:satOff val="-13733"/>
              <a:lumOff val="68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9F7-51CE-4EFB-A08E-90CD52F17851}">
      <dsp:nvSpPr>
        <dsp:cNvPr id="0" name=""/>
        <dsp:cNvSpPr/>
      </dsp:nvSpPr>
      <dsp:spPr>
        <a:xfrm>
          <a:off x="-696048" y="1005550"/>
          <a:ext cx="103412" cy="103411"/>
        </a:xfrm>
        <a:prstGeom prst="ellipse">
          <a:avLst/>
        </a:prstGeom>
        <a:solidFill>
          <a:schemeClr val="accent1">
            <a:shade val="80000"/>
            <a:hueOff val="113273"/>
            <a:satOff val="-14591"/>
            <a:lumOff val="7324"/>
            <a:alphaOff val="0"/>
          </a:schemeClr>
        </a:solidFill>
        <a:ln w="15875" cap="flat" cmpd="sng" algn="ctr">
          <a:solidFill>
            <a:schemeClr val="accent1">
              <a:shade val="80000"/>
              <a:hueOff val="113273"/>
              <a:satOff val="-14591"/>
              <a:lumOff val="7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AB8B-1802-41D2-B834-77C167A7DA75}">
      <dsp:nvSpPr>
        <dsp:cNvPr id="0" name=""/>
        <dsp:cNvSpPr/>
      </dsp:nvSpPr>
      <dsp:spPr>
        <a:xfrm>
          <a:off x="-696768" y="7386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Climate</a:t>
          </a:r>
        </a:p>
      </dsp:txBody>
      <dsp:txXfrm>
        <a:off x="-696768" y="738688"/>
        <a:ext cx="1212129" cy="266012"/>
      </dsp:txXfrm>
    </dsp:sp>
    <dsp:sp modelId="{7E781B33-E97D-4232-9F27-92B330C60264}">
      <dsp:nvSpPr>
        <dsp:cNvPr id="0" name=""/>
        <dsp:cNvSpPr/>
      </dsp:nvSpPr>
      <dsp:spPr>
        <a:xfrm>
          <a:off x="326551" y="1624317"/>
          <a:ext cx="206825" cy="206992"/>
        </a:xfrm>
        <a:prstGeom prst="ellipse">
          <a:avLst/>
        </a:prstGeom>
        <a:solidFill>
          <a:schemeClr val="accent1">
            <a:shade val="80000"/>
            <a:hueOff val="133263"/>
            <a:satOff val="-17166"/>
            <a:lumOff val="8616"/>
            <a:alphaOff val="0"/>
          </a:schemeClr>
        </a:solidFill>
        <a:ln w="15875" cap="flat" cmpd="sng" algn="ctr">
          <a:solidFill>
            <a:schemeClr val="accent1">
              <a:shade val="80000"/>
              <a:hueOff val="133263"/>
              <a:satOff val="-17166"/>
              <a:lumOff val="86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570E-9D96-49CF-9735-FAF96B09FDFE}">
      <dsp:nvSpPr>
        <dsp:cNvPr id="0" name=""/>
        <dsp:cNvSpPr/>
      </dsp:nvSpPr>
      <dsp:spPr>
        <a:xfrm>
          <a:off x="12188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9926"/>
            <a:satOff val="-18024"/>
            <a:lumOff val="9047"/>
            <a:alphaOff val="0"/>
          </a:schemeClr>
        </a:solidFill>
        <a:ln w="15875" cap="flat" cmpd="sng" algn="ctr">
          <a:solidFill>
            <a:schemeClr val="accent1">
              <a:shade val="80000"/>
              <a:hueOff val="139926"/>
              <a:satOff val="-18024"/>
              <a:lumOff val="90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9AF42-1FB2-4CAB-A520-DA4B1000DC73}">
      <dsp:nvSpPr>
        <dsp:cNvPr id="0" name=""/>
        <dsp:cNvSpPr/>
      </dsp:nvSpPr>
      <dsp:spPr>
        <a:xfrm>
          <a:off x="-824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46589"/>
            <a:satOff val="-18883"/>
            <a:lumOff val="9478"/>
            <a:alphaOff val="0"/>
          </a:schemeClr>
        </a:solidFill>
        <a:ln w="15875" cap="flat" cmpd="sng" algn="ctr">
          <a:solidFill>
            <a:schemeClr val="accent1">
              <a:shade val="80000"/>
              <a:hueOff val="146589"/>
              <a:satOff val="-18883"/>
              <a:lumOff val="9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5A09C-37FA-434A-BE83-F9D68DC5423B}">
      <dsp:nvSpPr>
        <dsp:cNvPr id="0" name=""/>
        <dsp:cNvSpPr/>
      </dsp:nvSpPr>
      <dsp:spPr>
        <a:xfrm>
          <a:off x="-287080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3252"/>
            <a:satOff val="-19741"/>
            <a:lumOff val="9909"/>
            <a:alphaOff val="0"/>
          </a:schemeClr>
        </a:solidFill>
        <a:ln w="15875" cap="flat" cmpd="sng" algn="ctr">
          <a:solidFill>
            <a:schemeClr val="accent1">
              <a:shade val="80000"/>
              <a:hueOff val="153252"/>
              <a:satOff val="-19741"/>
              <a:lumOff val="9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A55-95BE-4BA0-87F0-3C388D9A4353}">
      <dsp:nvSpPr>
        <dsp:cNvPr id="0" name=""/>
        <dsp:cNvSpPr/>
      </dsp:nvSpPr>
      <dsp:spPr>
        <a:xfrm>
          <a:off x="-491384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9915"/>
            <a:satOff val="-20599"/>
            <a:lumOff val="10339"/>
            <a:alphaOff val="0"/>
          </a:schemeClr>
        </a:solidFill>
        <a:ln w="15875" cap="flat" cmpd="sng" algn="ctr">
          <a:solidFill>
            <a:schemeClr val="accent1">
              <a:shade val="80000"/>
              <a:hueOff val="159915"/>
              <a:satOff val="-20599"/>
              <a:lumOff val="10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69D5-F6A4-4680-A6C5-CE5A8AE52686}">
      <dsp:nvSpPr>
        <dsp:cNvPr id="0" name=""/>
        <dsp:cNvSpPr/>
      </dsp:nvSpPr>
      <dsp:spPr>
        <a:xfrm>
          <a:off x="-696048" y="1676023"/>
          <a:ext cx="103412" cy="103411"/>
        </a:xfrm>
        <a:prstGeom prst="ellipse">
          <a:avLst/>
        </a:prstGeom>
        <a:solidFill>
          <a:schemeClr val="accent1">
            <a:shade val="80000"/>
            <a:hueOff val="166578"/>
            <a:satOff val="-21458"/>
            <a:lumOff val="10770"/>
            <a:alphaOff val="0"/>
          </a:schemeClr>
        </a:solidFill>
        <a:ln w="15875" cap="flat" cmpd="sng" algn="ctr">
          <a:solidFill>
            <a:schemeClr val="accent1">
              <a:shade val="80000"/>
              <a:hueOff val="166578"/>
              <a:satOff val="-21458"/>
              <a:lumOff val="10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CB09A-F539-4CFA-957D-4D15B1AEF4D9}">
      <dsp:nvSpPr>
        <dsp:cNvPr id="0" name=""/>
        <dsp:cNvSpPr/>
      </dsp:nvSpPr>
      <dsp:spPr>
        <a:xfrm>
          <a:off x="-696768" y="1411372"/>
          <a:ext cx="916664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Disease Case</a:t>
          </a:r>
        </a:p>
      </dsp:txBody>
      <dsp:txXfrm>
        <a:off x="-696768" y="1411372"/>
        <a:ext cx="916664" cy="266012"/>
      </dsp:txXfrm>
    </dsp:sp>
    <dsp:sp modelId="{2D2A09AE-7CD6-4B88-9CC2-91234FE5BC8C}">
      <dsp:nvSpPr>
        <dsp:cNvPr id="0" name=""/>
        <dsp:cNvSpPr/>
      </dsp:nvSpPr>
      <dsp:spPr>
        <a:xfrm>
          <a:off x="541304" y="2125386"/>
          <a:ext cx="206825" cy="206992"/>
        </a:xfrm>
        <a:prstGeom prst="ellipse">
          <a:avLst/>
        </a:prstGeom>
        <a:solidFill>
          <a:schemeClr val="accent1">
            <a:shade val="80000"/>
            <a:hueOff val="179905"/>
            <a:satOff val="-23174"/>
            <a:lumOff val="11632"/>
            <a:alphaOff val="0"/>
          </a:schemeClr>
        </a:solidFill>
        <a:ln w="15875" cap="flat" cmpd="sng" algn="ctr">
          <a:solidFill>
            <a:schemeClr val="accent1">
              <a:shade val="80000"/>
              <a:hueOff val="179905"/>
              <a:satOff val="-23174"/>
              <a:lumOff val="11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883A-DCE4-463E-A449-EC71ACDA5551}">
      <dsp:nvSpPr>
        <dsp:cNvPr id="0" name=""/>
        <dsp:cNvSpPr/>
      </dsp:nvSpPr>
      <dsp:spPr>
        <a:xfrm>
          <a:off x="408705" y="2336121"/>
          <a:ext cx="103412" cy="103411"/>
        </a:xfrm>
        <a:prstGeom prst="ellipse">
          <a:avLst/>
        </a:prstGeom>
        <a:solidFill>
          <a:schemeClr val="accent1">
            <a:shade val="80000"/>
            <a:hueOff val="186568"/>
            <a:satOff val="-24033"/>
            <a:lumOff val="12063"/>
            <a:alphaOff val="0"/>
          </a:schemeClr>
        </a:solidFill>
        <a:ln w="15875" cap="flat" cmpd="sng" algn="ctr">
          <a:solidFill>
            <a:schemeClr val="accent1">
              <a:shade val="80000"/>
              <a:hueOff val="186568"/>
              <a:satOff val="-24033"/>
              <a:lumOff val="1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F812-86DA-47E0-A4EC-EE79AAE19BB4}">
      <dsp:nvSpPr>
        <dsp:cNvPr id="0" name=""/>
        <dsp:cNvSpPr/>
      </dsp:nvSpPr>
      <dsp:spPr>
        <a:xfrm>
          <a:off x="187826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3231"/>
            <a:satOff val="-24891"/>
            <a:lumOff val="12494"/>
            <a:alphaOff val="0"/>
          </a:schemeClr>
        </a:solidFill>
        <a:ln w="15875" cap="flat" cmpd="sng" algn="ctr">
          <a:solidFill>
            <a:schemeClr val="accent1">
              <a:shade val="80000"/>
              <a:hueOff val="193231"/>
              <a:satOff val="-24891"/>
              <a:lumOff val="124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E49D-420A-4024-8114-B94F2B28EFA9}">
      <dsp:nvSpPr>
        <dsp:cNvPr id="0" name=""/>
        <dsp:cNvSpPr/>
      </dsp:nvSpPr>
      <dsp:spPr>
        <a:xfrm>
          <a:off x="-33052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9894"/>
            <a:satOff val="-25749"/>
            <a:lumOff val="12924"/>
            <a:alphaOff val="0"/>
          </a:schemeClr>
        </a:solidFill>
        <a:ln w="15875" cap="flat" cmpd="sng" algn="ctr">
          <a:solidFill>
            <a:schemeClr val="accent1">
              <a:shade val="80000"/>
              <a:hueOff val="199894"/>
              <a:satOff val="-25749"/>
              <a:lumOff val="12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5B7-C017-4E81-ADFE-2A6ED512852F}">
      <dsp:nvSpPr>
        <dsp:cNvPr id="0" name=""/>
        <dsp:cNvSpPr/>
      </dsp:nvSpPr>
      <dsp:spPr>
        <a:xfrm>
          <a:off x="-253930" y="2336121"/>
          <a:ext cx="103412" cy="103411"/>
        </a:xfrm>
        <a:prstGeom prst="ellipse">
          <a:avLst/>
        </a:prstGeom>
        <a:solidFill>
          <a:schemeClr val="accent1">
            <a:shade val="80000"/>
            <a:hueOff val="206557"/>
            <a:satOff val="-26607"/>
            <a:lumOff val="13355"/>
            <a:alphaOff val="0"/>
          </a:schemeClr>
        </a:solidFill>
        <a:ln w="15875" cap="flat" cmpd="sng" algn="ctr">
          <a:solidFill>
            <a:schemeClr val="accent1">
              <a:shade val="80000"/>
              <a:hueOff val="206557"/>
              <a:satOff val="-26607"/>
              <a:lumOff val="13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9AF0-5821-480F-9B2B-A4B0EFEDB71F}">
      <dsp:nvSpPr>
        <dsp:cNvPr id="0" name=""/>
        <dsp:cNvSpPr/>
      </dsp:nvSpPr>
      <dsp:spPr>
        <a:xfrm>
          <a:off x="-475169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3220"/>
            <a:satOff val="-27466"/>
            <a:lumOff val="13786"/>
            <a:alphaOff val="0"/>
          </a:schemeClr>
        </a:solidFill>
        <a:ln w="15875" cap="flat" cmpd="sng" algn="ctr">
          <a:solidFill>
            <a:schemeClr val="accent1">
              <a:shade val="80000"/>
              <a:hueOff val="213220"/>
              <a:satOff val="-27466"/>
              <a:lumOff val="13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BA23-28A2-42A7-9AE1-645662937EEC}">
      <dsp:nvSpPr>
        <dsp:cNvPr id="0" name=""/>
        <dsp:cNvSpPr/>
      </dsp:nvSpPr>
      <dsp:spPr>
        <a:xfrm>
          <a:off x="-696048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9883"/>
            <a:satOff val="-28324"/>
            <a:lumOff val="14217"/>
            <a:alphaOff val="0"/>
          </a:schemeClr>
        </a:solidFill>
        <a:ln w="15875" cap="flat" cmpd="sng" algn="ctr">
          <a:solidFill>
            <a:schemeClr val="accent1">
              <a:shade val="80000"/>
              <a:hueOff val="219883"/>
              <a:satOff val="-28324"/>
              <a:lumOff val="14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57B1-D8F1-472B-8829-79C079B5F06D}">
      <dsp:nvSpPr>
        <dsp:cNvPr id="0" name=""/>
        <dsp:cNvSpPr/>
      </dsp:nvSpPr>
      <dsp:spPr>
        <a:xfrm>
          <a:off x="-696768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Demographic </a:t>
          </a:r>
        </a:p>
      </dsp:txBody>
      <dsp:txXfrm>
        <a:off x="-696768" y="2069088"/>
        <a:ext cx="1212129" cy="266012"/>
      </dsp:txXfrm>
    </dsp:sp>
    <dsp:sp modelId="{BA453EEF-800A-4663-B6C2-69022CE1ECB7}">
      <dsp:nvSpPr>
        <dsp:cNvPr id="0" name=""/>
        <dsp:cNvSpPr/>
      </dsp:nvSpPr>
      <dsp:spPr>
        <a:xfrm>
          <a:off x="683154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26547"/>
            <a:satOff val="-29182"/>
            <a:lumOff val="14648"/>
            <a:alphaOff val="0"/>
          </a:schemeClr>
        </a:solidFill>
        <a:ln w="15875" cap="flat" cmpd="sng" algn="ctr">
          <a:solidFill>
            <a:schemeClr val="accent1">
              <a:shade val="80000"/>
              <a:hueOff val="226547"/>
              <a:satOff val="-29182"/>
              <a:lumOff val="14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EF60A-D853-434A-8618-3290FA3DAAFC}">
      <dsp:nvSpPr>
        <dsp:cNvPr id="0" name=""/>
        <dsp:cNvSpPr/>
      </dsp:nvSpPr>
      <dsp:spPr>
        <a:xfrm>
          <a:off x="66420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3210"/>
            <a:satOff val="-30041"/>
            <a:lumOff val="15078"/>
            <a:alphaOff val="0"/>
          </a:schemeClr>
        </a:solidFill>
        <a:ln w="15875" cap="flat" cmpd="sng" algn="ctr">
          <a:solidFill>
            <a:schemeClr val="accent1">
              <a:shade val="80000"/>
              <a:hueOff val="233210"/>
              <a:satOff val="-30041"/>
              <a:lumOff val="15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577AE-27BE-4B3B-8E56-919B7F79FCA1}">
      <dsp:nvSpPr>
        <dsp:cNvPr id="0" name=""/>
        <dsp:cNvSpPr/>
      </dsp:nvSpPr>
      <dsp:spPr>
        <a:xfrm>
          <a:off x="645248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9873"/>
            <a:satOff val="-30899"/>
            <a:lumOff val="15509"/>
            <a:alphaOff val="0"/>
          </a:schemeClr>
        </a:solidFill>
        <a:ln w="15875" cap="flat" cmpd="sng" algn="ctr">
          <a:solidFill>
            <a:schemeClr val="accent1">
              <a:shade val="80000"/>
              <a:hueOff val="239873"/>
              <a:satOff val="-30899"/>
              <a:lumOff val="15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023DB-241B-477A-B4EE-5DA91CFF572A}">
      <dsp:nvSpPr>
        <dsp:cNvPr id="0" name=""/>
        <dsp:cNvSpPr/>
      </dsp:nvSpPr>
      <dsp:spPr>
        <a:xfrm>
          <a:off x="62633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46536"/>
            <a:satOff val="-31757"/>
            <a:lumOff val="15940"/>
            <a:alphaOff val="0"/>
          </a:schemeClr>
        </a:solidFill>
        <a:ln w="15875" cap="flat" cmpd="sng" algn="ctr">
          <a:solidFill>
            <a:schemeClr val="accent1">
              <a:shade val="80000"/>
              <a:hueOff val="246536"/>
              <a:satOff val="-31757"/>
              <a:lumOff val="15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C796-6CD1-4A89-9069-4B6D2D89FB15}">
      <dsp:nvSpPr>
        <dsp:cNvPr id="0" name=""/>
        <dsp:cNvSpPr/>
      </dsp:nvSpPr>
      <dsp:spPr>
        <a:xfrm>
          <a:off x="6073783" y="1657495"/>
          <a:ext cx="103412" cy="103391"/>
        </a:xfrm>
        <a:prstGeom prst="ellipse">
          <a:avLst/>
        </a:prstGeom>
        <a:solidFill>
          <a:schemeClr val="accent1">
            <a:shade val="80000"/>
            <a:hueOff val="253199"/>
            <a:satOff val="-32616"/>
            <a:lumOff val="16371"/>
            <a:alphaOff val="0"/>
          </a:schemeClr>
        </a:solidFill>
        <a:ln w="15875" cap="flat" cmpd="sng" algn="ctr">
          <a:solidFill>
            <a:schemeClr val="accent1">
              <a:shade val="80000"/>
              <a:hueOff val="253199"/>
              <a:satOff val="-32616"/>
              <a:lumOff val="16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059B-8940-4B54-A7E2-F9EE9225002F}">
      <dsp:nvSpPr>
        <dsp:cNvPr id="0" name=""/>
        <dsp:cNvSpPr/>
      </dsp:nvSpPr>
      <dsp:spPr>
        <a:xfrm>
          <a:off x="5780840" y="1605664"/>
          <a:ext cx="206825" cy="207054"/>
        </a:xfrm>
        <a:prstGeom prst="ellipse">
          <a:avLst/>
        </a:prstGeom>
        <a:solidFill>
          <a:schemeClr val="accent1">
            <a:shade val="80000"/>
            <a:hueOff val="259862"/>
            <a:satOff val="-33474"/>
            <a:lumOff val="16802"/>
            <a:alphaOff val="0"/>
          </a:schemeClr>
        </a:solidFill>
        <a:ln w="15875" cap="flat" cmpd="sng" algn="ctr">
          <a:solidFill>
            <a:schemeClr val="accent1">
              <a:shade val="80000"/>
              <a:hueOff val="259862"/>
              <a:satOff val="-33474"/>
              <a:lumOff val="16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97D3-A362-4866-85C5-E9EC331D432C}">
      <dsp:nvSpPr>
        <dsp:cNvPr id="0" name=""/>
        <dsp:cNvSpPr/>
      </dsp:nvSpPr>
      <dsp:spPr>
        <a:xfrm>
          <a:off x="6662913" y="1443656"/>
          <a:ext cx="103412" cy="103391"/>
        </a:xfrm>
        <a:prstGeom prst="ellipse">
          <a:avLst/>
        </a:prstGeom>
        <a:solidFill>
          <a:schemeClr val="accent1">
            <a:shade val="80000"/>
            <a:hueOff val="266525"/>
            <a:satOff val="-34332"/>
            <a:lumOff val="17232"/>
            <a:alphaOff val="0"/>
          </a:schemeClr>
        </a:solidFill>
        <a:ln w="15875" cap="flat" cmpd="sng" algn="ctr">
          <a:solidFill>
            <a:schemeClr val="accent1">
              <a:shade val="80000"/>
              <a:hueOff val="266525"/>
              <a:satOff val="-34332"/>
              <a:lumOff val="17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4962-67A7-4E1E-B744-07012E958275}">
      <dsp:nvSpPr>
        <dsp:cNvPr id="0" name=""/>
        <dsp:cNvSpPr/>
      </dsp:nvSpPr>
      <dsp:spPr>
        <a:xfrm>
          <a:off x="6662913" y="1872691"/>
          <a:ext cx="103412" cy="103391"/>
        </a:xfrm>
        <a:prstGeom prst="ellipse">
          <a:avLst/>
        </a:prstGeom>
        <a:solidFill>
          <a:schemeClr val="accent1">
            <a:shade val="80000"/>
            <a:hueOff val="273188"/>
            <a:satOff val="-35191"/>
            <a:lumOff val="17663"/>
            <a:alphaOff val="0"/>
          </a:schemeClr>
        </a:solidFill>
        <a:ln w="15875" cap="flat" cmpd="sng" algn="ctr">
          <a:solidFill>
            <a:schemeClr val="accent1">
              <a:shade val="80000"/>
              <a:hueOff val="273188"/>
              <a:satOff val="-35191"/>
              <a:lumOff val="17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EEA-16CD-4910-9ED2-B2E7DFEB1BC5}">
      <dsp:nvSpPr>
        <dsp:cNvPr id="0" name=""/>
        <dsp:cNvSpPr/>
      </dsp:nvSpPr>
      <dsp:spPr>
        <a:xfrm>
          <a:off x="6755156" y="1536736"/>
          <a:ext cx="103412" cy="103391"/>
        </a:xfrm>
        <a:prstGeom prst="ellipse">
          <a:avLst/>
        </a:prstGeom>
        <a:solidFill>
          <a:schemeClr val="accent1">
            <a:shade val="80000"/>
            <a:hueOff val="279852"/>
            <a:satOff val="-36049"/>
            <a:lumOff val="18094"/>
            <a:alphaOff val="0"/>
          </a:schemeClr>
        </a:solidFill>
        <a:ln w="15875" cap="flat" cmpd="sng" algn="ctr">
          <a:solidFill>
            <a:schemeClr val="accent1">
              <a:shade val="80000"/>
              <a:hueOff val="279852"/>
              <a:satOff val="-36049"/>
              <a:lumOff val="180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F21F-8767-47C7-BA71-37AF70AA2531}">
      <dsp:nvSpPr>
        <dsp:cNvPr id="0" name=""/>
        <dsp:cNvSpPr/>
      </dsp:nvSpPr>
      <dsp:spPr>
        <a:xfrm>
          <a:off x="6761281" y="1780425"/>
          <a:ext cx="103412" cy="103391"/>
        </a:xfrm>
        <a:prstGeom prst="ellipse">
          <a:avLst/>
        </a:prstGeom>
        <a:solidFill>
          <a:schemeClr val="accent1">
            <a:shade val="80000"/>
            <a:hueOff val="286515"/>
            <a:satOff val="-36907"/>
            <a:lumOff val="18525"/>
            <a:alphaOff val="0"/>
          </a:schemeClr>
        </a:solidFill>
        <a:ln w="15875" cap="flat" cmpd="sng" algn="ctr">
          <a:solidFill>
            <a:schemeClr val="accent1">
              <a:shade val="80000"/>
              <a:hueOff val="286515"/>
              <a:satOff val="-36907"/>
              <a:lumOff val="18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F5B77-C5F3-4C15-B470-8178379148C7}">
      <dsp:nvSpPr>
        <dsp:cNvPr id="0" name=""/>
        <dsp:cNvSpPr/>
      </dsp:nvSpPr>
      <dsp:spPr>
        <a:xfrm>
          <a:off x="4567647" y="1128270"/>
          <a:ext cx="1207768" cy="1079907"/>
        </a:xfrm>
        <a:prstGeom prst="ellipse">
          <a:avLst/>
        </a:prstGeom>
        <a:solidFill>
          <a:schemeClr val="accent1">
            <a:shade val="80000"/>
            <a:hueOff val="293178"/>
            <a:satOff val="-37765"/>
            <a:lumOff val="18956"/>
            <a:alphaOff val="0"/>
          </a:schemeClr>
        </a:solidFill>
        <a:ln w="15875" cap="flat" cmpd="sng" algn="ctr">
          <a:solidFill>
            <a:schemeClr val="accent1">
              <a:shade val="80000"/>
              <a:hueOff val="293178"/>
              <a:satOff val="-37765"/>
              <a:lumOff val="18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2)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Models</a:t>
          </a:r>
        </a:p>
      </dsp:txBody>
      <dsp:txXfrm>
        <a:off x="4744521" y="1286419"/>
        <a:ext cx="854020" cy="763609"/>
      </dsp:txXfrm>
    </dsp:sp>
    <dsp:sp modelId="{7BB4867C-2A9E-47CD-96FA-41CD3E1895D8}">
      <dsp:nvSpPr>
        <dsp:cNvPr id="0" name=""/>
        <dsp:cNvSpPr/>
      </dsp:nvSpPr>
      <dsp:spPr>
        <a:xfrm>
          <a:off x="5068119" y="899018"/>
          <a:ext cx="206825" cy="207054"/>
        </a:xfrm>
        <a:prstGeom prst="ellipse">
          <a:avLst/>
        </a:prstGeom>
        <a:solidFill>
          <a:schemeClr val="accent1">
            <a:shade val="80000"/>
            <a:hueOff val="299841"/>
            <a:satOff val="-38624"/>
            <a:lumOff val="19386"/>
            <a:alphaOff val="0"/>
          </a:schemeClr>
        </a:solidFill>
        <a:ln w="15875" cap="flat" cmpd="sng" algn="ctr">
          <a:solidFill>
            <a:schemeClr val="accent1">
              <a:shade val="80000"/>
              <a:hueOff val="299841"/>
              <a:satOff val="-38624"/>
              <a:lumOff val="19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39DED-9711-49FA-9A62-AD313E63255C}">
      <dsp:nvSpPr>
        <dsp:cNvPr id="0" name=""/>
        <dsp:cNvSpPr/>
      </dsp:nvSpPr>
      <dsp:spPr>
        <a:xfrm>
          <a:off x="4938042" y="776088"/>
          <a:ext cx="103412" cy="103391"/>
        </a:xfrm>
        <a:prstGeom prst="ellipse">
          <a:avLst/>
        </a:prstGeom>
        <a:solidFill>
          <a:schemeClr val="accent1">
            <a:shade val="80000"/>
            <a:hueOff val="306504"/>
            <a:satOff val="-39482"/>
            <a:lumOff val="19817"/>
            <a:alphaOff val="0"/>
          </a:schemeClr>
        </a:solidFill>
        <a:ln w="15875" cap="flat" cmpd="sng" algn="ctr">
          <a:solidFill>
            <a:schemeClr val="accent1">
              <a:shade val="80000"/>
              <a:hueOff val="306504"/>
              <a:satOff val="-39482"/>
              <a:lumOff val="19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71BE8-ADE5-441D-9D38-ECEF92D4B489}">
      <dsp:nvSpPr>
        <dsp:cNvPr id="0" name=""/>
        <dsp:cNvSpPr/>
      </dsp:nvSpPr>
      <dsp:spPr>
        <a:xfrm>
          <a:off x="4792471" y="624393"/>
          <a:ext cx="103412" cy="103391"/>
        </a:xfrm>
        <a:prstGeom prst="ellipse">
          <a:avLst/>
        </a:prstGeom>
        <a:solidFill>
          <a:schemeClr val="accent1">
            <a:shade val="80000"/>
            <a:hueOff val="313167"/>
            <a:satOff val="-40340"/>
            <a:lumOff val="20248"/>
            <a:alphaOff val="0"/>
          </a:schemeClr>
        </a:solidFill>
        <a:ln w="15875" cap="flat" cmpd="sng" algn="ctr">
          <a:solidFill>
            <a:schemeClr val="accent1">
              <a:shade val="80000"/>
              <a:hueOff val="313167"/>
              <a:satOff val="-40340"/>
              <a:lumOff val="20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871B-91E9-43F5-8570-28EB4B4DBFBA}">
      <dsp:nvSpPr>
        <dsp:cNvPr id="0" name=""/>
        <dsp:cNvSpPr/>
      </dsp:nvSpPr>
      <dsp:spPr>
        <a:xfrm>
          <a:off x="4647981" y="495492"/>
          <a:ext cx="103412" cy="103391"/>
        </a:xfrm>
        <a:prstGeom prst="ellipse">
          <a:avLst/>
        </a:prstGeom>
        <a:solidFill>
          <a:schemeClr val="accent1">
            <a:shade val="80000"/>
            <a:hueOff val="319830"/>
            <a:satOff val="-41199"/>
            <a:lumOff val="20679"/>
            <a:alphaOff val="0"/>
          </a:schemeClr>
        </a:solidFill>
        <a:ln w="15875" cap="flat" cmpd="sng" algn="ctr">
          <a:solidFill>
            <a:schemeClr val="accent1">
              <a:shade val="80000"/>
              <a:hueOff val="319830"/>
              <a:satOff val="-41199"/>
              <a:lumOff val="206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8E4D-85AC-44FB-B12A-FD457ED4862C}">
      <dsp:nvSpPr>
        <dsp:cNvPr id="0" name=""/>
        <dsp:cNvSpPr/>
      </dsp:nvSpPr>
      <dsp:spPr>
        <a:xfrm>
          <a:off x="4427103" y="495492"/>
          <a:ext cx="103412" cy="103391"/>
        </a:xfrm>
        <a:prstGeom prst="ellipse">
          <a:avLst/>
        </a:prstGeom>
        <a:solidFill>
          <a:schemeClr val="accent1">
            <a:shade val="80000"/>
            <a:hueOff val="326494"/>
            <a:satOff val="-42057"/>
            <a:lumOff val="21110"/>
            <a:alphaOff val="0"/>
          </a:schemeClr>
        </a:solidFill>
        <a:ln w="15875" cap="flat" cmpd="sng" algn="ctr">
          <a:solidFill>
            <a:schemeClr val="accent1">
              <a:shade val="80000"/>
              <a:hueOff val="326494"/>
              <a:satOff val="-42057"/>
              <a:lumOff val="21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BB3AD-89E6-4621-A964-301AD9E83CC2}">
      <dsp:nvSpPr>
        <dsp:cNvPr id="0" name=""/>
        <dsp:cNvSpPr/>
      </dsp:nvSpPr>
      <dsp:spPr>
        <a:xfrm>
          <a:off x="4205864" y="495492"/>
          <a:ext cx="103412" cy="103391"/>
        </a:xfrm>
        <a:prstGeom prst="ellipse">
          <a:avLst/>
        </a:prstGeom>
        <a:solidFill>
          <a:schemeClr val="accent1">
            <a:shade val="80000"/>
            <a:hueOff val="333157"/>
            <a:satOff val="-42915"/>
            <a:lumOff val="21541"/>
            <a:alphaOff val="0"/>
          </a:schemeClr>
        </a:solidFill>
        <a:ln w="15875" cap="flat" cmpd="sng" algn="ctr">
          <a:solidFill>
            <a:schemeClr val="accent1">
              <a:shade val="80000"/>
              <a:hueOff val="333157"/>
              <a:satOff val="-42915"/>
              <a:lumOff val="215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4F8FD-8415-4673-A63B-A49CC5241F0D}">
      <dsp:nvSpPr>
        <dsp:cNvPr id="0" name=""/>
        <dsp:cNvSpPr/>
      </dsp:nvSpPr>
      <dsp:spPr>
        <a:xfrm>
          <a:off x="3984985" y="495492"/>
          <a:ext cx="103412" cy="103391"/>
        </a:xfrm>
        <a:prstGeom prst="ellipse">
          <a:avLst/>
        </a:prstGeom>
        <a:solidFill>
          <a:schemeClr val="accent1">
            <a:shade val="80000"/>
            <a:hueOff val="339820"/>
            <a:satOff val="-43774"/>
            <a:lumOff val="21971"/>
            <a:alphaOff val="0"/>
          </a:schemeClr>
        </a:solidFill>
        <a:ln w="15875" cap="flat" cmpd="sng" algn="ctr">
          <a:solidFill>
            <a:schemeClr val="accent1">
              <a:shade val="80000"/>
              <a:hueOff val="339820"/>
              <a:satOff val="-43774"/>
              <a:lumOff val="21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3DDD-4AFF-4E48-A6D2-4E4A75F401E2}">
      <dsp:nvSpPr>
        <dsp:cNvPr id="0" name=""/>
        <dsp:cNvSpPr/>
      </dsp:nvSpPr>
      <dsp:spPr>
        <a:xfrm>
          <a:off x="3764106" y="495492"/>
          <a:ext cx="103412" cy="103391"/>
        </a:xfrm>
        <a:prstGeom prst="ellipse">
          <a:avLst/>
        </a:prstGeom>
        <a:solidFill>
          <a:schemeClr val="accent1">
            <a:shade val="80000"/>
            <a:hueOff val="346483"/>
            <a:satOff val="-44632"/>
            <a:lumOff val="22402"/>
            <a:alphaOff val="0"/>
          </a:schemeClr>
        </a:solidFill>
        <a:ln w="15875" cap="flat" cmpd="sng" algn="ctr">
          <a:solidFill>
            <a:schemeClr val="accent1">
              <a:shade val="80000"/>
              <a:hueOff val="346483"/>
              <a:satOff val="-44632"/>
              <a:lumOff val="2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7DAFF-67BE-42E3-AE14-EE36C51E8B1F}">
      <dsp:nvSpPr>
        <dsp:cNvPr id="0" name=""/>
        <dsp:cNvSpPr/>
      </dsp:nvSpPr>
      <dsp:spPr>
        <a:xfrm>
          <a:off x="3543228" y="495492"/>
          <a:ext cx="103412" cy="103391"/>
        </a:xfrm>
        <a:prstGeom prst="ellipse">
          <a:avLst/>
        </a:prstGeom>
        <a:solidFill>
          <a:schemeClr val="accent1">
            <a:shade val="80000"/>
            <a:hueOff val="353146"/>
            <a:satOff val="-45490"/>
            <a:lumOff val="22833"/>
            <a:alphaOff val="0"/>
          </a:schemeClr>
        </a:solidFill>
        <a:ln w="15875" cap="flat" cmpd="sng" algn="ctr">
          <a:solidFill>
            <a:schemeClr val="accent1">
              <a:shade val="80000"/>
              <a:hueOff val="353146"/>
              <a:satOff val="-45490"/>
              <a:lumOff val="22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834E9-96D8-42B9-B23B-E8DDAA34D3BF}">
      <dsp:nvSpPr>
        <dsp:cNvPr id="0" name=""/>
        <dsp:cNvSpPr/>
      </dsp:nvSpPr>
      <dsp:spPr>
        <a:xfrm>
          <a:off x="3303028" y="212988"/>
          <a:ext cx="1937686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Bayesian hierarchical</a:t>
          </a:r>
        </a:p>
      </dsp:txBody>
      <dsp:txXfrm>
        <a:off x="3303028" y="212988"/>
        <a:ext cx="1937686" cy="266213"/>
      </dsp:txXfrm>
    </dsp:sp>
    <dsp:sp modelId="{B7269520-EA59-48C5-B219-DDA941C0A6FD}">
      <dsp:nvSpPr>
        <dsp:cNvPr id="0" name=""/>
        <dsp:cNvSpPr/>
      </dsp:nvSpPr>
      <dsp:spPr>
        <a:xfrm>
          <a:off x="4569791" y="1096304"/>
          <a:ext cx="206825" cy="207054"/>
        </a:xfrm>
        <a:prstGeom prst="ellipse">
          <a:avLst/>
        </a:prstGeom>
        <a:solidFill>
          <a:schemeClr val="accent1">
            <a:shade val="80000"/>
            <a:hueOff val="359809"/>
            <a:satOff val="-46349"/>
            <a:lumOff val="23264"/>
            <a:alphaOff val="0"/>
          </a:schemeClr>
        </a:solidFill>
        <a:ln w="15875" cap="flat" cmpd="sng" algn="ctr">
          <a:solidFill>
            <a:schemeClr val="accent1">
              <a:shade val="80000"/>
              <a:hueOff val="359809"/>
              <a:satOff val="-46349"/>
              <a:lumOff val="23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5E4C-887E-44AE-986D-589921924E89}">
      <dsp:nvSpPr>
        <dsp:cNvPr id="0" name=""/>
        <dsp:cNvSpPr/>
      </dsp:nvSpPr>
      <dsp:spPr>
        <a:xfrm>
          <a:off x="4437192" y="986942"/>
          <a:ext cx="103412" cy="103391"/>
        </a:xfrm>
        <a:prstGeom prst="ellipse">
          <a:avLst/>
        </a:prstGeom>
        <a:solidFill>
          <a:schemeClr val="accent1">
            <a:shade val="80000"/>
            <a:hueOff val="366472"/>
            <a:satOff val="-47207"/>
            <a:lumOff val="23695"/>
            <a:alphaOff val="0"/>
          </a:schemeClr>
        </a:solidFill>
        <a:ln w="15875" cap="flat" cmpd="sng" algn="ctr">
          <a:solidFill>
            <a:schemeClr val="accent1">
              <a:shade val="80000"/>
              <a:hueOff val="366472"/>
              <a:satOff val="-47207"/>
              <a:lumOff val="23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E382-D5D7-4CA0-A55B-C86EE568ACF7}">
      <dsp:nvSpPr>
        <dsp:cNvPr id="0" name=""/>
        <dsp:cNvSpPr/>
      </dsp:nvSpPr>
      <dsp:spPr>
        <a:xfrm>
          <a:off x="4216313" y="986942"/>
          <a:ext cx="103412" cy="103391"/>
        </a:xfrm>
        <a:prstGeom prst="ellipse">
          <a:avLst/>
        </a:prstGeom>
        <a:solidFill>
          <a:schemeClr val="accent1">
            <a:shade val="80000"/>
            <a:hueOff val="373135"/>
            <a:satOff val="-48065"/>
            <a:lumOff val="24125"/>
            <a:alphaOff val="0"/>
          </a:schemeClr>
        </a:solidFill>
        <a:ln w="15875" cap="flat" cmpd="sng" algn="ctr">
          <a:solidFill>
            <a:schemeClr val="accent1">
              <a:shade val="80000"/>
              <a:hueOff val="373135"/>
              <a:satOff val="-48065"/>
              <a:lumOff val="24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5B36D-F071-4E7B-B4AD-DC1F80B3B1AF}">
      <dsp:nvSpPr>
        <dsp:cNvPr id="0" name=""/>
        <dsp:cNvSpPr/>
      </dsp:nvSpPr>
      <dsp:spPr>
        <a:xfrm>
          <a:off x="3995434" y="986942"/>
          <a:ext cx="103412" cy="103391"/>
        </a:xfrm>
        <a:prstGeom prst="ellipse">
          <a:avLst/>
        </a:prstGeom>
        <a:solidFill>
          <a:schemeClr val="accent1">
            <a:shade val="80000"/>
            <a:hueOff val="379799"/>
            <a:satOff val="-48923"/>
            <a:lumOff val="24556"/>
            <a:alphaOff val="0"/>
          </a:schemeClr>
        </a:solidFill>
        <a:ln w="15875" cap="flat" cmpd="sng" algn="ctr">
          <a:solidFill>
            <a:schemeClr val="accent1">
              <a:shade val="80000"/>
              <a:hueOff val="379799"/>
              <a:satOff val="-48923"/>
              <a:lumOff val="24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4B9A-36A8-4FAC-A5C0-55FF321BCE28}">
      <dsp:nvSpPr>
        <dsp:cNvPr id="0" name=""/>
        <dsp:cNvSpPr/>
      </dsp:nvSpPr>
      <dsp:spPr>
        <a:xfrm>
          <a:off x="3774556" y="986942"/>
          <a:ext cx="103412" cy="103391"/>
        </a:xfrm>
        <a:prstGeom prst="ellipse">
          <a:avLst/>
        </a:prstGeom>
        <a:solidFill>
          <a:schemeClr val="accent1">
            <a:shade val="80000"/>
            <a:hueOff val="386462"/>
            <a:satOff val="-49782"/>
            <a:lumOff val="24987"/>
            <a:alphaOff val="0"/>
          </a:schemeClr>
        </a:solidFill>
        <a:ln w="15875" cap="flat" cmpd="sng" algn="ctr">
          <a:solidFill>
            <a:schemeClr val="accent1">
              <a:shade val="80000"/>
              <a:hueOff val="386462"/>
              <a:satOff val="-49782"/>
              <a:lumOff val="24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2191-61E7-4C28-91A2-6432BB0DC690}">
      <dsp:nvSpPr>
        <dsp:cNvPr id="0" name=""/>
        <dsp:cNvSpPr/>
      </dsp:nvSpPr>
      <dsp:spPr>
        <a:xfrm>
          <a:off x="3553317" y="986942"/>
          <a:ext cx="103412" cy="103391"/>
        </a:xfrm>
        <a:prstGeom prst="ellipse">
          <a:avLst/>
        </a:prstGeom>
        <a:solidFill>
          <a:schemeClr val="accent1">
            <a:shade val="80000"/>
            <a:hueOff val="393125"/>
            <a:satOff val="-50640"/>
            <a:lumOff val="25418"/>
            <a:alphaOff val="0"/>
          </a:schemeClr>
        </a:solidFill>
        <a:ln w="15875" cap="flat" cmpd="sng" algn="ctr">
          <a:solidFill>
            <a:schemeClr val="accent1">
              <a:shade val="80000"/>
              <a:hueOff val="393125"/>
              <a:satOff val="-50640"/>
              <a:lumOff val="254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4544-FB91-4802-A141-409963409F12}">
      <dsp:nvSpPr>
        <dsp:cNvPr id="0" name=""/>
        <dsp:cNvSpPr/>
      </dsp:nvSpPr>
      <dsp:spPr>
        <a:xfrm>
          <a:off x="3332438" y="986942"/>
          <a:ext cx="103412" cy="103391"/>
        </a:xfrm>
        <a:prstGeom prst="ellipse">
          <a:avLst/>
        </a:prstGeom>
        <a:solidFill>
          <a:schemeClr val="accent1">
            <a:shade val="80000"/>
            <a:hueOff val="399788"/>
            <a:satOff val="-51498"/>
            <a:lumOff val="25849"/>
            <a:alphaOff val="0"/>
          </a:schemeClr>
        </a:solidFill>
        <a:ln w="15875" cap="flat" cmpd="sng" algn="ctr">
          <a:solidFill>
            <a:schemeClr val="accent1">
              <a:shade val="80000"/>
              <a:hueOff val="399788"/>
              <a:satOff val="-51498"/>
              <a:lumOff val="25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451C-B953-4D9F-AE2F-BB037B2C4045}">
      <dsp:nvSpPr>
        <dsp:cNvPr id="0" name=""/>
        <dsp:cNvSpPr/>
      </dsp:nvSpPr>
      <dsp:spPr>
        <a:xfrm>
          <a:off x="3331718" y="720186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TCN</a:t>
          </a:r>
        </a:p>
      </dsp:txBody>
      <dsp:txXfrm>
        <a:off x="3331718" y="720186"/>
        <a:ext cx="1212129" cy="266213"/>
      </dsp:txXfrm>
    </dsp:sp>
    <dsp:sp modelId="{C4E1B8B9-09A2-41FE-910A-5D654F8FEB45}">
      <dsp:nvSpPr>
        <dsp:cNvPr id="0" name=""/>
        <dsp:cNvSpPr/>
      </dsp:nvSpPr>
      <dsp:spPr>
        <a:xfrm>
          <a:off x="4355038" y="1605664"/>
          <a:ext cx="206825" cy="207054"/>
        </a:xfrm>
        <a:prstGeom prst="ellipse">
          <a:avLst/>
        </a:prstGeom>
        <a:solidFill>
          <a:schemeClr val="accent1">
            <a:shade val="80000"/>
            <a:hueOff val="406451"/>
            <a:satOff val="-52357"/>
            <a:lumOff val="26279"/>
            <a:alphaOff val="0"/>
          </a:schemeClr>
        </a:solidFill>
        <a:ln w="15875" cap="flat" cmpd="sng" algn="ctr">
          <a:solidFill>
            <a:schemeClr val="accent1">
              <a:shade val="80000"/>
              <a:hueOff val="406451"/>
              <a:satOff val="-52357"/>
              <a:lumOff val="26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E907-10B0-4665-8D16-DE052498E002}">
      <dsp:nvSpPr>
        <dsp:cNvPr id="0" name=""/>
        <dsp:cNvSpPr/>
      </dsp:nvSpPr>
      <dsp:spPr>
        <a:xfrm>
          <a:off x="4150374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3114"/>
            <a:satOff val="-53215"/>
            <a:lumOff val="26710"/>
            <a:alphaOff val="0"/>
          </a:schemeClr>
        </a:solidFill>
        <a:ln w="15875" cap="flat" cmpd="sng" algn="ctr">
          <a:solidFill>
            <a:schemeClr val="accent1">
              <a:shade val="80000"/>
              <a:hueOff val="413114"/>
              <a:satOff val="-53215"/>
              <a:lumOff val="26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5B99-6304-481E-9E65-61B3B73754A1}">
      <dsp:nvSpPr>
        <dsp:cNvPr id="0" name=""/>
        <dsp:cNvSpPr/>
      </dsp:nvSpPr>
      <dsp:spPr>
        <a:xfrm>
          <a:off x="3946070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9777"/>
            <a:satOff val="-54073"/>
            <a:lumOff val="27141"/>
            <a:alphaOff val="0"/>
          </a:schemeClr>
        </a:solidFill>
        <a:ln w="15875" cap="flat" cmpd="sng" algn="ctr">
          <a:solidFill>
            <a:schemeClr val="accent1">
              <a:shade val="80000"/>
              <a:hueOff val="419777"/>
              <a:satOff val="-54073"/>
              <a:lumOff val="27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A683-4143-4F04-9E6E-F58E0F8DB538}">
      <dsp:nvSpPr>
        <dsp:cNvPr id="0" name=""/>
        <dsp:cNvSpPr/>
      </dsp:nvSpPr>
      <dsp:spPr>
        <a:xfrm>
          <a:off x="3741406" y="1657495"/>
          <a:ext cx="103412" cy="103391"/>
        </a:xfrm>
        <a:prstGeom prst="ellipse">
          <a:avLst/>
        </a:prstGeom>
        <a:solidFill>
          <a:schemeClr val="accent1">
            <a:shade val="80000"/>
            <a:hueOff val="426441"/>
            <a:satOff val="-54932"/>
            <a:lumOff val="27572"/>
            <a:alphaOff val="0"/>
          </a:schemeClr>
        </a:solidFill>
        <a:ln w="15875" cap="flat" cmpd="sng" algn="ctr">
          <a:solidFill>
            <a:schemeClr val="accent1">
              <a:shade val="80000"/>
              <a:hueOff val="426441"/>
              <a:satOff val="-54932"/>
              <a:lumOff val="275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D2DD-EFC2-4037-8655-D76900783707}">
      <dsp:nvSpPr>
        <dsp:cNvPr id="0" name=""/>
        <dsp:cNvSpPr/>
      </dsp:nvSpPr>
      <dsp:spPr>
        <a:xfrm>
          <a:off x="3537102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3104"/>
            <a:satOff val="-55790"/>
            <a:lumOff val="28003"/>
            <a:alphaOff val="0"/>
          </a:schemeClr>
        </a:solidFill>
        <a:ln w="15875" cap="flat" cmpd="sng" algn="ctr">
          <a:solidFill>
            <a:schemeClr val="accent1">
              <a:shade val="80000"/>
              <a:hueOff val="433104"/>
              <a:satOff val="-55790"/>
              <a:lumOff val="280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E3AC-EC72-41B8-BF7E-EC9A0D372B5F}">
      <dsp:nvSpPr>
        <dsp:cNvPr id="0" name=""/>
        <dsp:cNvSpPr/>
      </dsp:nvSpPr>
      <dsp:spPr>
        <a:xfrm>
          <a:off x="3332438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9767"/>
            <a:satOff val="-56648"/>
            <a:lumOff val="28434"/>
            <a:alphaOff val="0"/>
          </a:schemeClr>
        </a:solidFill>
        <a:ln w="15875" cap="flat" cmpd="sng" algn="ctr">
          <a:solidFill>
            <a:schemeClr val="accent1">
              <a:shade val="80000"/>
              <a:hueOff val="439767"/>
              <a:satOff val="-56648"/>
              <a:lumOff val="284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573F-C21D-4F28-A611-1882F244B7FA}">
      <dsp:nvSpPr>
        <dsp:cNvPr id="0" name=""/>
        <dsp:cNvSpPr/>
      </dsp:nvSpPr>
      <dsp:spPr>
        <a:xfrm>
          <a:off x="3331718" y="1392639"/>
          <a:ext cx="916664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GPT</a:t>
          </a:r>
        </a:p>
      </dsp:txBody>
      <dsp:txXfrm>
        <a:off x="3331718" y="1392639"/>
        <a:ext cx="916664" cy="266213"/>
      </dsp:txXfrm>
    </dsp:sp>
    <dsp:sp modelId="{4A9733B5-9BB1-4568-A9DB-E3732BD2FBAD}">
      <dsp:nvSpPr>
        <dsp:cNvPr id="0" name=""/>
        <dsp:cNvSpPr/>
      </dsp:nvSpPr>
      <dsp:spPr>
        <a:xfrm>
          <a:off x="4569791" y="2106882"/>
          <a:ext cx="206825" cy="207054"/>
        </a:xfrm>
        <a:prstGeom prst="ellipse">
          <a:avLst/>
        </a:prstGeom>
        <a:solidFill>
          <a:schemeClr val="accent1">
            <a:shade val="80000"/>
            <a:hueOff val="453093"/>
            <a:satOff val="-58365"/>
            <a:lumOff val="29295"/>
            <a:alphaOff val="0"/>
          </a:schemeClr>
        </a:solidFill>
        <a:ln w="15875" cap="flat" cmpd="sng" algn="ctr">
          <a:solidFill>
            <a:schemeClr val="accent1">
              <a:shade val="80000"/>
              <a:hueOff val="453093"/>
              <a:satOff val="-58365"/>
              <a:lumOff val="29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7556-1770-4371-BACA-37B000614AB1}">
      <dsp:nvSpPr>
        <dsp:cNvPr id="0" name=""/>
        <dsp:cNvSpPr/>
      </dsp:nvSpPr>
      <dsp:spPr>
        <a:xfrm>
          <a:off x="4437192" y="2317465"/>
          <a:ext cx="103412" cy="103391"/>
        </a:xfrm>
        <a:prstGeom prst="ellipse">
          <a:avLst/>
        </a:prstGeom>
        <a:solidFill>
          <a:schemeClr val="accent1">
            <a:shade val="80000"/>
            <a:hueOff val="459756"/>
            <a:satOff val="-59223"/>
            <a:lumOff val="29726"/>
            <a:alphaOff val="0"/>
          </a:schemeClr>
        </a:solidFill>
        <a:ln w="15875" cap="flat" cmpd="sng" algn="ctr">
          <a:solidFill>
            <a:schemeClr val="accent1">
              <a:shade val="80000"/>
              <a:hueOff val="459756"/>
              <a:satOff val="-59223"/>
              <a:lumOff val="29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CAA25-4D02-457D-A9DD-C3FDE15E1BED}">
      <dsp:nvSpPr>
        <dsp:cNvPr id="0" name=""/>
        <dsp:cNvSpPr/>
      </dsp:nvSpPr>
      <dsp:spPr>
        <a:xfrm>
          <a:off x="4216313" y="2317465"/>
          <a:ext cx="103412" cy="103391"/>
        </a:xfrm>
        <a:prstGeom prst="ellipse">
          <a:avLst/>
        </a:prstGeom>
        <a:solidFill>
          <a:schemeClr val="accent1">
            <a:shade val="80000"/>
            <a:hueOff val="466419"/>
            <a:satOff val="-60081"/>
            <a:lumOff val="30157"/>
            <a:alphaOff val="0"/>
          </a:schemeClr>
        </a:solidFill>
        <a:ln w="15875" cap="flat" cmpd="sng" algn="ctr">
          <a:solidFill>
            <a:schemeClr val="accent1">
              <a:shade val="80000"/>
              <a:hueOff val="466419"/>
              <a:satOff val="-60081"/>
              <a:lumOff val="30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50F6-7AB7-439D-921D-12C7AA76ED6C}">
      <dsp:nvSpPr>
        <dsp:cNvPr id="0" name=""/>
        <dsp:cNvSpPr/>
      </dsp:nvSpPr>
      <dsp:spPr>
        <a:xfrm>
          <a:off x="3995434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3082"/>
            <a:satOff val="-60940"/>
            <a:lumOff val="30588"/>
            <a:alphaOff val="0"/>
          </a:schemeClr>
        </a:solidFill>
        <a:ln w="15875" cap="flat" cmpd="sng" algn="ctr">
          <a:solidFill>
            <a:schemeClr val="accent1">
              <a:shade val="80000"/>
              <a:hueOff val="473082"/>
              <a:satOff val="-60940"/>
              <a:lumOff val="3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636FD-EEE2-4922-96A7-7A58A5DC9D37}">
      <dsp:nvSpPr>
        <dsp:cNvPr id="0" name=""/>
        <dsp:cNvSpPr/>
      </dsp:nvSpPr>
      <dsp:spPr>
        <a:xfrm>
          <a:off x="3774556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9746"/>
            <a:satOff val="-61798"/>
            <a:lumOff val="31018"/>
            <a:alphaOff val="0"/>
          </a:schemeClr>
        </a:solidFill>
        <a:ln w="15875" cap="flat" cmpd="sng" algn="ctr">
          <a:solidFill>
            <a:schemeClr val="accent1">
              <a:shade val="80000"/>
              <a:hueOff val="479746"/>
              <a:satOff val="-61798"/>
              <a:lumOff val="31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28DEE-0AAD-43D4-A574-E94CE232B09E}">
      <dsp:nvSpPr>
        <dsp:cNvPr id="0" name=""/>
        <dsp:cNvSpPr/>
      </dsp:nvSpPr>
      <dsp:spPr>
        <a:xfrm>
          <a:off x="3553317" y="2317465"/>
          <a:ext cx="103412" cy="103391"/>
        </a:xfrm>
        <a:prstGeom prst="ellipse">
          <a:avLst/>
        </a:prstGeom>
        <a:solidFill>
          <a:schemeClr val="accent1">
            <a:shade val="80000"/>
            <a:hueOff val="486409"/>
            <a:satOff val="-62656"/>
            <a:lumOff val="31449"/>
            <a:alphaOff val="0"/>
          </a:schemeClr>
        </a:solidFill>
        <a:ln w="15875" cap="flat" cmpd="sng" algn="ctr">
          <a:solidFill>
            <a:schemeClr val="accent1">
              <a:shade val="80000"/>
              <a:hueOff val="486409"/>
              <a:satOff val="-62656"/>
              <a:lumOff val="31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8A422-0542-4737-BB66-5F7F7C8556D0}">
      <dsp:nvSpPr>
        <dsp:cNvPr id="0" name=""/>
        <dsp:cNvSpPr/>
      </dsp:nvSpPr>
      <dsp:spPr>
        <a:xfrm>
          <a:off x="3332438" y="2317465"/>
          <a:ext cx="103412" cy="103391"/>
        </a:xfrm>
        <a:prstGeom prst="ellipse">
          <a:avLst/>
        </a:prstGeom>
        <a:solidFill>
          <a:schemeClr val="accent1">
            <a:shade val="80000"/>
            <a:hueOff val="493072"/>
            <a:satOff val="-63515"/>
            <a:lumOff val="31880"/>
            <a:alphaOff val="0"/>
          </a:schemeClr>
        </a:solidFill>
        <a:ln w="15875" cap="flat" cmpd="sng" algn="ctr">
          <a:solidFill>
            <a:schemeClr val="accent1">
              <a:shade val="80000"/>
              <a:hueOff val="493072"/>
              <a:satOff val="-63515"/>
              <a:lumOff val="318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BC98-6F4A-4150-8170-EA503195C84F}">
      <dsp:nvSpPr>
        <dsp:cNvPr id="0" name=""/>
        <dsp:cNvSpPr/>
      </dsp:nvSpPr>
      <dsp:spPr>
        <a:xfrm>
          <a:off x="3331718" y="2050709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SARIMA</a:t>
          </a:r>
        </a:p>
      </dsp:txBody>
      <dsp:txXfrm>
        <a:off x="3331718" y="2050709"/>
        <a:ext cx="1212129" cy="266213"/>
      </dsp:txXfrm>
    </dsp:sp>
    <dsp:sp modelId="{C18CBB0A-9318-4C6D-A46F-BAA8431385B1}">
      <dsp:nvSpPr>
        <dsp:cNvPr id="0" name=""/>
        <dsp:cNvSpPr/>
      </dsp:nvSpPr>
      <dsp:spPr>
        <a:xfrm>
          <a:off x="5068119" y="2294941"/>
          <a:ext cx="206825" cy="207054"/>
        </a:xfrm>
        <a:prstGeom prst="ellipse">
          <a:avLst/>
        </a:prstGeom>
        <a:solidFill>
          <a:schemeClr val="accent1">
            <a:shade val="80000"/>
            <a:hueOff val="506398"/>
            <a:satOff val="-65231"/>
            <a:lumOff val="32742"/>
            <a:alphaOff val="0"/>
          </a:schemeClr>
        </a:solidFill>
        <a:ln w="15875" cap="flat" cmpd="sng" algn="ctr">
          <a:solidFill>
            <a:schemeClr val="accent1">
              <a:shade val="80000"/>
              <a:hueOff val="506398"/>
              <a:satOff val="-65231"/>
              <a:lumOff val="327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18B48-E231-4C30-AFF3-979C7A960E80}">
      <dsp:nvSpPr>
        <dsp:cNvPr id="0" name=""/>
        <dsp:cNvSpPr/>
      </dsp:nvSpPr>
      <dsp:spPr>
        <a:xfrm>
          <a:off x="4963985" y="2504981"/>
          <a:ext cx="103412" cy="103391"/>
        </a:xfrm>
        <a:prstGeom prst="ellipse">
          <a:avLst/>
        </a:prstGeom>
        <a:solidFill>
          <a:schemeClr val="accent1">
            <a:shade val="80000"/>
            <a:hueOff val="513061"/>
            <a:satOff val="-66090"/>
            <a:lumOff val="33172"/>
            <a:alphaOff val="0"/>
          </a:schemeClr>
        </a:solidFill>
        <a:ln w="15875" cap="flat" cmpd="sng" algn="ctr">
          <a:solidFill>
            <a:schemeClr val="accent1">
              <a:shade val="80000"/>
              <a:hueOff val="513061"/>
              <a:satOff val="-66090"/>
              <a:lumOff val="33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DA1F8-1200-444C-9BD0-3CDD939E9B62}">
      <dsp:nvSpPr>
        <dsp:cNvPr id="0" name=""/>
        <dsp:cNvSpPr/>
      </dsp:nvSpPr>
      <dsp:spPr>
        <a:xfrm>
          <a:off x="4815532" y="2672144"/>
          <a:ext cx="103412" cy="103391"/>
        </a:xfrm>
        <a:prstGeom prst="ellipse">
          <a:avLst/>
        </a:prstGeom>
        <a:solidFill>
          <a:schemeClr val="accent1">
            <a:shade val="80000"/>
            <a:hueOff val="519724"/>
            <a:satOff val="-66948"/>
            <a:lumOff val="33603"/>
            <a:alphaOff val="0"/>
          </a:schemeClr>
        </a:solidFill>
        <a:ln w="15875" cap="flat" cmpd="sng" algn="ctr">
          <a:solidFill>
            <a:schemeClr val="accent1">
              <a:shade val="80000"/>
              <a:hueOff val="519724"/>
              <a:satOff val="-66948"/>
              <a:lumOff val="33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CC77-86DA-44F0-BD30-AA5C9A477814}">
      <dsp:nvSpPr>
        <dsp:cNvPr id="0" name=""/>
        <dsp:cNvSpPr/>
      </dsp:nvSpPr>
      <dsp:spPr>
        <a:xfrm>
          <a:off x="4647981" y="2842564"/>
          <a:ext cx="103412" cy="103391"/>
        </a:xfrm>
        <a:prstGeom prst="ellipse">
          <a:avLst/>
        </a:prstGeom>
        <a:solidFill>
          <a:schemeClr val="accent1">
            <a:shade val="80000"/>
            <a:hueOff val="526388"/>
            <a:satOff val="-67806"/>
            <a:lumOff val="34034"/>
            <a:alphaOff val="0"/>
          </a:schemeClr>
        </a:solidFill>
        <a:ln w="15875" cap="flat" cmpd="sng" algn="ctr">
          <a:solidFill>
            <a:schemeClr val="accent1">
              <a:shade val="80000"/>
              <a:hueOff val="526388"/>
              <a:satOff val="-67806"/>
              <a:lumOff val="34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B874-D808-4155-8ACE-F2FE31C07C76}">
      <dsp:nvSpPr>
        <dsp:cNvPr id="0" name=""/>
        <dsp:cNvSpPr/>
      </dsp:nvSpPr>
      <dsp:spPr>
        <a:xfrm>
          <a:off x="4427103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3051"/>
            <a:satOff val="-68665"/>
            <a:lumOff val="34465"/>
            <a:alphaOff val="0"/>
          </a:schemeClr>
        </a:solidFill>
        <a:ln w="15875" cap="flat" cmpd="sng" algn="ctr">
          <a:solidFill>
            <a:schemeClr val="accent1">
              <a:shade val="80000"/>
              <a:hueOff val="533051"/>
              <a:satOff val="-68665"/>
              <a:lumOff val="34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644E-DCDB-4039-B5FF-5D5CF46A8A31}">
      <dsp:nvSpPr>
        <dsp:cNvPr id="0" name=""/>
        <dsp:cNvSpPr/>
      </dsp:nvSpPr>
      <dsp:spPr>
        <a:xfrm>
          <a:off x="4205864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9714"/>
            <a:satOff val="-69523"/>
            <a:lumOff val="34896"/>
            <a:alphaOff val="0"/>
          </a:schemeClr>
        </a:solidFill>
        <a:ln w="15875" cap="flat" cmpd="sng" algn="ctr">
          <a:solidFill>
            <a:schemeClr val="accent1">
              <a:shade val="80000"/>
              <a:hueOff val="539714"/>
              <a:satOff val="-69523"/>
              <a:lumOff val="34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A139A-0D4F-4838-9600-0E4D72402CC7}">
      <dsp:nvSpPr>
        <dsp:cNvPr id="0" name=""/>
        <dsp:cNvSpPr/>
      </dsp:nvSpPr>
      <dsp:spPr>
        <a:xfrm>
          <a:off x="3984985" y="2842564"/>
          <a:ext cx="103412" cy="103391"/>
        </a:xfrm>
        <a:prstGeom prst="ellipse">
          <a:avLst/>
        </a:prstGeom>
        <a:solidFill>
          <a:schemeClr val="accent1">
            <a:shade val="80000"/>
            <a:hueOff val="546377"/>
            <a:satOff val="-70381"/>
            <a:lumOff val="35326"/>
            <a:alphaOff val="0"/>
          </a:schemeClr>
        </a:solidFill>
        <a:ln w="15875" cap="flat" cmpd="sng" algn="ctr">
          <a:solidFill>
            <a:schemeClr val="accent1">
              <a:shade val="80000"/>
              <a:hueOff val="546377"/>
              <a:satOff val="-70381"/>
              <a:lumOff val="35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D7C0-1598-4B10-9404-14468097094D}">
      <dsp:nvSpPr>
        <dsp:cNvPr id="0" name=""/>
        <dsp:cNvSpPr/>
      </dsp:nvSpPr>
      <dsp:spPr>
        <a:xfrm>
          <a:off x="3764106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3040"/>
            <a:satOff val="-71239"/>
            <a:lumOff val="35757"/>
            <a:alphaOff val="0"/>
          </a:schemeClr>
        </a:solidFill>
        <a:ln w="15875" cap="flat" cmpd="sng" algn="ctr">
          <a:solidFill>
            <a:schemeClr val="accent1">
              <a:shade val="80000"/>
              <a:hueOff val="553040"/>
              <a:satOff val="-71239"/>
              <a:lumOff val="357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8B46-D9D6-4020-865D-FD105EB44D51}">
      <dsp:nvSpPr>
        <dsp:cNvPr id="0" name=""/>
        <dsp:cNvSpPr/>
      </dsp:nvSpPr>
      <dsp:spPr>
        <a:xfrm>
          <a:off x="3543228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9703"/>
            <a:satOff val="-72098"/>
            <a:lumOff val="36188"/>
            <a:alphaOff val="0"/>
          </a:schemeClr>
        </a:solidFill>
        <a:ln w="15875" cap="flat" cmpd="sng" algn="ctr">
          <a:solidFill>
            <a:schemeClr val="accent1">
              <a:shade val="80000"/>
              <a:hueOff val="559703"/>
              <a:satOff val="-72098"/>
              <a:lumOff val="36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3924-4EE6-4E5B-B8D5-12F772DCB3C8}">
      <dsp:nvSpPr>
        <dsp:cNvPr id="0" name=""/>
        <dsp:cNvSpPr/>
      </dsp:nvSpPr>
      <dsp:spPr>
        <a:xfrm>
          <a:off x="3541066" y="2575537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Baseline</a:t>
          </a:r>
        </a:p>
      </dsp:txBody>
      <dsp:txXfrm>
        <a:off x="3541066" y="2575537"/>
        <a:ext cx="1212129" cy="266213"/>
      </dsp:txXfrm>
    </dsp:sp>
    <dsp:sp modelId="{D5379A9E-CD99-4D6B-8920-A9E99F49742A}">
      <dsp:nvSpPr>
        <dsp:cNvPr id="0" name=""/>
        <dsp:cNvSpPr/>
      </dsp:nvSpPr>
      <dsp:spPr>
        <a:xfrm>
          <a:off x="1075177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66366"/>
            <a:satOff val="-72956"/>
            <a:lumOff val="36619"/>
            <a:alphaOff val="0"/>
          </a:schemeClr>
        </a:solidFill>
        <a:ln w="15875" cap="flat" cmpd="sng" algn="ctr">
          <a:solidFill>
            <a:schemeClr val="accent1">
              <a:shade val="80000"/>
              <a:hueOff val="566366"/>
              <a:satOff val="-72956"/>
              <a:lumOff val="36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6BD7-2C6B-42F1-8704-C2D295F4AD3F}">
      <dsp:nvSpPr>
        <dsp:cNvPr id="0" name=""/>
        <dsp:cNvSpPr/>
      </dsp:nvSpPr>
      <dsp:spPr>
        <a:xfrm>
          <a:off x="105622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3030"/>
            <a:satOff val="-73814"/>
            <a:lumOff val="37050"/>
            <a:alphaOff val="0"/>
          </a:schemeClr>
        </a:solidFill>
        <a:ln w="15875" cap="flat" cmpd="sng" algn="ctr">
          <a:solidFill>
            <a:schemeClr val="accent1">
              <a:shade val="80000"/>
              <a:hueOff val="573030"/>
              <a:satOff val="-73814"/>
              <a:lumOff val="37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5350-0D4C-4003-B567-8B3464A56234}">
      <dsp:nvSpPr>
        <dsp:cNvPr id="0" name=""/>
        <dsp:cNvSpPr/>
      </dsp:nvSpPr>
      <dsp:spPr>
        <a:xfrm>
          <a:off x="1037271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9693"/>
            <a:satOff val="-74673"/>
            <a:lumOff val="37481"/>
            <a:alphaOff val="0"/>
          </a:schemeClr>
        </a:solidFill>
        <a:ln w="15875" cap="flat" cmpd="sng" algn="ctr">
          <a:solidFill>
            <a:schemeClr val="accent1">
              <a:shade val="80000"/>
              <a:hueOff val="579693"/>
              <a:satOff val="-74673"/>
              <a:lumOff val="37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01C5-F6EF-42FD-A07C-039B485A7143}">
      <dsp:nvSpPr>
        <dsp:cNvPr id="0" name=""/>
        <dsp:cNvSpPr/>
      </dsp:nvSpPr>
      <dsp:spPr>
        <a:xfrm>
          <a:off x="101835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86356"/>
            <a:satOff val="-75531"/>
            <a:lumOff val="37911"/>
            <a:alphaOff val="0"/>
          </a:schemeClr>
        </a:solidFill>
        <a:ln w="15875" cap="flat" cmpd="sng" algn="ctr">
          <a:solidFill>
            <a:schemeClr val="accent1">
              <a:shade val="80000"/>
              <a:hueOff val="586356"/>
              <a:satOff val="-75531"/>
              <a:lumOff val="379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4CEC-70A1-4E2E-9087-7270FA3F16B1}">
      <dsp:nvSpPr>
        <dsp:cNvPr id="0" name=""/>
        <dsp:cNvSpPr/>
      </dsp:nvSpPr>
      <dsp:spPr>
        <a:xfrm>
          <a:off x="99940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593019"/>
            <a:satOff val="-76389"/>
            <a:lumOff val="38342"/>
            <a:alphaOff val="0"/>
          </a:schemeClr>
        </a:solidFill>
        <a:ln w="15875" cap="flat" cmpd="sng" algn="ctr">
          <a:solidFill>
            <a:schemeClr val="accent1">
              <a:shade val="80000"/>
              <a:hueOff val="593019"/>
              <a:satOff val="-76389"/>
              <a:lumOff val="38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91489-24AD-4E6E-B32B-EBA7FBE0FD3E}">
      <dsp:nvSpPr>
        <dsp:cNvPr id="0" name=""/>
        <dsp:cNvSpPr/>
      </dsp:nvSpPr>
      <dsp:spPr>
        <a:xfrm>
          <a:off x="9701073" y="1624317"/>
          <a:ext cx="206825" cy="206992"/>
        </a:xfrm>
        <a:prstGeom prst="ellipse">
          <a:avLst/>
        </a:prstGeom>
        <a:solidFill>
          <a:schemeClr val="accent1">
            <a:shade val="80000"/>
            <a:hueOff val="599682"/>
            <a:satOff val="-77248"/>
            <a:lumOff val="38773"/>
            <a:alphaOff val="0"/>
          </a:schemeClr>
        </a:solidFill>
        <a:ln w="15875" cap="flat" cmpd="sng" algn="ctr">
          <a:solidFill>
            <a:schemeClr val="accent1">
              <a:shade val="80000"/>
              <a:hueOff val="599682"/>
              <a:satOff val="-77248"/>
              <a:lumOff val="38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AF19-2D0E-4687-B2E3-B122F963DFDE}">
      <dsp:nvSpPr>
        <dsp:cNvPr id="0" name=""/>
        <dsp:cNvSpPr/>
      </dsp:nvSpPr>
      <dsp:spPr>
        <a:xfrm>
          <a:off x="10583146" y="1462397"/>
          <a:ext cx="103412" cy="103411"/>
        </a:xfrm>
        <a:prstGeom prst="ellipse">
          <a:avLst/>
        </a:prstGeom>
        <a:solidFill>
          <a:schemeClr val="accent1">
            <a:shade val="80000"/>
            <a:hueOff val="606345"/>
            <a:satOff val="-78106"/>
            <a:lumOff val="39204"/>
            <a:alphaOff val="0"/>
          </a:schemeClr>
        </a:solidFill>
        <a:ln w="15875" cap="flat" cmpd="sng" algn="ctr">
          <a:solidFill>
            <a:schemeClr val="accent1">
              <a:shade val="80000"/>
              <a:hueOff val="606345"/>
              <a:satOff val="-78106"/>
              <a:lumOff val="39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F1640-2781-4ABA-94E6-F470E51E8D4F}">
      <dsp:nvSpPr>
        <dsp:cNvPr id="0" name=""/>
        <dsp:cNvSpPr/>
      </dsp:nvSpPr>
      <dsp:spPr>
        <a:xfrm>
          <a:off x="10583146" y="1891180"/>
          <a:ext cx="103412" cy="103411"/>
        </a:xfrm>
        <a:prstGeom prst="ellipse">
          <a:avLst/>
        </a:prstGeom>
        <a:solidFill>
          <a:schemeClr val="accent1">
            <a:shade val="80000"/>
            <a:hueOff val="613008"/>
            <a:satOff val="-78964"/>
            <a:lumOff val="39635"/>
            <a:alphaOff val="0"/>
          </a:schemeClr>
        </a:solidFill>
        <a:ln w="15875" cap="flat" cmpd="sng" algn="ctr">
          <a:solidFill>
            <a:schemeClr val="accent1">
              <a:shade val="80000"/>
              <a:hueOff val="613008"/>
              <a:satOff val="-78964"/>
              <a:lumOff val="39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8B660-4CDE-4C12-992D-615E05B46490}">
      <dsp:nvSpPr>
        <dsp:cNvPr id="0" name=""/>
        <dsp:cNvSpPr/>
      </dsp:nvSpPr>
      <dsp:spPr>
        <a:xfrm>
          <a:off x="10675389" y="1555263"/>
          <a:ext cx="103412" cy="103411"/>
        </a:xfrm>
        <a:prstGeom prst="ellipse">
          <a:avLst/>
        </a:prstGeom>
        <a:solidFill>
          <a:schemeClr val="accent1">
            <a:shade val="80000"/>
            <a:hueOff val="619671"/>
            <a:satOff val="-79822"/>
            <a:lumOff val="40065"/>
            <a:alphaOff val="0"/>
          </a:schemeClr>
        </a:solidFill>
        <a:ln w="15875" cap="flat" cmpd="sng" algn="ctr">
          <a:solidFill>
            <a:schemeClr val="accent1">
              <a:shade val="80000"/>
              <a:hueOff val="619671"/>
              <a:satOff val="-79822"/>
              <a:lumOff val="4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701D-343E-47C6-9779-A6CCEBC7BFBE}">
      <dsp:nvSpPr>
        <dsp:cNvPr id="0" name=""/>
        <dsp:cNvSpPr/>
      </dsp:nvSpPr>
      <dsp:spPr>
        <a:xfrm>
          <a:off x="10681514" y="1798824"/>
          <a:ext cx="103412" cy="103411"/>
        </a:xfrm>
        <a:prstGeom prst="ellipse">
          <a:avLst/>
        </a:prstGeom>
        <a:solidFill>
          <a:schemeClr val="accent1">
            <a:shade val="80000"/>
            <a:hueOff val="626335"/>
            <a:satOff val="-80681"/>
            <a:lumOff val="40496"/>
            <a:alphaOff val="0"/>
          </a:schemeClr>
        </a:solidFill>
        <a:ln w="15875" cap="flat" cmpd="sng" algn="ctr">
          <a:solidFill>
            <a:schemeClr val="accent1">
              <a:shade val="80000"/>
              <a:hueOff val="626335"/>
              <a:satOff val="-80681"/>
              <a:lumOff val="40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EB38-D486-4014-A238-668A70D1168C}">
      <dsp:nvSpPr>
        <dsp:cNvPr id="0" name=""/>
        <dsp:cNvSpPr/>
      </dsp:nvSpPr>
      <dsp:spPr>
        <a:xfrm>
          <a:off x="8398589" y="1092346"/>
          <a:ext cx="1386351" cy="1270936"/>
        </a:xfrm>
        <a:prstGeom prst="ellipse">
          <a:avLst/>
        </a:prstGeom>
        <a:solidFill>
          <a:schemeClr val="accent1">
            <a:shade val="80000"/>
            <a:hueOff val="632998"/>
            <a:satOff val="-81539"/>
            <a:lumOff val="40927"/>
            <a:alphaOff val="0"/>
          </a:schemeClr>
        </a:solidFill>
        <a:ln w="15875" cap="flat" cmpd="sng" algn="ctr">
          <a:solidFill>
            <a:schemeClr val="accent1">
              <a:shade val="80000"/>
              <a:hueOff val="632998"/>
              <a:satOff val="-81539"/>
              <a:lumOff val="40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3)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Ensemble forecast</a:t>
          </a:r>
        </a:p>
      </dsp:txBody>
      <dsp:txXfrm>
        <a:off x="8601615" y="1278470"/>
        <a:ext cx="980299" cy="898688"/>
      </dsp:txXfrm>
    </dsp:sp>
    <dsp:sp modelId="{BAEF75FF-45A9-421D-855B-85F5AE2D0062}">
      <dsp:nvSpPr>
        <dsp:cNvPr id="0" name=""/>
        <dsp:cNvSpPr/>
      </dsp:nvSpPr>
      <dsp:spPr>
        <a:xfrm>
          <a:off x="8490024" y="1114744"/>
          <a:ext cx="206825" cy="206992"/>
        </a:xfrm>
        <a:prstGeom prst="ellipse">
          <a:avLst/>
        </a:prstGeom>
        <a:solidFill>
          <a:schemeClr val="accent1">
            <a:shade val="80000"/>
            <a:hueOff val="639661"/>
            <a:satOff val="-82397"/>
            <a:lumOff val="41358"/>
            <a:alphaOff val="0"/>
          </a:schemeClr>
        </a:solidFill>
        <a:ln w="15875" cap="flat" cmpd="sng" algn="ctr">
          <a:solidFill>
            <a:schemeClr val="accent1">
              <a:shade val="80000"/>
              <a:hueOff val="639661"/>
              <a:satOff val="-82397"/>
              <a:lumOff val="41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EDF43-C0AE-4131-A57F-60AA5FDE4537}">
      <dsp:nvSpPr>
        <dsp:cNvPr id="0" name=""/>
        <dsp:cNvSpPr/>
      </dsp:nvSpPr>
      <dsp:spPr>
        <a:xfrm>
          <a:off x="8357425" y="1005550"/>
          <a:ext cx="103412" cy="103411"/>
        </a:xfrm>
        <a:prstGeom prst="ellipse">
          <a:avLst/>
        </a:prstGeom>
        <a:solidFill>
          <a:schemeClr val="accent1">
            <a:shade val="80000"/>
            <a:hueOff val="646324"/>
            <a:satOff val="-83256"/>
            <a:lumOff val="41789"/>
            <a:alphaOff val="0"/>
          </a:schemeClr>
        </a:solidFill>
        <a:ln w="15875" cap="flat" cmpd="sng" algn="ctr">
          <a:solidFill>
            <a:schemeClr val="accent1">
              <a:shade val="80000"/>
              <a:hueOff val="646324"/>
              <a:satOff val="-83256"/>
              <a:lumOff val="41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8E3F-00BD-47F6-879C-E93E26D98501}">
      <dsp:nvSpPr>
        <dsp:cNvPr id="0" name=""/>
        <dsp:cNvSpPr/>
      </dsp:nvSpPr>
      <dsp:spPr>
        <a:xfrm>
          <a:off x="8136546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2987"/>
            <a:satOff val="-84114"/>
            <a:lumOff val="42219"/>
            <a:alphaOff val="0"/>
          </a:schemeClr>
        </a:solidFill>
        <a:ln w="15875" cap="flat" cmpd="sng" algn="ctr">
          <a:solidFill>
            <a:schemeClr val="accent1">
              <a:shade val="80000"/>
              <a:hueOff val="652987"/>
              <a:satOff val="-84114"/>
              <a:lumOff val="42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57E92-C7DE-424F-B507-0325CD8E20A6}">
      <dsp:nvSpPr>
        <dsp:cNvPr id="0" name=""/>
        <dsp:cNvSpPr/>
      </dsp:nvSpPr>
      <dsp:spPr>
        <a:xfrm>
          <a:off x="7915667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9650"/>
            <a:satOff val="-84972"/>
            <a:lumOff val="42650"/>
            <a:alphaOff val="0"/>
          </a:schemeClr>
        </a:solidFill>
        <a:ln w="15875" cap="flat" cmpd="sng" algn="ctr">
          <a:solidFill>
            <a:schemeClr val="accent1">
              <a:shade val="80000"/>
              <a:hueOff val="659650"/>
              <a:satOff val="-84972"/>
              <a:lumOff val="42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C51D-B719-49DF-8094-3C75FEE5A240}">
      <dsp:nvSpPr>
        <dsp:cNvPr id="0" name=""/>
        <dsp:cNvSpPr/>
      </dsp:nvSpPr>
      <dsp:spPr>
        <a:xfrm>
          <a:off x="7694789" y="1005550"/>
          <a:ext cx="103412" cy="103411"/>
        </a:xfrm>
        <a:prstGeom prst="ellipse">
          <a:avLst/>
        </a:prstGeom>
        <a:solidFill>
          <a:schemeClr val="accent1">
            <a:shade val="80000"/>
            <a:hueOff val="666313"/>
            <a:satOff val="-85831"/>
            <a:lumOff val="43081"/>
            <a:alphaOff val="0"/>
          </a:schemeClr>
        </a:solidFill>
        <a:ln w="15875" cap="flat" cmpd="sng" algn="ctr">
          <a:solidFill>
            <a:schemeClr val="accent1">
              <a:shade val="80000"/>
              <a:hueOff val="666313"/>
              <a:satOff val="-85831"/>
              <a:lumOff val="43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5E9E2-F624-4A5E-BABC-A7D31BDD94F7}">
      <dsp:nvSpPr>
        <dsp:cNvPr id="0" name=""/>
        <dsp:cNvSpPr/>
      </dsp:nvSpPr>
      <dsp:spPr>
        <a:xfrm>
          <a:off x="7473550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2977"/>
            <a:satOff val="-86689"/>
            <a:lumOff val="43512"/>
            <a:alphaOff val="0"/>
          </a:schemeClr>
        </a:solidFill>
        <a:ln w="15875" cap="flat" cmpd="sng" algn="ctr">
          <a:solidFill>
            <a:schemeClr val="accent1">
              <a:shade val="80000"/>
              <a:hueOff val="672977"/>
              <a:satOff val="-86689"/>
              <a:lumOff val="43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D12DF-E815-4A86-B025-23AAAD50489A}">
      <dsp:nvSpPr>
        <dsp:cNvPr id="0" name=""/>
        <dsp:cNvSpPr/>
      </dsp:nvSpPr>
      <dsp:spPr>
        <a:xfrm>
          <a:off x="7252671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9640"/>
            <a:satOff val="-87547"/>
            <a:lumOff val="43943"/>
            <a:alphaOff val="0"/>
          </a:schemeClr>
        </a:solidFill>
        <a:ln w="15875" cap="flat" cmpd="sng" algn="ctr">
          <a:solidFill>
            <a:schemeClr val="accent1">
              <a:shade val="80000"/>
              <a:hueOff val="679640"/>
              <a:satOff val="-87547"/>
              <a:lumOff val="43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F00DB-8AEB-4C10-BFDA-6F8E9A8AB81B}">
      <dsp:nvSpPr>
        <dsp:cNvPr id="0" name=""/>
        <dsp:cNvSpPr/>
      </dsp:nvSpPr>
      <dsp:spPr>
        <a:xfrm>
          <a:off x="7206775" y="738688"/>
          <a:ext cx="1302482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Trained weighting of models</a:t>
          </a:r>
        </a:p>
      </dsp:txBody>
      <dsp:txXfrm>
        <a:off x="7206775" y="738688"/>
        <a:ext cx="1302482" cy="266012"/>
      </dsp:txXfrm>
    </dsp:sp>
    <dsp:sp modelId="{0167FA34-4933-4D70-96F4-20EF2316FC53}">
      <dsp:nvSpPr>
        <dsp:cNvPr id="0" name=""/>
        <dsp:cNvSpPr/>
      </dsp:nvSpPr>
      <dsp:spPr>
        <a:xfrm>
          <a:off x="8446880" y="2142643"/>
          <a:ext cx="206825" cy="206992"/>
        </a:xfrm>
        <a:prstGeom prst="ellipse">
          <a:avLst/>
        </a:prstGeom>
        <a:solidFill>
          <a:schemeClr val="accent1">
            <a:shade val="80000"/>
            <a:hueOff val="699629"/>
            <a:satOff val="-90122"/>
            <a:lumOff val="45235"/>
            <a:alphaOff val="0"/>
          </a:schemeClr>
        </a:solidFill>
        <a:ln w="15875" cap="flat" cmpd="sng" algn="ctr">
          <a:solidFill>
            <a:schemeClr val="accent1">
              <a:shade val="80000"/>
              <a:hueOff val="699629"/>
              <a:satOff val="-90122"/>
              <a:lumOff val="45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1792-55F3-485D-9301-CAFDB65968F3}">
      <dsp:nvSpPr>
        <dsp:cNvPr id="0" name=""/>
        <dsp:cNvSpPr/>
      </dsp:nvSpPr>
      <dsp:spPr>
        <a:xfrm>
          <a:off x="8357425" y="2336121"/>
          <a:ext cx="103412" cy="103411"/>
        </a:xfrm>
        <a:prstGeom prst="ellipse">
          <a:avLst/>
        </a:prstGeom>
        <a:solidFill>
          <a:schemeClr val="accent1">
            <a:shade val="80000"/>
            <a:hueOff val="706292"/>
            <a:satOff val="-90980"/>
            <a:lumOff val="45666"/>
            <a:alphaOff val="0"/>
          </a:schemeClr>
        </a:solidFill>
        <a:ln w="15875" cap="flat" cmpd="sng" algn="ctr">
          <a:solidFill>
            <a:schemeClr val="accent1">
              <a:shade val="80000"/>
              <a:hueOff val="706292"/>
              <a:satOff val="-90980"/>
              <a:lumOff val="45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0B283-2D66-40E5-8251-5074DA317E00}">
      <dsp:nvSpPr>
        <dsp:cNvPr id="0" name=""/>
        <dsp:cNvSpPr/>
      </dsp:nvSpPr>
      <dsp:spPr>
        <a:xfrm>
          <a:off x="8136546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2955"/>
            <a:satOff val="-91839"/>
            <a:lumOff val="46097"/>
            <a:alphaOff val="0"/>
          </a:schemeClr>
        </a:solidFill>
        <a:ln w="15875" cap="flat" cmpd="sng" algn="ctr">
          <a:solidFill>
            <a:schemeClr val="accent1">
              <a:shade val="80000"/>
              <a:hueOff val="712955"/>
              <a:satOff val="-91839"/>
              <a:lumOff val="46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395F-8DB5-43E7-868E-2E2A669A7409}">
      <dsp:nvSpPr>
        <dsp:cNvPr id="0" name=""/>
        <dsp:cNvSpPr/>
      </dsp:nvSpPr>
      <dsp:spPr>
        <a:xfrm>
          <a:off x="7915667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9618"/>
            <a:satOff val="-92697"/>
            <a:lumOff val="46528"/>
            <a:alphaOff val="0"/>
          </a:schemeClr>
        </a:solidFill>
        <a:ln w="15875" cap="flat" cmpd="sng" algn="ctr">
          <a:solidFill>
            <a:schemeClr val="accent1">
              <a:shade val="80000"/>
              <a:hueOff val="719618"/>
              <a:satOff val="-92697"/>
              <a:lumOff val="4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53BB-1DBC-4EA8-83BB-28566552D6B4}">
      <dsp:nvSpPr>
        <dsp:cNvPr id="0" name=""/>
        <dsp:cNvSpPr/>
      </dsp:nvSpPr>
      <dsp:spPr>
        <a:xfrm>
          <a:off x="7694789" y="2336121"/>
          <a:ext cx="103412" cy="103411"/>
        </a:xfrm>
        <a:prstGeom prst="ellipse">
          <a:avLst/>
        </a:prstGeom>
        <a:solidFill>
          <a:schemeClr val="accent1">
            <a:shade val="80000"/>
            <a:hueOff val="726282"/>
            <a:satOff val="-93555"/>
            <a:lumOff val="46958"/>
            <a:alphaOff val="0"/>
          </a:schemeClr>
        </a:solidFill>
        <a:ln w="15875" cap="flat" cmpd="sng" algn="ctr">
          <a:solidFill>
            <a:schemeClr val="accent1">
              <a:shade val="80000"/>
              <a:hueOff val="726282"/>
              <a:satOff val="-93555"/>
              <a:lumOff val="46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37BA-942D-4C3B-B2A5-52213C925D3A}">
      <dsp:nvSpPr>
        <dsp:cNvPr id="0" name=""/>
        <dsp:cNvSpPr/>
      </dsp:nvSpPr>
      <dsp:spPr>
        <a:xfrm>
          <a:off x="7473550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2945"/>
            <a:satOff val="-94414"/>
            <a:lumOff val="4738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5"/>
              <a:satOff val="-94414"/>
              <a:lumOff val="47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F381C-65A0-4F01-940C-2F66344343F3}">
      <dsp:nvSpPr>
        <dsp:cNvPr id="0" name=""/>
        <dsp:cNvSpPr/>
      </dsp:nvSpPr>
      <dsp:spPr>
        <a:xfrm>
          <a:off x="7252671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accent1">
              <a:shade val="80000"/>
              <a:hueOff val="739608"/>
              <a:satOff val="-95272"/>
              <a:lumOff val="478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0354-9AA0-4F7A-B8C5-6425DF808CA3}">
      <dsp:nvSpPr>
        <dsp:cNvPr id="0" name=""/>
        <dsp:cNvSpPr/>
      </dsp:nvSpPr>
      <dsp:spPr>
        <a:xfrm>
          <a:off x="7251951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Equal weighting of models</a:t>
          </a:r>
        </a:p>
      </dsp:txBody>
      <dsp:txXfrm>
        <a:off x="7251951" y="2069088"/>
        <a:ext cx="1212129" cy="26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588BC-0D01-4F3E-8F3A-DA47A7A8DD91}">
      <dsp:nvSpPr>
        <dsp:cNvPr id="0" name=""/>
        <dsp:cNvSpPr/>
      </dsp:nvSpPr>
      <dsp:spPr>
        <a:xfrm>
          <a:off x="0" y="293616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know?</a:t>
          </a:r>
          <a:r>
            <a:rPr lang="en-GB" sz="2300" b="1" u="none" kern="1200" dirty="0"/>
            <a:t> Model Performance</a:t>
          </a:r>
          <a:r>
            <a:rPr lang="en-GB" sz="2300" b="1" u="sng" kern="1200" dirty="0"/>
            <a:t> </a:t>
          </a:r>
          <a:endParaRPr lang="en-GB" sz="2300" kern="1200" dirty="0"/>
        </a:p>
      </dsp:txBody>
      <dsp:txXfrm>
        <a:off x="26930" y="320546"/>
        <a:ext cx="10004539" cy="497795"/>
      </dsp:txXfrm>
    </dsp:sp>
    <dsp:sp modelId="{EDF51E22-9FF0-4898-963F-A2CE8822E68C}">
      <dsp:nvSpPr>
        <dsp:cNvPr id="0" name=""/>
        <dsp:cNvSpPr/>
      </dsp:nvSpPr>
      <dsp:spPr>
        <a:xfrm>
          <a:off x="0" y="845271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Model type: </a:t>
          </a:r>
          <a:r>
            <a:rPr lang="en-GB" sz="1800" kern="1200" dirty="0"/>
            <a:t>Ensembles outperform + mechanistic often underperform for short-to-medium-term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Scoring rules (e.g. CRPS), not pointwise metrics:</a:t>
          </a:r>
          <a:r>
            <a:rPr lang="en-GB" sz="1800" kern="1200" dirty="0"/>
            <a:t> Correctly measure whole predictive distribution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Public-health-oriented performance metrics: </a:t>
          </a:r>
          <a:r>
            <a:rPr lang="en-GB" sz="1800" kern="1200" dirty="0"/>
            <a:t>Focus attention on parts of predictive distribution.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Feature-specific evaluation: </a:t>
          </a:r>
          <a:r>
            <a:rPr lang="en-GB" sz="1800" kern="1200" dirty="0"/>
            <a:t>Stratify forecast evaluation by region, time, or stage of epidemic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dirty="0"/>
        </a:p>
      </dsp:txBody>
      <dsp:txXfrm>
        <a:off x="0" y="845271"/>
        <a:ext cx="10058399" cy="1571130"/>
      </dsp:txXfrm>
    </dsp:sp>
    <dsp:sp modelId="{A290EBBE-7D17-4AD8-A22A-B8F0DE7C549D}">
      <dsp:nvSpPr>
        <dsp:cNvPr id="0" name=""/>
        <dsp:cNvSpPr/>
      </dsp:nvSpPr>
      <dsp:spPr>
        <a:xfrm>
          <a:off x="0" y="2416401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don’t know?</a:t>
          </a:r>
          <a:r>
            <a:rPr lang="en-GB" sz="2300" b="1" u="none" kern="1200" dirty="0"/>
            <a:t> Link Metric -&gt; Action</a:t>
          </a:r>
          <a:endParaRPr lang="en-GB" sz="2300" u="none" kern="1200" dirty="0"/>
        </a:p>
      </dsp:txBody>
      <dsp:txXfrm>
        <a:off x="26930" y="2443331"/>
        <a:ext cx="10004539" cy="497795"/>
      </dsp:txXfrm>
    </dsp:sp>
    <dsp:sp modelId="{12AF2E46-BED4-43D5-83C4-C123014F6AC6}">
      <dsp:nvSpPr>
        <dsp:cNvPr id="0" name=""/>
        <dsp:cNvSpPr/>
      </dsp:nvSpPr>
      <dsp:spPr>
        <a:xfrm>
          <a:off x="0" y="2968056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How should different users interpret results? </a:t>
          </a:r>
          <a:r>
            <a:rPr lang="en-GB" sz="1800" kern="1200" dirty="0"/>
            <a:t>Can we decide action from e.g. CRPS?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Do model rankings + users’ decisions vary with different user preferences?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Can </a:t>
          </a:r>
          <a:r>
            <a:rPr lang="en-GB" sz="1800" kern="1200" dirty="0"/>
            <a:t>we </a:t>
          </a:r>
          <a:r>
            <a:rPr lang="en-GB" sz="1800" b="1" kern="1200" dirty="0"/>
            <a:t>anticipate likely reliability </a:t>
          </a:r>
          <a:r>
            <a:rPr lang="en-GB" sz="1800" kern="1200" dirty="0"/>
            <a:t>of future forecasts?</a:t>
          </a:r>
        </a:p>
      </dsp:txBody>
      <dsp:txXfrm>
        <a:off x="0" y="2968056"/>
        <a:ext cx="10058399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5CCD-912D-43C4-857D-214579E86B6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83D3-491F-4E36-AA3A-F3D67AB56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9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3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1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9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1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8co.github.io/darts/quickstart/00-quickstart.html" TargetMode="External"/><Relationship Id="rId2" Type="http://schemas.openxmlformats.org/officeDocument/2006/relationships/hyperlink" Target="https://www.paulamoraga.com/book-geospatial/sec-inl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nixtla.io/docs/tutorials-exogenous_variab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C59B-3419-4803-8BE4-37D1F8D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691" y="749063"/>
            <a:ext cx="11006356" cy="3148600"/>
          </a:xfrm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Robust and actionable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forecasting of climate-sensitive IDs</a:t>
            </a: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endParaRPr lang="en-GB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73029-25B8-4D6C-90E7-408961E1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A69AA-9862-4015-A372-A2D8751B4969}"/>
              </a:ext>
            </a:extLst>
          </p:cNvPr>
          <p:cNvSpPr txBox="1"/>
          <p:nvPr/>
        </p:nvSpPr>
        <p:spPr>
          <a:xfrm>
            <a:off x="1213607" y="4483212"/>
            <a:ext cx="976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</a:rPr>
              <a:t>Cathal Mills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D1B1E-0B2B-4008-9E94-D576D3B6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7"/>
            <a:ext cx="1676133" cy="1936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F51C2-8FC5-4A91-9982-EBB5A225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8"/>
            <a:ext cx="1676133" cy="1936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46ECE-B964-4F5A-8789-781AF825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4" y="201451"/>
            <a:ext cx="1676133" cy="19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3) Forecasting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Mosqlimate</a:t>
            </a:r>
            <a:r>
              <a:rPr lang="en-GB" dirty="0"/>
              <a:t>, </a:t>
            </a:r>
            <a:r>
              <a:rPr lang="en-GB" dirty="0" err="1"/>
              <a:t>brazil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59456-306F-42DE-A671-4E853B76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D7D3-9790-48A0-96DC-4A52EC415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13" y="1926474"/>
            <a:ext cx="6771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Medium-term forecasting challenge</a:t>
            </a:r>
            <a:r>
              <a:rPr lang="en-GB" dirty="0"/>
              <a:t> i.e. season, where goal was to have individual models inform future ensemble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Predictions @ coarse spatial resolution (state-level)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Training</a:t>
            </a:r>
            <a:r>
              <a:rPr lang="en-GB" dirty="0"/>
              <a:t>: All data up to 2022 inclusive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Testing</a:t>
            </a:r>
            <a:r>
              <a:rPr lang="en-GB" dirty="0"/>
              <a:t>: 2023 + 2024 seasons</a:t>
            </a:r>
          </a:p>
          <a:p>
            <a:endParaRPr lang="en-GB" b="1" u="sng" dirty="0"/>
          </a:p>
          <a:p>
            <a:r>
              <a:rPr lang="en-GB" b="1" u="sng" dirty="0"/>
              <a:t>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Baseline random effects model (BBM) outperformed almost always in 2023 (DENV-3)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Overall: Pretty bad?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E659-B691-4700-B82E-E815EF27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u="sng" dirty="0"/>
              <a:t>E.g. Forecasting full epidemic curve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/>
              <a:t>Black line = Observed cases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b="1" dirty="0"/>
              <a:t>Coloured lines = Model predictions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Overall:</a:t>
            </a:r>
            <a:r>
              <a:rPr lang="en-GB" dirty="0"/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Pretty poor? At state level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Particularly 2024 (big dengue season)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Note different y-axes.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Can</a:t>
            </a:r>
            <a:r>
              <a:rPr lang="en-GB" dirty="0"/>
              <a:t> we (or you) </a:t>
            </a:r>
            <a:r>
              <a:rPr lang="en-GB" b="1" dirty="0"/>
              <a:t>do better?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FA7A4-2950-4778-8236-21771DDC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44" y="1838228"/>
            <a:ext cx="4008551" cy="447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DDD78-7222-4C4C-8BB3-0F4BEACD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DEE9-DE4C-4B12-BF57-E8F0F69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3F2-F275-40D3-A29B-15074EF4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1600" b="1" u="sng" dirty="0"/>
              <a:t>Data processing (me)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Exploratory analyses +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Cross-correlation, wavelets, time series analysis, risk mapping plotting!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Feature importance, forward/backward selection, PCA, +  automated feature engineering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Causal techniques (SCM, Granger’s, CCM etc)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b="1" dirty="0"/>
              <a:t>Semi-mechanistic methods</a:t>
            </a:r>
            <a:r>
              <a:rPr lang="en-GB" sz="1600" dirty="0"/>
              <a:t>: Bayesian hierarchical (e.g. INLA, Stan, </a:t>
            </a:r>
            <a:r>
              <a:rPr lang="en-GB" sz="1600" dirty="0" err="1"/>
              <a:t>Numpyro</a:t>
            </a:r>
            <a:r>
              <a:rPr lang="en-GB" sz="1600" dirty="0"/>
              <a:t>, get started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Python </a:t>
            </a:r>
            <a:r>
              <a:rPr lang="en-GB" sz="1600" b="1" dirty="0"/>
              <a:t>Darts library</a:t>
            </a:r>
            <a:r>
              <a:rPr lang="en-GB" sz="1600" dirty="0"/>
              <a:t> (</a:t>
            </a:r>
            <a:r>
              <a:rPr lang="en-GB" sz="1600" b="1" dirty="0"/>
              <a:t>lots</a:t>
            </a:r>
            <a:r>
              <a:rPr lang="en-GB" sz="1600" dirty="0"/>
              <a:t> of off-the-shelf methods, get started </a:t>
            </a:r>
            <a:r>
              <a:rPr lang="en-GB" sz="1600" dirty="0">
                <a:hlinkClick r:id="rId3"/>
              </a:rPr>
              <a:t>here</a:t>
            </a:r>
            <a:r>
              <a:rPr lang="en-GB" sz="1600" dirty="0"/>
              <a:t>) including time series + deep learning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Foundational time series models: </a:t>
            </a:r>
            <a:r>
              <a:rPr lang="en-GB" sz="1600" dirty="0" err="1"/>
              <a:t>TimeGPT</a:t>
            </a:r>
            <a:r>
              <a:rPr lang="en-GB" sz="1600" dirty="0"/>
              <a:t> (with </a:t>
            </a:r>
            <a:r>
              <a:rPr lang="en-GB" sz="1600" dirty="0">
                <a:hlinkClick r:id="rId4"/>
              </a:rPr>
              <a:t>tutorial here</a:t>
            </a:r>
            <a:r>
              <a:rPr lang="en-GB" sz="1600" dirty="0"/>
              <a:t>)</a:t>
            </a:r>
          </a:p>
          <a:p>
            <a:pPr marL="201168" lvl="1" indent="0">
              <a:buNone/>
            </a:pPr>
            <a:endParaRPr lang="en-GB" sz="1600" dirty="0"/>
          </a:p>
          <a:p>
            <a:pPr marL="201168" lvl="1" indent="0">
              <a:buNone/>
            </a:pPr>
            <a:r>
              <a:rPr lang="en-GB" sz="1600" b="1" u="sng" dirty="0"/>
              <a:t>Forecast evaluations (me!)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B1618-9B64-4724-9728-2C946FCDD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867-3E5D-4D5D-B007-0D6E2C8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Now, over to you….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AC7D-DF25-495C-B6ED-B490DAD4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Single csv of municipality-level case, climate, and demographic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Data dictionary pdf describes variables *</a:t>
            </a:r>
          </a:p>
          <a:p>
            <a:pPr marL="201168" lvl="1" indent="0">
              <a:buNone/>
            </a:pPr>
            <a:r>
              <a:rPr lang="en-GB" sz="1600" i="1" dirty="0"/>
              <a:t>* I have combined most of the separate data streams for you!</a:t>
            </a:r>
            <a:endParaRPr lang="en-GB" sz="1600" dirty="0"/>
          </a:p>
          <a:p>
            <a:pPr marL="0">
              <a:buNone/>
            </a:pPr>
            <a:r>
              <a:rPr lang="en-GB" sz="1600" b="1" u="sng" dirty="0"/>
              <a:t>Task (Pair up!)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Forecast weekly cases for 2023 + 2024 dengue seasons… 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How? You decide….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Only use up to end week of train_1 (for 2023) and end week of train_2 (for 2024)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Submit </a:t>
            </a:r>
            <a:r>
              <a:rPr lang="en-GB" sz="1600" b="1" dirty="0"/>
              <a:t>forecasts of cases</a:t>
            </a:r>
            <a:r>
              <a:rPr lang="en-GB" sz="1600" dirty="0"/>
              <a:t> at </a:t>
            </a:r>
            <a:r>
              <a:rPr lang="en-GB" sz="1600" b="1" dirty="0"/>
              <a:t>state/</a:t>
            </a:r>
            <a:r>
              <a:rPr lang="en-GB" sz="1600" b="1" dirty="0" err="1"/>
              <a:t>uf</a:t>
            </a:r>
            <a:r>
              <a:rPr lang="en-GB" sz="1600" b="1" dirty="0"/>
              <a:t> level</a:t>
            </a:r>
          </a:p>
          <a:p>
            <a:pPr marL="0">
              <a:buNone/>
            </a:pPr>
            <a:r>
              <a:rPr lang="en-GB" sz="1600" b="1" u="sng" dirty="0"/>
              <a:t>Requirements for submitting probabilistic forecast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Use either posterior samples or predictive quantiles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Samples: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Quantiles: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b="1" u="sng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1FCB9-5A05-4E87-95A7-F1CC054F0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189"/>
              </p:ext>
            </p:extLst>
          </p:nvPr>
        </p:nvGraphicFramePr>
        <p:xfrm>
          <a:off x="2682448" y="5288871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sample_id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6911F3-D581-48A2-BD0F-8FCC2A06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47020"/>
              </p:ext>
            </p:extLst>
          </p:nvPr>
        </p:nvGraphicFramePr>
        <p:xfrm>
          <a:off x="2682449" y="5805792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quantile_level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27D8D8-290A-46AC-8110-DB4472304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766A3-3569-4B20-B37F-B15289128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5" y="1805270"/>
            <a:ext cx="2596300" cy="25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1) Intro: Dengue + probabilistic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AE8F4-EEDF-4BA6-8B16-CA275A94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4B7-2586-4B77-A15C-FA1F407E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72" y="1973785"/>
            <a:ext cx="5429066" cy="40233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u="sng" dirty="0">
                <a:solidFill>
                  <a:srgbClr val="002147"/>
                </a:solidFill>
              </a:rPr>
              <a:t>Focus = Dengue</a:t>
            </a:r>
            <a:endParaRPr lang="en-GB" sz="1800" dirty="0">
              <a:solidFill>
                <a:srgbClr val="00214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Vector-borne</a:t>
            </a:r>
            <a:r>
              <a:rPr lang="en-GB" sz="1800" dirty="0">
                <a:solidFill>
                  <a:srgbClr val="002147"/>
                </a:solidFill>
              </a:rPr>
              <a:t> infectious disease (ID)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Climate-sensitive</a:t>
            </a:r>
            <a:r>
              <a:rPr lang="en-GB" sz="1800" dirty="0">
                <a:solidFill>
                  <a:srgbClr val="002147"/>
                </a:solidFill>
              </a:rPr>
              <a:t> transmission cycle (temperature + precipitation) across mosquito + virus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Climatic effects modulated by </a:t>
            </a:r>
            <a:r>
              <a:rPr lang="en-GB" sz="1800" b="1" dirty="0">
                <a:solidFill>
                  <a:srgbClr val="002147"/>
                </a:solidFill>
              </a:rPr>
              <a:t>local + human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Expanding distribution + increasing incidence (right) globally</a:t>
            </a:r>
            <a:r>
              <a:rPr lang="en-GB" sz="1800" dirty="0">
                <a:solidFill>
                  <a:srgbClr val="002147"/>
                </a:solidFill>
              </a:rPr>
              <a:t>; i) globalisation, ii) climate change, + iii) urbanisation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Now, world’s </a:t>
            </a:r>
            <a:r>
              <a:rPr lang="en-GB" sz="1800" b="1" dirty="0">
                <a:solidFill>
                  <a:srgbClr val="002147"/>
                </a:solidFill>
              </a:rPr>
              <a:t>most common mosquito-borne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Record</a:t>
            </a:r>
            <a:r>
              <a:rPr lang="en-GB" sz="1800" dirty="0">
                <a:solidFill>
                  <a:srgbClr val="002147"/>
                </a:solidFill>
              </a:rPr>
              <a:t> &gt; 14 million (reported) </a:t>
            </a:r>
            <a:r>
              <a:rPr lang="en-GB" sz="1800" b="1" dirty="0">
                <a:solidFill>
                  <a:srgbClr val="002147"/>
                </a:solidFill>
              </a:rPr>
              <a:t>cases</a:t>
            </a:r>
            <a:r>
              <a:rPr lang="en-GB" sz="1800" dirty="0">
                <a:solidFill>
                  <a:srgbClr val="002147"/>
                </a:solidFill>
              </a:rPr>
              <a:t> + &gt; 10,000 deaths in 2024.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0803-F87F-4403-B838-411C5C3E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0751">
            <a:off x="2017312" y="277864"/>
            <a:ext cx="574000" cy="663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53A54-3E64-4504-81CD-B2543E8D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96035">
            <a:off x="3952258" y="471781"/>
            <a:ext cx="574000" cy="663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930FC-2741-4A4D-A45B-9D5F30C9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5418" y="478384"/>
            <a:ext cx="574000" cy="66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AF939A-2F58-4334-BE0A-634ADEF9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7308">
            <a:off x="7400908" y="229896"/>
            <a:ext cx="574000" cy="6632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3C29177-FC85-4682-9D68-F021A95BD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1"/>
          <a:stretch/>
        </p:blipFill>
        <p:spPr bwMode="auto">
          <a:xfrm>
            <a:off x="627697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FFA6D2-11F7-4418-B960-E36963446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1"/>
          <a:stretch/>
        </p:blipFill>
        <p:spPr bwMode="auto">
          <a:xfrm>
            <a:off x="910788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DA1CBB-3216-4D14-9A33-519BD13E7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9" t="63606" r="22980"/>
          <a:stretch/>
        </p:blipFill>
        <p:spPr bwMode="auto">
          <a:xfrm>
            <a:off x="8837824" y="4405769"/>
            <a:ext cx="1241182" cy="11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BD393D-297A-4E3A-BBA5-15327497A2F4}"/>
              </a:ext>
            </a:extLst>
          </p:cNvPr>
          <p:cNvSpPr txBox="1"/>
          <p:nvPr/>
        </p:nvSpPr>
        <p:spPr>
          <a:xfrm>
            <a:off x="6234063" y="2181872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b="1" dirty="0">
                <a:solidFill>
                  <a:srgbClr val="002147"/>
                </a:solidFill>
              </a:rPr>
              <a:t>E.g. Brazil:</a:t>
            </a:r>
            <a:endParaRPr lang="en-GB" sz="1800" dirty="0">
              <a:solidFill>
                <a:srgbClr val="002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9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2"/>
            <a:ext cx="10058400" cy="1092702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Climatic influences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5836E1-4916-490D-8F71-5BCEA2BD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9" y="1039502"/>
            <a:ext cx="9842500" cy="47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268CCC-1CBD-44F6-AB4E-8D71C6E2522F}"/>
              </a:ext>
            </a:extLst>
          </p:cNvPr>
          <p:cNvSpPr txBox="1"/>
          <p:nvPr/>
        </p:nvSpPr>
        <p:spPr>
          <a:xfrm>
            <a:off x="0" y="1422401"/>
            <a:ext cx="2252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u="sng" dirty="0">
                <a:solidFill>
                  <a:srgbClr val="002147"/>
                </a:solidFill>
              </a:rPr>
              <a:t>Past</a:t>
            </a:r>
            <a:r>
              <a:rPr lang="en-GB" sz="1600" b="1" dirty="0">
                <a:solidFill>
                  <a:srgbClr val="002147"/>
                </a:solidFill>
              </a:rPr>
              <a:t> climatic conditions </a:t>
            </a:r>
            <a:r>
              <a:rPr lang="en-GB" sz="1600" dirty="0">
                <a:solidFill>
                  <a:srgbClr val="002147"/>
                </a:solidFill>
              </a:rPr>
              <a:t>impact </a:t>
            </a:r>
            <a:r>
              <a:rPr lang="en-GB" sz="1600" b="1" u="sng" dirty="0">
                <a:solidFill>
                  <a:srgbClr val="002147"/>
                </a:solidFill>
              </a:rPr>
              <a:t>current</a:t>
            </a:r>
            <a:r>
              <a:rPr lang="en-GB" sz="1600" b="1" dirty="0">
                <a:solidFill>
                  <a:srgbClr val="002147"/>
                </a:solidFill>
              </a:rPr>
              <a:t> human cases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rgbClr val="002147"/>
                </a:solidFill>
              </a:rPr>
              <a:t>Model-based quantification of climatic risks </a:t>
            </a:r>
            <a:r>
              <a:rPr lang="en-GB" sz="1600" dirty="0">
                <a:solidFill>
                  <a:srgbClr val="002147"/>
                </a:solidFill>
              </a:rPr>
              <a:t>while modelling spatial + temporal effects.</a:t>
            </a: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002147"/>
                </a:solidFill>
              </a:rPr>
              <a:t>&gt; Risk (Purple) for greater </a:t>
            </a:r>
            <a:r>
              <a:rPr lang="en-GB" sz="1600" b="1" dirty="0">
                <a:solidFill>
                  <a:srgbClr val="002147"/>
                </a:solidFill>
              </a:rPr>
              <a:t>temperature, precipitation</a:t>
            </a:r>
            <a:r>
              <a:rPr lang="en-GB" sz="1600" dirty="0">
                <a:solidFill>
                  <a:srgbClr val="002147"/>
                </a:solidFill>
              </a:rPr>
              <a:t>, </a:t>
            </a:r>
            <a:r>
              <a:rPr lang="en-GB" sz="1600" b="1" dirty="0">
                <a:solidFill>
                  <a:srgbClr val="002147"/>
                </a:solidFill>
              </a:rPr>
              <a:t>drought</a:t>
            </a:r>
            <a:r>
              <a:rPr lang="en-GB" sz="1600" dirty="0">
                <a:solidFill>
                  <a:srgbClr val="002147"/>
                </a:solidFill>
              </a:rPr>
              <a:t>, + </a:t>
            </a:r>
            <a:r>
              <a:rPr lang="en-GB" sz="1600" b="1" dirty="0">
                <a:solidFill>
                  <a:srgbClr val="002147"/>
                </a:solidFill>
              </a:rPr>
              <a:t>El Nino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661EA-130F-4EB0-933C-CB9409EACE88}"/>
              </a:ext>
            </a:extLst>
          </p:cNvPr>
          <p:cNvSpPr txBox="1"/>
          <p:nvPr/>
        </p:nvSpPr>
        <p:spPr>
          <a:xfrm>
            <a:off x="800100" y="6273225"/>
            <a:ext cx="11163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Cathal Mills and </a:t>
            </a:r>
            <a:r>
              <a:rPr lang="en-GB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Climate-based modelling and forecasting of dengue in three endemic departments of Peru. </a:t>
            </a:r>
          </a:p>
          <a:p>
            <a:r>
              <a:rPr lang="en-GB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 Neglected Tropical Diseases</a:t>
            </a:r>
            <a:endParaRPr lang="en-GB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7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Probabilistic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267D10-6F5F-400F-9733-94D5D43F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562550"/>
              </p:ext>
            </p:extLst>
          </p:nvPr>
        </p:nvGraphicFramePr>
        <p:xfrm>
          <a:off x="592455" y="1750695"/>
          <a:ext cx="8065770" cy="453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descriptive statistics - representing quantile like quartile in form of  normal distribution curve - Cross Validated">
            <a:extLst>
              <a:ext uri="{FF2B5EF4-FFF2-40B4-BE49-F238E27FC236}">
                <a16:creationId xmlns:a16="http://schemas.microsoft.com/office/drawing/2014/main" id="{FC41BAFE-1B41-42BE-97B8-683DBB390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8586"/>
          <a:stretch/>
        </p:blipFill>
        <p:spPr bwMode="auto">
          <a:xfrm>
            <a:off x="8731250" y="2134645"/>
            <a:ext cx="3327400" cy="35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478" y="8884"/>
            <a:ext cx="10058400" cy="941785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Previous forecasting in Peru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505AD-D524-4A26-8DB3-D5DB50260311}"/>
              </a:ext>
            </a:extLst>
          </p:cNvPr>
          <p:cNvSpPr/>
          <p:nvPr/>
        </p:nvSpPr>
        <p:spPr>
          <a:xfrm flipH="1">
            <a:off x="9235134" y="1787589"/>
            <a:ext cx="618457" cy="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24CD0-9446-4DDE-B22B-7139240DE28C}"/>
              </a:ext>
            </a:extLst>
          </p:cNvPr>
          <p:cNvSpPr/>
          <p:nvPr/>
        </p:nvSpPr>
        <p:spPr>
          <a:xfrm>
            <a:off x="9325134" y="933028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17090-C3F5-456D-B66F-4031A0839ABB}"/>
              </a:ext>
            </a:extLst>
          </p:cNvPr>
          <p:cNvSpPr/>
          <p:nvPr/>
        </p:nvSpPr>
        <p:spPr>
          <a:xfrm>
            <a:off x="9594592" y="997159"/>
            <a:ext cx="178072" cy="1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EA3B2D-8577-4B32-ADD7-7EB64F2B41F5}"/>
              </a:ext>
            </a:extLst>
          </p:cNvPr>
          <p:cNvSpPr/>
          <p:nvPr/>
        </p:nvSpPr>
        <p:spPr>
          <a:xfrm>
            <a:off x="10876407" y="935675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E6CC0-37EA-45AA-8AD7-9519E7714F9C}"/>
              </a:ext>
            </a:extLst>
          </p:cNvPr>
          <p:cNvSpPr/>
          <p:nvPr/>
        </p:nvSpPr>
        <p:spPr>
          <a:xfrm>
            <a:off x="9320386" y="1702092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B1984-1A81-4438-AE64-6A47D892B0C9}"/>
              </a:ext>
            </a:extLst>
          </p:cNvPr>
          <p:cNvSpPr/>
          <p:nvPr/>
        </p:nvSpPr>
        <p:spPr>
          <a:xfrm>
            <a:off x="9317619" y="714527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AB8D6-3947-4305-A7A6-66F6A997D902}"/>
              </a:ext>
            </a:extLst>
          </p:cNvPr>
          <p:cNvSpPr/>
          <p:nvPr/>
        </p:nvSpPr>
        <p:spPr>
          <a:xfrm>
            <a:off x="10671644" y="1762461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2D8DAB-1788-4502-8FEB-AD8074CA911B}"/>
              </a:ext>
            </a:extLst>
          </p:cNvPr>
          <p:cNvCxnSpPr/>
          <p:nvPr/>
        </p:nvCxnSpPr>
        <p:spPr>
          <a:xfrm>
            <a:off x="-4256" y="8407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726C6186-409F-4CC4-AB8D-E218BD66CCAB}"/>
              </a:ext>
            </a:extLst>
          </p:cNvPr>
          <p:cNvGraphicFramePr/>
          <p:nvPr/>
        </p:nvGraphicFramePr>
        <p:xfrm>
          <a:off x="1131378" y="596215"/>
          <a:ext cx="10158422" cy="317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F95BB73D-4B94-4D94-AAB2-380700839181}"/>
              </a:ext>
            </a:extLst>
          </p:cNvPr>
          <p:cNvSpPr txBox="1"/>
          <p:nvPr/>
        </p:nvSpPr>
        <p:spPr>
          <a:xfrm>
            <a:off x="8752534" y="2122328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E61898-263D-4DAB-8DF0-FA000B639D30}"/>
              </a:ext>
            </a:extLst>
          </p:cNvPr>
          <p:cNvCxnSpPr/>
          <p:nvPr/>
        </p:nvCxnSpPr>
        <p:spPr>
          <a:xfrm>
            <a:off x="0" y="35856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15261A-339F-490B-BE79-FBABFD1B5340}"/>
              </a:ext>
            </a:extLst>
          </p:cNvPr>
          <p:cNvSpPr txBox="1"/>
          <p:nvPr/>
        </p:nvSpPr>
        <p:spPr>
          <a:xfrm>
            <a:off x="314113" y="793608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i) Forecasting methods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99E8EA-3F2A-4914-8EC5-5B8947D57BD5}"/>
              </a:ext>
            </a:extLst>
          </p:cNvPr>
          <p:cNvSpPr txBox="1"/>
          <p:nvPr/>
        </p:nvSpPr>
        <p:spPr>
          <a:xfrm>
            <a:off x="226816" y="3545694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ii) Forecast evaluation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8E3DA-1897-4E85-87D1-7F53DCC63A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90" t="24840" r="5994" b="1"/>
          <a:stretch/>
        </p:blipFill>
        <p:spPr>
          <a:xfrm>
            <a:off x="3509480" y="4946095"/>
            <a:ext cx="3912395" cy="615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75D9C-6166-483F-B8E7-1FAFCF487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09" y="4883554"/>
            <a:ext cx="3267975" cy="813979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CA53E9-2070-4A10-8C2B-49B2C271C694}"/>
              </a:ext>
            </a:extLst>
          </p:cNvPr>
          <p:cNvCxnSpPr>
            <a:cxnSpLocks/>
          </p:cNvCxnSpPr>
          <p:nvPr/>
        </p:nvCxnSpPr>
        <p:spPr>
          <a:xfrm>
            <a:off x="2873870" y="4300037"/>
            <a:ext cx="1616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8C3225-5364-421B-B852-D74549253B69}"/>
              </a:ext>
            </a:extLst>
          </p:cNvPr>
          <p:cNvSpPr txBox="1"/>
          <p:nvPr/>
        </p:nvSpPr>
        <p:spPr>
          <a:xfrm>
            <a:off x="409328" y="3964019"/>
            <a:ext cx="246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Probabilistic forecast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Predict cases with uncertainty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BC2D44-0487-478B-A97E-6C810226A4CD}"/>
              </a:ext>
            </a:extLst>
          </p:cNvPr>
          <p:cNvCxnSpPr>
            <a:cxnSpLocks/>
          </p:cNvCxnSpPr>
          <p:nvPr/>
        </p:nvCxnSpPr>
        <p:spPr>
          <a:xfrm>
            <a:off x="6490478" y="4300037"/>
            <a:ext cx="1828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D55A3E-8D75-44FE-862D-099EBE6E364A}"/>
              </a:ext>
            </a:extLst>
          </p:cNvPr>
          <p:cNvSpPr txBox="1"/>
          <p:nvPr/>
        </p:nvSpPr>
        <p:spPr>
          <a:xfrm>
            <a:off x="4284651" y="3856939"/>
            <a:ext cx="23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“Proper” scoring rules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Measure whole predictive distribution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6ECED1-6D52-40D5-95C2-90A6DA936E21}"/>
              </a:ext>
            </a:extLst>
          </p:cNvPr>
          <p:cNvSpPr/>
          <p:nvPr/>
        </p:nvSpPr>
        <p:spPr>
          <a:xfrm>
            <a:off x="8029168" y="5859183"/>
            <a:ext cx="189199" cy="14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9F4511-0913-4F69-975E-55D2B3A89C7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93" r="2741"/>
          <a:stretch/>
        </p:blipFill>
        <p:spPr>
          <a:xfrm>
            <a:off x="7524085" y="4365839"/>
            <a:ext cx="4664263" cy="24927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1714FC-DDE3-4210-BBDE-CD504C908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773" y="6414835"/>
            <a:ext cx="4382888" cy="2462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BC04C1-37E2-4A8A-B583-8B1C337736D0}"/>
              </a:ext>
            </a:extLst>
          </p:cNvPr>
          <p:cNvSpPr txBox="1"/>
          <p:nvPr/>
        </p:nvSpPr>
        <p:spPr>
          <a:xfrm>
            <a:off x="7873967" y="3745766"/>
            <a:ext cx="4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Public-health oriented metrics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Historically optimised classification of outbreaks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8C3D4-E0FC-4017-8464-6DAD9EA532F2}"/>
              </a:ext>
            </a:extLst>
          </p:cNvPr>
          <p:cNvSpPr txBox="1"/>
          <p:nvPr/>
        </p:nvSpPr>
        <p:spPr>
          <a:xfrm>
            <a:off x="128909" y="6273225"/>
            <a:ext cx="713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athal Mills, Moritz U.G. Kraemer, and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Interdisciplinary modelling and forecasting of dengue, October 2024. </a:t>
            </a:r>
            <a:r>
              <a:rPr lang="en-GB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Preprint 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(under review)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2) Forecast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EE62C-83C2-4155-9848-5060424D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Forecast evaluation</a:t>
            </a:r>
            <a:br>
              <a:rPr lang="en-GB" dirty="0">
                <a:solidFill>
                  <a:srgbClr val="002147"/>
                </a:solidFill>
              </a:rPr>
            </a:br>
            <a:r>
              <a:rPr lang="en-GB" sz="2000" i="1" dirty="0">
                <a:solidFill>
                  <a:srgbClr val="002147"/>
                </a:solidFill>
              </a:rPr>
              <a:t>Most often = Forecasting reported cases</a:t>
            </a:r>
            <a:endParaRPr lang="en-GB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7B56DA-E07E-4E86-90F9-044986110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074570"/>
              </p:ext>
            </p:extLst>
          </p:nvPr>
        </p:nvGraphicFramePr>
        <p:xfrm>
          <a:off x="1097280" y="1826684"/>
          <a:ext cx="10058400" cy="419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726" y="0"/>
            <a:ext cx="10058400" cy="1449387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So…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F422C-068A-4B98-9E80-C82A6AEA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000" y="1422401"/>
            <a:ext cx="7971288" cy="4606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F11C1-82FE-49A1-87E3-700F979B1560}"/>
              </a:ext>
            </a:extLst>
          </p:cNvPr>
          <p:cNvSpPr txBox="1"/>
          <p:nvPr/>
        </p:nvSpPr>
        <p:spPr>
          <a:xfrm>
            <a:off x="56560" y="2871788"/>
            <a:ext cx="216773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147"/>
                </a:solidFill>
              </a:rPr>
              <a:t>A</a:t>
            </a:r>
            <a:r>
              <a:rPr lang="en-GB" b="1" dirty="0">
                <a:solidFill>
                  <a:srgbClr val="002147"/>
                </a:solidFill>
              </a:rPr>
              <a:t> new evaluation framework </a:t>
            </a:r>
            <a:r>
              <a:rPr lang="en-GB" dirty="0">
                <a:solidFill>
                  <a:srgbClr val="002147"/>
                </a:solidFill>
              </a:rPr>
              <a:t>for forecasters and forecast evaluators</a:t>
            </a:r>
          </a:p>
        </p:txBody>
      </p:sp>
    </p:spTree>
    <p:extLst>
      <p:ext uri="{BB962C8B-B14F-4D97-AF65-F5344CB8AC3E}">
        <p14:creationId xmlns:p14="http://schemas.microsoft.com/office/powerpoint/2010/main" val="1823193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002147"/>
      </a:dk2>
      <a:lt2>
        <a:srgbClr val="D9E0E6"/>
      </a:lt2>
      <a:accent1>
        <a:srgbClr val="002147"/>
      </a:accent1>
      <a:accent2>
        <a:srgbClr val="002147"/>
      </a:accent2>
      <a:accent3>
        <a:srgbClr val="00214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201937</TotalTime>
  <Words>911</Words>
  <Application>Microsoft Office PowerPoint</Application>
  <PresentationFormat>Widescreen</PresentationFormat>
  <Paragraphs>153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  Robust and actionable  forecasting of climate-sensitive IDs  </vt:lpstr>
      <vt:lpstr>1) Intro: Dengue + probabilistic forecasting</vt:lpstr>
      <vt:lpstr>Background</vt:lpstr>
      <vt:lpstr>Climatic influences</vt:lpstr>
      <vt:lpstr>Probabilistic forecasting</vt:lpstr>
      <vt:lpstr>Previous forecasting in Peru</vt:lpstr>
      <vt:lpstr>2) Forecast evaluation</vt:lpstr>
      <vt:lpstr>Forecast evaluation Most often = Forecasting reported cases</vt:lpstr>
      <vt:lpstr>So…</vt:lpstr>
      <vt:lpstr>3) Forecasting challenge</vt:lpstr>
      <vt:lpstr>Comments: InfoDengue Sprint Results (https://github.com/Mosqlimate-project/sprint-template/blob/main/scores/scores.md)</vt:lpstr>
      <vt:lpstr>Comments: InfoDengue Sprint Results (https://github.com/Mosqlimate-project/sprint-template/blob/main/scores/scores.md)</vt:lpstr>
      <vt:lpstr>Example forecasting</vt:lpstr>
      <vt:lpstr>Now, over to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mills_kraemer_brazil_feb_2025</dc:title>
  <dc:creator>Cathal</dc:creator>
  <cp:lastModifiedBy>Cathal Mills</cp:lastModifiedBy>
  <cp:revision>632</cp:revision>
  <dcterms:created xsi:type="dcterms:W3CDTF">2023-04-24T12:51:12Z</dcterms:created>
  <dcterms:modified xsi:type="dcterms:W3CDTF">2025-04-07T19:55:50Z</dcterms:modified>
</cp:coreProperties>
</file>