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0DB8-351D-49B2-BE8C-B18928215437}" type="datetimeFigureOut">
              <a:rPr lang="en-IE" smtClean="0"/>
              <a:t>28/11/2020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4F64A-C114-4369-B618-E2DB64DD12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525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9FCC-8E36-44CE-9212-3087827D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CA70E-7504-435D-B965-67D6D0E3E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D7AC-E5F3-44B8-A5AA-A6209814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C2B-5F93-4996-8CFB-B1F8C1A2C5A8}" type="datetime1">
              <a:rPr lang="en-IE" smtClean="0"/>
              <a:t>28/11/2020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48C1-2299-4B3A-84CF-382E4946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EA42-A2D7-475C-BE5A-32F1D3CA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71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5B7A-9031-488D-A9F5-2A618526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01FA8-D86C-44F2-A7A9-740DCA35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BE32-7178-4595-8F47-BBAE32FE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002-C5BD-498D-B92F-8B087DB2257E}" type="datetime1">
              <a:rPr lang="en-IE" smtClean="0"/>
              <a:t>28/11/2020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109D-C1F2-4141-BB45-F5A7D4C0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5ACE-F1A7-445C-82D0-AB33BAE7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52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CCE93-4CA5-49FB-ABC1-8595706F6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4E6D5-68C2-426A-8FCA-831CAAAF8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F99-82FA-4DD8-9EBF-83CFBF9F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E06-ECBC-4D61-848D-07552FAA97F1}" type="datetime1">
              <a:rPr lang="en-IE" smtClean="0"/>
              <a:t>28/11/2020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A163-B4A4-41C9-9393-8DAF78EA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9B16-D399-47C0-9B5E-5C978166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23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76CF-DDE2-4ABD-A8CB-CE159122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9257-6715-4E61-8057-43B9BBD9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8395-2C80-43EF-8736-79A7DA6E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0D9D-BB07-4F2C-8BA0-28658005FFED}" type="datetime1">
              <a:rPr lang="en-IE" smtClean="0"/>
              <a:t>28/11/2020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B5E6-3E1C-4273-9C7B-7F18E2A8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F3CA-0F65-48BD-8DEA-7062D7AF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93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52CB-1412-40A1-B6F7-9D5237B7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7B3C-7F32-407E-AE31-CB85D3C6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3E25-0DBA-4AC2-9D71-5A5218C2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10A4-B200-44A5-B80F-54AE2F5F5922}" type="datetime1">
              <a:rPr lang="en-IE" smtClean="0"/>
              <a:t>28/11/2020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30B7-15BE-4F18-8FC1-13576199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60C2-F010-4A7E-8FBE-1305B802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29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EA90-726F-4096-8BAC-BC100748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DB4B-09EF-4151-B1B7-19DDBC0A0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F8117-7F80-4BE2-B277-C201984A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0E4D5-7696-4DAD-A237-4F45CB30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73CA-8A6A-4AF2-B3FD-EC676C43D940}" type="datetime1">
              <a:rPr lang="en-IE" smtClean="0"/>
              <a:t>28/11/2020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97DF-2C08-4B60-AB63-0A3355A1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A1DA3-2B0A-4981-A70C-473A2D8B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46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3FD6-B870-4AB8-A9B9-B0633FC0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B4E0-6D47-457C-BAFA-604CB194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589B1-6C34-458B-B334-18555852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CD57E-6C4B-4BA3-A07C-63818F309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15129-CCCD-4090-A1E4-2FE689BA1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22F99-DEFE-4068-89E9-0ABCF59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DF7-0F71-46B8-A22B-43093875573A}" type="datetime1">
              <a:rPr lang="en-IE" smtClean="0"/>
              <a:t>28/11/2020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2E18-0420-4F22-BA13-1FD016E2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BE746-EF8D-4008-9E7A-2A02A09D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76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BDA9-DAEF-46F4-ABBD-B81D8162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73A9B-82AF-42EF-9C4B-1FA9D19A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FC00-0F64-4E5D-BD29-2E28C06AF7DD}" type="datetime1">
              <a:rPr lang="en-IE" smtClean="0"/>
              <a:t>28/11/2020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DD141-E349-4C56-A54B-AB12FFC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AAAB8-9F4F-4A51-8151-4A8BB307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91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EE60-CC89-44B6-91BD-15200EA9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6783-B643-4310-B044-628F2DC6B77D}" type="datetime1">
              <a:rPr lang="en-IE" smtClean="0"/>
              <a:t>28/11/2020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CD230-2FA5-464B-BA8A-8759AE8E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BB64-20A3-4DC7-962D-2602601D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52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6F7E-5E23-43F6-AB64-4195D9C9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8762-8671-482D-B5F3-9BBA8A41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62773-458A-4A99-9F8D-8EC78F7DE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91DD-5485-4735-B6FF-795821B6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D30E-757B-4CB3-8FE7-3F919DB9D130}" type="datetime1">
              <a:rPr lang="en-IE" smtClean="0"/>
              <a:t>28/11/2020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72CB-46D3-4A5A-AD12-6E6720B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CE17-33AD-434A-B21F-27E4D131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4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E806-9604-4A7B-A371-4D53352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8854D-50CE-4AE5-98DC-F59320A05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6D8C8-1EEB-4EF3-ABB4-EB8EF9207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FD7D8-405E-4DDA-8180-858A9790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D183-515B-4FA6-ABB0-4645D614BDBD}" type="datetime1">
              <a:rPr lang="en-IE" smtClean="0"/>
              <a:t>28/11/2020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7DE6-EE39-466B-8ED2-68310F77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80C29-EC76-432D-8701-32C29938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961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B22A8-00E7-4FE2-8032-BC4A4282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E4AB-BCA5-4B6F-9968-7FC8AFB5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F47E-C0D6-4641-8154-7F136527B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1A9E-26B4-4FA0-8683-5F009B266C55}" type="datetime1">
              <a:rPr lang="en-IE" smtClean="0"/>
              <a:t>28/11/2020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258B-FD40-40D5-BDC0-AE262C37F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WIT H.Dip. Computer Science 2020: CS&amp;N Assignment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F8AD-4419-42DC-89C5-06C6339EE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9CBA-FC1A-4580-860C-5BCA957331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59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76559-A7E4-4717-9C89-9A034A1B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36" y="1122363"/>
            <a:ext cx="3562927" cy="2299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8C8087-2D72-4D6C-BC89-1201A3C0E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2D90D-EE9A-439C-97EB-291DB8CFC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H.Dip</a:t>
            </a:r>
            <a:r>
              <a:rPr lang="en-IE" dirty="0"/>
              <a:t>. Sci. – Computer Science 2020</a:t>
            </a:r>
          </a:p>
          <a:p>
            <a:r>
              <a:rPr lang="en-IE" dirty="0"/>
              <a:t>Computer Systems &amp; Networks – Assignment 2</a:t>
            </a:r>
          </a:p>
          <a:p>
            <a:r>
              <a:rPr lang="en-IE" dirty="0"/>
              <a:t>Cathal Henchy</a:t>
            </a:r>
          </a:p>
          <a:p>
            <a:r>
              <a:rPr lang="en-IE" dirty="0"/>
              <a:t>20091405</a:t>
            </a:r>
          </a:p>
        </p:txBody>
      </p:sp>
    </p:spTree>
    <p:extLst>
      <p:ext uri="{BB962C8B-B14F-4D97-AF65-F5344CB8AC3E}">
        <p14:creationId xmlns:p14="http://schemas.microsoft.com/office/powerpoint/2010/main" val="416406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C912-3E38-4F2A-BFD4-FD9150CF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High Level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70FDA-17F9-46AC-8960-43BCFBF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WIT </a:t>
            </a:r>
            <a:r>
              <a:rPr lang="en-IE" dirty="0" err="1"/>
              <a:t>H.Dip</a:t>
            </a:r>
            <a:r>
              <a:rPr lang="en-IE" dirty="0"/>
              <a:t>. Computer Science 2020: CS&amp;N Assignment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2B3EA-2885-4749-83DC-C6BA3B3A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Using a mounted </a:t>
            </a:r>
            <a:r>
              <a:rPr lang="en-IE" sz="1800" dirty="0" err="1"/>
              <a:t>Sensehat</a:t>
            </a:r>
            <a:r>
              <a:rPr lang="en-IE" sz="1800" dirty="0"/>
              <a:t>, the Raspberry Pi monitors the temperature</a:t>
            </a:r>
            <a:br>
              <a:rPr lang="en-IE" sz="1800" dirty="0"/>
            </a:br>
            <a:r>
              <a:rPr lang="en-IE" sz="1800" dirty="0"/>
              <a:t>and publishes this data to the MQTT Broker (</a:t>
            </a:r>
            <a:r>
              <a:rPr lang="en-IE" sz="1800" dirty="0" err="1"/>
              <a:t>Thingspeak</a:t>
            </a:r>
            <a:r>
              <a:rPr lang="en-IE" sz="1800" dirty="0"/>
              <a:t>).</a:t>
            </a:r>
          </a:p>
          <a:p>
            <a:r>
              <a:rPr lang="en-IE" sz="1800" dirty="0"/>
              <a:t>A Third Party Web API monitors the local external humidity and also</a:t>
            </a:r>
            <a:br>
              <a:rPr lang="en-IE" sz="1800" dirty="0"/>
            </a:br>
            <a:r>
              <a:rPr lang="en-IE" sz="1800" dirty="0"/>
              <a:t>publishes this data to the MQTT Broker.</a:t>
            </a:r>
          </a:p>
          <a:p>
            <a:r>
              <a:rPr lang="en-IE" sz="1800" dirty="0"/>
              <a:t>A Web-based Service (IFTTT) subscribes to the MQTT Broker and based</a:t>
            </a:r>
            <a:br>
              <a:rPr lang="en-IE" sz="1800" dirty="0"/>
            </a:br>
            <a:r>
              <a:rPr lang="en-IE" sz="1800" dirty="0"/>
              <a:t>on the data it receives, </a:t>
            </a:r>
            <a:r>
              <a:rPr lang="en-IE" sz="1800"/>
              <a:t>it may </a:t>
            </a:r>
            <a:r>
              <a:rPr lang="en-IE" sz="1800" dirty="0"/>
              <a:t>trigger a reaction to one or more of the</a:t>
            </a:r>
            <a:br>
              <a:rPr lang="en-IE" sz="1800" dirty="0"/>
            </a:br>
            <a:r>
              <a:rPr lang="en-IE" sz="1800" dirty="0"/>
              <a:t>smart plugs, which will thus power on or power off the corresponding</a:t>
            </a:r>
            <a:br>
              <a:rPr lang="en-IE" sz="1800" dirty="0"/>
            </a:br>
            <a:r>
              <a:rPr lang="en-IE" sz="1800" dirty="0"/>
              <a:t>device.</a:t>
            </a:r>
          </a:p>
          <a:p>
            <a:r>
              <a:rPr lang="en-IE" sz="1800" dirty="0"/>
              <a:t>The output due to the action/inaction of each smart plug controlled</a:t>
            </a:r>
            <a:br>
              <a:rPr lang="en-IE" sz="1800" dirty="0"/>
            </a:br>
            <a:r>
              <a:rPr lang="en-IE" sz="1800" dirty="0"/>
              <a:t>device will act as the input to the </a:t>
            </a:r>
            <a:r>
              <a:rPr lang="en-IE" sz="1800" dirty="0" err="1"/>
              <a:t>Sensehat</a:t>
            </a:r>
            <a:r>
              <a:rPr lang="en-IE" sz="1800" dirty="0"/>
              <a:t> mounted Raspberry Pi to</a:t>
            </a:r>
            <a:br>
              <a:rPr lang="en-IE" sz="1800" dirty="0"/>
            </a:br>
            <a:r>
              <a:rPr lang="en-IE" sz="1800" dirty="0"/>
              <a:t>continue in this closed loop control cycle.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BF641-CE9A-4A24-8DC5-4EF2E832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96875"/>
            <a:ext cx="2895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90B6-DC31-41A1-8C74-5CC2C904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Hardware/Software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2BDFA-2E59-4B3B-9231-BF05CF428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F57B-4F89-4FFE-82EC-B1C074D1D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84000" cy="3684588"/>
          </a:xfrm>
        </p:spPr>
        <p:txBody>
          <a:bodyPr>
            <a:normAutofit/>
          </a:bodyPr>
          <a:lstStyle/>
          <a:p>
            <a:r>
              <a:rPr lang="en-IE" sz="1800" dirty="0"/>
              <a:t>Raspberry Pi</a:t>
            </a:r>
          </a:p>
          <a:p>
            <a:r>
              <a:rPr lang="en-IE" sz="1800" dirty="0" err="1"/>
              <a:t>Sensehat</a:t>
            </a:r>
            <a:endParaRPr lang="en-IE" sz="1800" dirty="0"/>
          </a:p>
          <a:p>
            <a:r>
              <a:rPr lang="en-IE" sz="1800" dirty="0"/>
              <a:t>Smart Plug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619C1C-34BA-4BCB-9016-E7282AA33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Software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9D640-8F70-40F0-B99F-E745AA6FA3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E" sz="1800" dirty="0" err="1"/>
              <a:t>Thingspeak</a:t>
            </a:r>
            <a:endParaRPr lang="en-IE" sz="1800" dirty="0"/>
          </a:p>
          <a:p>
            <a:r>
              <a:rPr lang="en-IE" sz="1800" dirty="0"/>
              <a:t>IFTTT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D3A70-6FCA-49EA-A6A5-3180E78E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</p:spTree>
    <p:extLst>
      <p:ext uri="{BB962C8B-B14F-4D97-AF65-F5344CB8AC3E}">
        <p14:creationId xmlns:p14="http://schemas.microsoft.com/office/powerpoint/2010/main" val="141696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B35BB0-A425-4855-A672-46809F29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Protocols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1BA8F8-6DBC-4B41-86B1-3C484B1D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MQTT</a:t>
            </a:r>
          </a:p>
          <a:p>
            <a:r>
              <a:rPr lang="en-IE"/>
              <a:t>HTTP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C312A3-5E2D-45B2-B6DC-BD4B2321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WIT H.Dip. Computer Science 2020: CS&amp;N Assignment 2</a:t>
            </a:r>
          </a:p>
        </p:txBody>
      </p:sp>
    </p:spTree>
    <p:extLst>
      <p:ext uri="{BB962C8B-B14F-4D97-AF65-F5344CB8AC3E}">
        <p14:creationId xmlns:p14="http://schemas.microsoft.com/office/powerpoint/2010/main" val="247495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High Level Overview</vt:lpstr>
      <vt:lpstr>Hardware/Software used</vt:lpstr>
      <vt:lpstr>Protocols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Henchy, Cathal</dc:creator>
  <cp:lastModifiedBy>Henchy, Cathal</cp:lastModifiedBy>
  <cp:revision>5</cp:revision>
  <dcterms:created xsi:type="dcterms:W3CDTF">2020-11-28T16:30:08Z</dcterms:created>
  <dcterms:modified xsi:type="dcterms:W3CDTF">2020-11-28T18:52:18Z</dcterms:modified>
</cp:coreProperties>
</file>