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2.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70" r:id="rId4"/>
    <p:sldId id="262" r:id="rId5"/>
    <p:sldId id="273" r:id="rId6"/>
    <p:sldId id="265" r:id="rId7"/>
    <p:sldId id="263" r:id="rId8"/>
    <p:sldId id="269" r:id="rId9"/>
    <p:sldId id="264" r:id="rId10"/>
    <p:sldId id="271" r:id="rId11"/>
    <p:sldId id="266" r:id="rId12"/>
    <p:sldId id="274"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34"/>
    <p:restoredTop sz="94719"/>
  </p:normalViewPr>
  <p:slideViewPr>
    <p:cSldViewPr snapToGrid="0">
      <p:cViewPr varScale="1">
        <p:scale>
          <a:sx n="144" d="100"/>
          <a:sy n="144" d="100"/>
        </p:scale>
        <p:origin x="200"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3:23:18.86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72,'74'-12,"-24"7,4-1,1 0,2 1,10-1,4 0,4 3,2-1,3-2,-2 1,-15 4,-4 1,-2-4,1 2,4 1,0 2,-11-1,1 0,10 0,3 0,-8 0,4 0,-3 0,5 0,2 0,-5 0,2 0,-4 0,-4 0,-2 0,15 0,0 0,-19 0,1 0,10 0,-2 0,-10 0,-1 0,1 0,-1 0,33 0,0 0,-34 0,2 0,1 0,1 0,11 0,5 0,-9 0,2 0,-1 0,17 0,0 0,-12 0,3 0,-3 0,13 0,-4 0,-8 0,-2 0,6 0,0 0,-10 0,1 0,12 0,4 0,1 0,0 0,-14 0,-3 0,0 0,-3 0,17 0,-30 0,1 0,28 0,-23 2,1 0,3 1,3 1,2-2,1 2,0-2,0 1,-5-2,0 2,7-3,0 1,-1 4,1 0,14-5,3 1,-5 4,0 1,8-6,-1 0,-5 3,-3-1,-16 1,-1-1,4-2,0 0,-11 2,2 0,31-1,5-2,-14 1,1 0,-11 0,4 0,-4 0,13 0,-3 0,2 0,-1 0,-16 0,0 0,21 0,-1 0,-20 0,1 0,1 0,4 0,-3 0,6 0,-2 0,8 0,-3 0,-17 0,-2 0,4 0,-1 0,-7 0,0 0,6 0,2 0,1 0,0 0,8 0,0 0,-11 0,0 0,10 0,-4 0,11 0,-21 1,0-2,22-3,2 2,-2-2,-10 4,-14 0,-5 0,6 0,3 0,13 0,17 4,-14 1,15 1,-11-3,-16 1,11-4,2 4,13-4,0 0,-32 0,-23 0,-20 0,-3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08:53.5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1 161,'60'0,"38"0,-30 1,6-2,-3 0,6-2,-5 1,9 2,-1-2,13-3,-6-2,7 0,-40 1,2-1,11-3,1 0,-4 6,1 0,10-6,-3 1,18 7,-36-1,-6 0,-14 3,20-5,-11 0,35-12,-15 5,12-5,-15 11,-26 2,8 4,-26 0,-1 0,-8 24,-12-3,3 22,-21-5,16-15,-9 1,12-16,-23 3,3-7,-24 0,15-8,-19 3,12-7,-29 7,-5-3,0 4,-4 0,36 0,-16 5,9 6,-40 2,-2 4,37-10,2-2,-24 2,21-2,25-5,15 0,-9 0,-15 0,10 0,-4 0,25 0,5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08:55.83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67,'70'0,"10"0,-14 0,0-4,26-3,-5-10,-1 8,7-8,-2 16,-41-1,3-1,14 3,1 0,-8 0,-1 0,-3 0,-3 0,14 0,-2 0,-35 4,18-3,7 3,-2-4,-3 0,4 0,41 0,-37 0,1 0,-6 0,0 0,9 0,1 0,-3 0,2 0,21 0,2 0,-13 0,-1 0,6 0,-5 0,13 0,-2 0,-44 0,47 0,-30-3,4-1,21 3,4 1,9-4,-1 1,-21 2,-2 2,3 1,-5 1,16-1,-32 0,2 2,-1-1,0-1,38 0,-2 4,-36-6,6 0,-6 0,20 0,-21-1,1 2,26 3,10 2,-33 4,-23-5,12 8,-5-11,17 12,6-9,8 6,18 1,-25-2,27 2,-23-1,30-5,-14 0,10-1,-35-4,-8 4,-5-5,-1 0,-1 0,-1 0,-17 0,-11 0,2 0,-6 0,11 0,3-4,-3 3,-2-6,-7 6,0-2,4 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09:33.00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47,'73'0,"0"0,2 0,-1 0,-4 0,1 0,11 0,2 0,-6 0,-2 0,-10 0,-1 0,7 0,-3 0,23 0,-35 1,3-2,7-2,2 0,1-1,1 0,10 0,-2-1,-25 0,-3 0,40 4,-55-3,-6 4,0-4,-6 3,-4-2,-1 3,-8 3,6-3,-2 3,3-3,-1 0,-3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09:34.3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27,'95'-8,"-41"5,1 0,0 0,0 0,33 2,-25-4,-8 5,13 0,-15 0,1 0,33 0,3 0,-54 0,-14 0,-19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16:01.62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1 113,'53'0,"40"0,-40-3,4-1,32 0,8 0,2-4,1 1,-2-1,-1 1,-6 0,-5-1,-25 2,-5 0,33-4,-41 4,-32 0,3 5,-5-2,6 0,-2 2,5-2,-9 3,6-4,-5 4,2-4,-8 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2T22:16:13.772"/>
    </inkml:context>
    <inkml:brush xml:id="br0">
      <inkml:brushProperty name="width" value="0.35" units="cm"/>
      <inkml:brushProperty name="height" value="0.35" units="cm"/>
    </inkml:brush>
  </inkml:definitions>
  <inkml:trace contextRef="#ctx0" brushRef="#br0">4707 16 24575,'-33'0'0,"1"-3"0,21 2 0,-14-3 0,8 1 0,-10 2 0,5-2 0,3 3 0,2 0 0,6 0 0,-5 3 0,-4-2 0,-9 6 0,-9-6 0,4 6 0,0-6 0,11 3 0,-3-4 0,-3 0 0,-17 0 0,-13 0 0,-1 0 0,7 0 0,21 0 0,2 0 0,9 0 0,-18 0 0,10 0 0,-4 0 0,15 3 0,0-3 0,5 3 0,-15-3 0,-8 0 0,-11 0 0,-9 0 0,3 0 0,6 0 0,12-3 0,16 3 0,10-3 0,2 3 0,-5 3 0,-7-3 0,0 3 0,-11-3 0,-6 0 0,-5 0 0,-16 0 0,16 0 0,6 0 0,16 0 0,10 0 0,-1 3 0,-9 5 0,-10-4 0,-17 8 0,-6-11 0,14 3 0,4-4 0,21 0 0,-1 0 0,1 0 0,-5 0 0,3 0 0,-2 0 0,-1-3 0,-10-2 0,-7-3 0,-22-2 0,-11 5 0,-22 0 0,24 5 0,-25 0 0,47 0 0,-4 0 0,25 0 0,17 0 0,0 0 0,-18 0 0,1 0 0,-21 0 0,18 0 0,-21 0 0,9 0 0,-34 0 0,10 0 0,-16-4 0,29 3 0,7-4 0,6 5 0,-15 0 0,-4 0 0,-24 0 0,25-4 0,7 3 0,18-3 0,3 4 0,2 4 0,-5-4 0,-8 4 0,8-4 0,-21 0 0,15 0 0,-21 0 0,9-4 0,-17 3 0,4-4 0,-5 5 0,18 0 0,15 0 0,2 0 0,4 4 0,-4-3 0,1 3 0,12-4 0,-1 4 0,-10-4 0,-2 4 0,-13-4 0,-3 0 0,0 0 0,1 0 0,1 0 0,10 0 0,4 0 0,8 0 0,5 0 0,-2 0 0,1 0 0,-9 0 0,3-4 0,-4 3 0,1-6 0,8 6 0,2-2 0,6 3 0,2 0 0,0 0 0,0 0 0,-1 0 0,-1 0 0,1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17:20.25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1,'100'0,"-1"0,1 0,-1 0,-4 0,3 0,-23 0,3 0,-3 0,22 0,-3 0,2 0,-4 0,-26 0,-6 0,37 5,-8 1,9 6,-40-9,0 0,-5 0,-2-1,0-2,-1 0,35 0,-16 0,18 0,-25 0,-3 4,-21 0,-17 1,14 6,-1-4,18 6,20 2,11-3,-6-1,10-1,-47-9,13 4,-22-1,27-3,2 8,13-4,-7 1,-12-1,-5-5,-10 0,-8 0,0 0,-12 0,3-4,-7 4,6-11,-13 4,9-4,-7-5,0 8,-1-9,-20 1,4 2,-18-5,6 11,-3-3,3 4,5 0,-5 3,-1 2,-6 2,-17 0,-21 0,12 0,-25 0,8 0,-16 0,30 2,-6 1,-29 2,-3-1,12 0,0 0,-6 0,2-1,12-2,7-2,-21 1,1 0,22 0,13 0,-8 0,-14 0,16 0,-26 0,2 0,8 0,-4 0,9 0,-1 0,-24 0,0 0,25 0,5 0,8 0,1 0,-11 0,3 0,-6 5,-32-4,36 4,11-5,3 0,19 0,-17 0,4 0,-10 0,2 0,22 0,14 0,10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08:16.6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71 102,'32'-10,"4"0,2 2,-9 3,31 1,-31 4,39 0,-3 0,-6 0,-1 0,-3 0,-7 0,2 0,1 0,17 0,-20 0,26 0,-44 0,11 0,-3 0,-14 0,30 0,-24 3,15-2,7 7,-17-7,46 9,-44-9,22 8,-13-8,-8 6,31-6,-29 6,16-6,-13 1,-1 0,16-2,-3 0,-1 0,-9 0,3 0,2 0,-23 0,53 0,-51 0,25 0,-30 0,-6 0,1 0,-10 0,5 0,-2 0,-45 3,20-2,-54 2,1-8,18 0,-12-1,-1-1,2 2,8 0,-2 0,4 1,3 1,-34-3,3-1,0 2,2 3,20-1,1-1,-11 4,23 0,-39 0,41 0,-13 0,2 0,22 0,-31-4,20-1,-8-1,-7-3,25 8,-30-8,35 5,-9-1,15-2,9 6,-9-2,2 3,1 0,-3 0,9 0,-5 0,4 0,-2 3,-4-2,-19 6,3-6,-36 4,29-5,-12 0,18-4,14 3,-1-3,15 4,-6-3,0 3,-2-3,-3 3,7 0,-24 0,18 0,-22 0,27 0,-5 0,77 0,-25 0,19 0,3 0,-7 0,8 2,12 1,-8 0,-21 0,0 1,28 0,12 2,-14-1,1 5,-24-4,1-1,4 1,-5-1,8 0,21-1,1-2,-21-2,-3 0,3 0,-2 0,-4 0,12 0,-10 0,-1 0,3 0,-14 4,3-4,1 1,1 2,30-3,-1 0,-33 0,37 0,-59 0,12 0,-20 0,0 0,12 0,-10 0,18-3,-12 2,34-7,-24 6,24-6,-10 3,-15 0,27-4,-36 8,13-6,-15 7,-5-3,5 3,-6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08:16.6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137 168,'47'0,"5"0,-1 0,-4-4,18 1,17-2,-6-1,-12-1,1-1,-3 2,9-1,-1-1,-9 2,3 1,-4 0,22-6,-4 1,-6 4,2-4,-31 3,-4 2,-3 3,39-10,-48 11,18-3,-11 1,-4 2,19-2,-25 3,9-3,-2 3,-16-3,19 1,-23 1,3-2,-2 1,-3 2,10-2,-7 2,4 0,-5-3,0 3,-10 22,-3-12,-7 18,-10-14,9-5,-13 6,11-9,-2 1,0-4,-9 3,4-3,-12 3,-1-2,2-1,-15 4,19-6,-5 4,-6-4,14 4,-45-4,29 4,-22-1,3 0,17 2,-28-5,36 2,-10-3,6 0,14 0,-52 0,34 0,-23 0,-6 0,34 0,-45 0,48 0,-24 0,13 0,4 0,-1 0,17 0,2 0,-21 0,10 0,-36 0,32 0,-10 0,-1 0,20 0,-19 0,34 0,-5 2,10-1,-5 1,-4-4,2 2,-5-2,-3 2,9 0,-3-2,55-15,-11 8,33-7,4 0,-15 6,10-2,4-1,4 0,0 3,10 1,-45 9,4 0,1-3,-14 2,39-6,-25 6,22-6,14 1,-8-2,-21 4,-1-1,14 1,-8-3,-9 6,-14-2,14 3,-20 0,7 0,9 4,-9 0,36 4,-27-2,17-1,14-2,-27-3,30 0,-48 0,6 0,-14 0,-5 0,10 0,-9 0,13 3,-12-3,3 3,-2-1,-3 5,6 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28:37.69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1,'40'10,"7"2,13-7,10-2,12 0,5-1,-11 1,5-1,0 1,8-1,1 1,-5-1,-21-2,-3 0,-1 1,20 3,-5-1,-21-2,-7-2,8 1,-1-3,-3-2,-11-3,-4 4,-13 0,4 1,-12 2,18-2,-14 3,5 0,-14 0,1 0,14 3,-9-2,8 2,-15-3,1 0,9 0,-5 0,3 0,-11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3:33:47.82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14,'52'-3,"0"0,9 3,1-1,-6-2,0 1,0 1,-1 2,-1 1,-4 1,9 2,26 6,-22-1,7-4,12 1,-18-2,4 0,3 0,17-2,5 0,6 0,-2-1,6 0,1 0,-9 0,-7 0,-5 0,5 0,-10-2,7 1,3-1,-4 0,-8 0,4 2,-8 0,5 0,3 0,5 1,0-1,-4-1,2 0,-3-1,0 1,5 2,1 0,-2-1,-9-1,-1-2,-3 1,27 0,-4 0,-17 0,-2 0,7 0,-5 0,18 0,-29 0,0 0,30 0,-34 0,-7 0,-26 0,-11 0,-1 0,7 0,-1 0,5 0,-10 0,-3 0,3 0,3-3,5 2,-3-3,-9 4,4 0,-7 0,12 0,-9-3,4 2,-5-2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28:39.32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21,'50'0,"0"0,15 0,0 0,-11 0,4 0,4 0,6 0,-1 0,16 0,1 0,-18 0,1 1,1-2,4-1,1 0,-5 0,5 1,-4 0,4-2,-7-1,-3 2,-23 1,-30-2,5 3,-1 0,-2 0,7 0,-8 0,3 0,1 0,-3 0,4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0:57:13.2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1,'56'3,"4"4,-11-3,4 0,1-2,3 1,35 4,6 0,-2-6,-4-1,-16 2,-3-1,-7-3,-8-1,-7-2,-23 0,-5 3,-17 1,10-5,10 5,-2-2,4 0,-18 3,3-3,17 3,3 0,24 0,-24 0,20 4,-34-3,11 3,-20-4,-4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0:57:15.1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75,'55'2,"1"0,15 0,0-1,-12 0,-2-2,10 1,-4 0,10 0,-17 0,-26-8,9 2,12-3,2 1,6 2,-1-3,-10 3,14-3,-24 4,1-3,-24 3,-12 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0:57:17.10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1,'54'0,"0"0,19-1,3 2,-6 2,2 1,15 0,3 0,-23-1,2-1,-2 1,15 4,-1-1,16-2,-4 0,-35 2,-3 0,17-2,-3-1,9 2,13-5,-23 0,-10 0,-7 0,16 0,-17 0,20 0,-16 0,0 0,-13 0,-18 0,-17 0,16 0,6 0,16 0,1-4,-18 3,-3-3,-18 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1:02:12.74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34,'92'-6,"-23"5,3 1,-6-3,6 0,10 2,8 2,-1-1,-11 0,-2 0,0 0,5-2,0 0,-3 0,24 2,-14-1,-6-5,-29 3,-33 2,-6-2,-8 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1:02:18.10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1340 294,'-50'-23,"-20"-3,-26 14,16 2,-6 1,0 4,3 2,9-2,4 3,5 5,10 4,20 2,-18 14,29-3,-13 17,-4 4,1-1,2 2,5 1,8 0,-18 47,13-8,8-23,1-1,-2 12,10-18,3 3,0 35,3-32,1 5,2 8,1 2,0-3,0 0,3 1,0-1,0-11,0-2,5 9,2-3,7 28,-3-4,0 2,-3-33,1 0,1 21,-1 2,-2-9,0-2,0-4,-2-2,-1 0,-1-3,0-6,-1-4,-1 21,4 20,-4-38,-2 2,1 5,0 2,3 9,0-1,-2-14,0-1,1 10,2 1,2-7,0 0,-4 3,-1 1,6 7,-1-2,-6 33,0-2,0-33,0 18,0-32,0 28,4-19,-3 20,8-12,-4-9,5 2,3-19,-2 24,3-6,-4-6,1-14,-2-13,-1-12,-2-1,7 1,28 11,15 11,-1-1,18 7,-30-19,3-1,15 5,7-3,21 3,8-4,-21-7,4-2,0-2,-3-3,1-3,-4 1,23 4,-7-2,-17-4,-9 1,3 8,6-4,-6 8,-2-8,-17 3,-4-5,-19-2,1 1,-3 0,11 4,12 2,13 6,-10-2,35 4,-9-1,1-4,6 0,-19-3,3-1,2 0,5 0,-4-1,0-1,-1-2,18 2,-3-1,-27-3,-1-2,9-2,4 1,9 5,0 1,-5-5,3-1,-3 3,5 2,-4-2,7-3,0-1,18 4,-2 0,-28-6,-3-1,5 3,1 0,12 1,1-1,-1-2,3 0,-12 2,4-1,-4 1,10-3,-1 0,-9 0,4 0,-6 0,-2 0,1 0,9 0,9 1,-1-2,-1-4,0-2,1 1,7 2,1 1,3-2,-14-3,1-1,1-1,-2 1,-7 1,-1 2,0-1,-1-1,3-1,1 0,-1-1,-4 2,4 0,-4 1,2 1,14-3,2 0,-11 3,-17 4,-1 2,15-3,9 0,-6 1,-2 2,-1 0,-6-1,4-1,-3-2,21-3,-2-2,9 2,-6-2,-28-1,-4 0,6 2,-4-2,19-20,-25 17,-1-1,-10-6,-3 1,28-3,-23-1,-15 10,12 0,17 3,29-7,-5 8,6-7,-40 11,-8-4,-4 0,-2 5,18-5,2 3,18-9,-28 4,-5-3,-21 7,-13 0,9-4,-2 0,3-5,-6-2,-5-6,-7 4,-4-22,0 3,11-50,-7 38,1-4,5-40,0-6,-5 9,-2 1,0-1,-3 0,-6-1,-3 3,-1 16,-2 0,-3-17,1-2,5 5,2 4,0 18,1 0,2-18,1 5,-2-2,-1 15,-1 0,-4-21,-1-7,9 42,0-3,0-7,1-1,1 0,2 1,-1 0,0-2,-4-9,1-4,2-3,1-1,-4-3,1-1,3-13,0 3,0 28,0 4,0 7,0 1,0-41,-3 47,2-25,-2 27,3-20,0-5,-4 18,3-10,-3 27,0-12,-1 14,0 0,-7-8,6 8,-16-16,12 18,-16-15,11 11,-7-10,-1-4,0 10,1 7,5 15,7 6,-3 13,-13-7,-37-10,-11 1,-6 1,21 4,-1 0,-4-1,-6 0,6 1,1 3,3 1,-2-3,2 0,5 1,1 0,-6 3,-4 0,-14-5,-6 1,11 3,-4 2,2-1,-18-2,-3-1,22 3,-6-1,-2 1,4 0,-3 1,2 2,-4-2,-1-1,-5-1,-2-1,2 1,8 0,1 1,0-1,2 1,-20-3,1-1,0 1,20 2,-1 0,2 0,5 0,0 0,5-1,-2 1,-12-1,-3 0,1 0,8 2,1 1,-2-1,-13-2,-2-1,-3 2,11 3,-4 2,1 0,4 0,-4-1,3 0,0 1,-9 1,-1 1,9 1,7-1,3 0,-16 0,-8 0,8 0,-6 0,0 0,9 0,0 0,-7 0,14-1,-7 0,-3-1,1 0,4-1,-5-1,3-1,1 0,0-1,-2 0,-1-1,1-1,6 1,-3-2,4-1,1 2,-5 1,-1 2,9 0,9 2,2 1,-30 2,0 0,30 0,1 0,-15 0,2 0,18 0,2 0,-1 0,4 0,-7 0,-9 5,-11 2,27-4,-3 0,-21 3,-2 1,17-1,0 0,-12-2,4 1,-4 9,-3-8,42 2,-9 1,12-1,5 0,8-3,6-2,2-3,-2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1:26:55.3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15 519,'13'80,"-6"17,-2 0,-4-27,-2 2,1-11,0-1,0-5,0-3,0 37,5-38,1 24,4-23,-1 1,0-12,-1-14,5 11,0-12,4 8,5 7,6-4,12 7,-12-17,18 6,-5-4,17 8,-1 0,15 7,0-11,-4 0,-16-17,2-2,42 15,-35-12,2-1,3 2,-1-2,-7-2,0-3,13 0,-1-2,-20-5,2-1,26 1,1-2,-22-1,-1-2,21 1,0 0,-17 0,-4 0,-2 0,-4 0,22 0,2 5,-34-4,24 9,-5-9,38 3,-44-3,1-2,3 1,0 0,-1 0,-1 0,42 0,-42 0,1 0,-2 0,6 0,7 0,8 0,-4 0,11 0,2 0,12 0,9 0,-12 0,-24 0,-2 0,13 0,9 0,-6 0,-6 1,-1-2,-2 0,5-1,-3-2,23-2,-5-3,-13 2,-1-1,3-6,-5 0,11 6,-31-3,0-2,15-5,7-10,-15-4,-16 3,-16-4,12-9,-15 8,17-23,-12 15,6-10,13-6,-11 10,11-12,-25 25,15-13,-12 6,14-7,-4-8,-2 12,1-6,-11 12,8-9,-14 10,10-7,-15 9,2 6,-16 2,5 10,-9-13,1 13,-2-15,0 8,-3-4,2-5,-7 2,4-3,-5 1,-4-1,-1-7,-1 0,-7-4,3 8,-4 7,-8-5,4 13,-15-10,-10-2,8 10,-10-5,22 16,-2 1,-6 4,-12-5,-11-2,-13-1,13 2,6 9,-8-4,6-1,-34-2,4-3,-6 4,10 5,0-3,30 9,4-5,-2 1,-23 3,23-1,0 0,-41 3,1 0,39-3,2 0,-29 2,11-2,-3 0,21 3,0 0,-21-3,-2 0,8 3,2-1,12-2,1 0,-1 3,4 0,-14 0,-16 0,25 0,1 0,-6 0,-1 0,-1 0,-2 1,-2-2,-3-2,6 1,-3 0,-30-3,32 5,-24 0,2-5,15-1,-5-5,4 0,7 5,-26-5,-3 4,41 1,-3 0,-5 2,0 0,-37-1,9 5,29 0,13 0,21 0,-3 0,-7 0,-8 0,-19 0,15 0,-24 0,36 0,-13 0,14 0,4 0,-5 4,5-3,-15 7,-7-6,-43 14,26-8,-2 1,6 1,-3 1,-26 1,5-2,4-3,26 1,7-1,14 0,0 3,21-4,5-5,1 8,-4-2,-2 0,4 5,-2-7,1 5,-1-2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1:26:58.67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0,'76'0,"0"0,-1 0,6 0,0 0,-3 0,18 0,2 0,-6 0,4 0,-4 0,7 0,0 0,-5 0,5 0,-3 0,-18 0,-3 0,-2 0,0 0,0 0,-7 0,2 0,-5 0,-5 0,-5 0,16 0,-1 0,5 0,-9 3,4 1,-4 0,3 0,32 0,1 0,-27 0,-1-2,20-1,1-2,-19 1,-1 0,1 0,0 0,-6 3,0-1,3-1,-3 0,-12 1,-2 1,-3-3,0 0,47 0,-16 0,-7 0,8 9,-13-1,27 8,-18-8,1-2,-22-2,4 0,17-1,11-1,-6 0,-3-2,-2 0,-10 0,3 0,-6 0,6 0,-8 0,14 4,-16-2,-23 2,4-8,-10-1,14-5,-5 1,-7 4,-10-2,-10 6,2-2,-6 3,7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1:27:48.455"/>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 0,'60'0,"1"0,22 4,6-1,-23-2,3-1,3 1,15 1,3 1,5-1,-10-1,3-2,2 1,-3 0,-8 0,-1 0,-1 0,-2 0,18 0,-2 0,-6 0,14 0,-8 0,-14 0,-5 0,-18 0,-1 0,22 0,2 0,-13 0,1 0,20 3,4 1,-20-4,1 0,-1 1,27 6,-1-1,-1-5,-5 0,-24 3,-8-1,7-3,-14 0,-20 0,-15 0,-5 0,-4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1:27:53.749"/>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 35,'72'-19,"-12"5,11 12,12 4,-18-2,4-1,4 2,-1 0,4 1,4 0,3 2,0-1,3 1,3 1,1 0,0 1,1 0,1 1,0 0,0 0,-1 1,-3-2,0 2,-1-1,-2-1,-4 1,3-1,-2 0,-5 0,-5-1,32 0,-19-2,-24-3,-6 0,-45 0,-7-3,21 2,1-2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3:33:50.68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0,'65'6,"-3"-1,6 1,-9-6,5 1,7 3,8 2,1-2,-1 0,0-1,3 0,12 0,3 0,0 1,-4 1,-1 0,2 0,-18-4,2-1,-1 0,-6 1,28 3,-2-1,-13-2,3-1,-2-1,-17 1,-2 0,3 0,17 0,4 0,0 0,-4 0,-2 0,-1 0,-11 0,-1 0,-4 0,11 0,-5 0,-20 0,-3 0,2 0,-1 0,0 0,2 0,6 0,3 0,6 0,1 0,-9 3,-2 0,37 2,-31 5,-20-5,-10-1,-9-4,3 0,-18 0,0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1:27:57.889"/>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 42,'55'-5,"0"0,30 1,-17-1,13-1,4 2,-7 2,3 2,4 0,5 0,-14-1,4-1,3 0,3 1,1-1,2 1,2 0,4 1,1 0,2 0,1 0,-1 0,-2 1,-3 0,0 0,-1 1,1 0,-1 0,-1-1,0 1,-4 0,1-1,-2 1,1-1,-2 1,0 0,-2 0,7 2,-1 0,0 0,-3 0,-3 0,-5-1,7 1,-7-1,-2-1,0 1,28 1,-2-1,-9 0,-3-3,-8 0,-9-3,-4 1,30-4,-44-4,-20 1,-14 5,-10 0,-8 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1:34:03.974"/>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0,'95'2,"0"-1,0 0,0 0,-1 0,1 0,0 1,0-1,0 0,0 0,-1 0,11 0,2-1,-1-1,-3 1,-4 0,-6 0,-9 1,-11 1,18 3,-16 0,-16-1,-1-4,-28 0,-15 0,-5 0,14 0,-9 0,14 0,-15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1:34:06.614"/>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57,'57'-4,"-1"0,8 1,4 0,-3 5,5 1,-1 0,31 1,-1 1,2 3,-5-1,-19-2,-6-1,26 2,-38-6,0 0,36 0,-17 0,5 0,-9 0,2 0,13 0,1 0,-19 0,-1 0,8-1,-7 2,2 2,-21-2,1-1,32 4,-33-1,3 0,6-2,0-1,-1 3,2 0,17-3,-2 0,-25 0,-1 0,22 0,0 0,-21-3,-1-1,12 4,1-1,3-2,0 0,-4-1,-3 2,30 1,-18-9,-25 5,-12 0,5 1,8 4,22 0,18 0,-18 0,18 0,-36 0,31 0,-4 0,-28 0,1 0,37 0,-9 0,-30-3,-5-2,12-5,25-1,-6 0,0 4,-39-1,-11 7,-11-2,-6 0,1-1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3:33:53.61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3:33:53.2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33,'51'0,"-1"0,14 0,-3 0,12 0,-1 0,14 0,5 0,-21 2,8 0,1 0,-4 0,5-1,-4-1,0 1,-1 3,-1 2,-2-2,16-3,-8-1,19 6,-37-5,-4-2,-1 1,31 5,-5 2,-7-1,11-1,-31-5,-4 0,7 0,1-3,3-1,16 0,5 0,12 0,0 0,-15 0,1 2,-15 1,2 1,-4 1,6-1,-4 0,-4 0,-6 0,14 0,-42 0,21 0,11 0,15 0,7 0,-25 0,4 0,-26 0,21 0,3 0,-13 0,6 0,9 0,1 0,-8-1,1 2,6 1,-2 1,24-2,-35 1,2 1,49-3,-9 0,-11-5,-24 4,37-9,2 2,-28 4,5 1,12-1,1 2,-9 1,1 2,-11 1,3 1,-3-1,9-1,-3 0,2 2,-4 1,21-4,-19 0,-12 4,20-3,-31 1,4 0,13-1,0-2,-14 1,1 0,24 0,3 0,-12 0,0 0,13 0,5 0,-20 0,2 0,-2 0,22 0,-2 0,-1 0,-5 0,-18 0,-3 0,0 0,0 0,-10 0,2 0,16 0,5 0,6 0,2 0,6 0,0 0,-12 0,-3 0,-10 0,-3 0,27 0,-24 0,6-4,-2 3,8-8,3 2,14 1,-25-3,18 8,-32-7,21 7,-33-3,-9 1,-20 2,-4-1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3:34:47.008"/>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 12,'79'-4,"-14"1,13 3,-1 0,11 0,-18 0,4 0,6 0,9 0,10-1,1 1,-3 1,-11 0,-3 2,1-1,2 0,-4-2,5 0,-1 0,-4 1,-8 0,26 3,-3 0,0-3,7-1,-14-1,-25-2,-3-1,37 4,0-1,-31-2,-6-1,19 1,-27 2,-31-3,-11 4,-6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3:34:48.915"/>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 26,'85'0,"-8"3,10 1,-15 0,5-1,2 1,10-1,3 0,-4 0,-11 2,-3 0,1-1,7-3,1-1,-4 0,10 3,-2 0,-20-2,2-1,-2-1,30-5,-6-1,-23 3,-4-1,7-4,-4-1,17-1,7 0,-18 6,5 0,-9 5,-29 0,-17 0,-8 0,-3 0,19 0,14 0,15 0,-11 0,0 0,-14 0,10 0,0 0,-5 0,-1 3,-18-2,-3 3,-7-4,2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3:34:50.976"/>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0 8,'73'0,"-22"0,5 0,27 0,5 0,2 0,3 0,-15 0,4 0,0 0,1 0,0 0,-2 0,-10 0,-2 0,-2 0,26 0,-5 0,-13 0,-2 0,9 0,1 0,7 0,3 0,-20 0,2 0,-3 0,21 0,-5 0,-14 0,-5 0,-9 0,-6 0,11 0,3 0,-8 0,38 0,-20 0,17 0,-33 0,-6 0,13 0,-17 0,37 0,-21 0,-1 0,-21 0,-20 0,0-3,-19 2,12-3,-6 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08:49.74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1,'91'5,"-30"-4,4 0,11 2,2-1,-4-2,-2 0,-5 3,-6-1,7 0,-1 7,8 4,-26-1,4 2,19 4,5 1,9 0,3-1,5-1,-1-3,-17-2,-3-3,-2-4,-8-2,-1 2,-8-5,-30-6,0-4,8-12,-4 8,-2 0,-15 11,-2 0,22-6,-12 1,13-3,-22 0,0 0,6-5,0 1,3 3,-11 2,-52 22,-39-4,28 3,-1 1,3-7,2-3,0 2,1-2,-46-2,45 0,0 0,-47 0,34 4,8-3,23 4,-19-1,23-3,-47 9,14-8,-18 3,2-5,6 0,12-4,-15-2,22 1,-11-5,2 9,5-3,-6 9,21-1,-16 2,23 1,-21-1,18-1,3-1,5-4,9 0,-8-3,13 2,4-3,5 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9570DF-8E0D-0340-A94B-7516FC1AFB43}" type="datetimeFigureOut">
              <a:rPr lang="en-US" smtClean="0"/>
              <a:t>9/2/25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F8EF9-6730-2C4A-9D85-5733BA87CDA1}" type="slidenum">
              <a:rPr lang="en-US" smtClean="0"/>
              <a:t>‹#›</a:t>
            </a:fld>
            <a:endParaRPr lang="en-US"/>
          </a:p>
        </p:txBody>
      </p:sp>
    </p:spTree>
    <p:extLst>
      <p:ext uri="{BB962C8B-B14F-4D97-AF65-F5344CB8AC3E}">
        <p14:creationId xmlns:p14="http://schemas.microsoft.com/office/powerpoint/2010/main" val="298318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1F8EF9-6730-2C4A-9D85-5733BA87CDA1}" type="slidenum">
              <a:rPr lang="en-US" smtClean="0"/>
              <a:t>2</a:t>
            </a:fld>
            <a:endParaRPr lang="en-US"/>
          </a:p>
        </p:txBody>
      </p:sp>
    </p:spTree>
    <p:extLst>
      <p:ext uri="{BB962C8B-B14F-4D97-AF65-F5344CB8AC3E}">
        <p14:creationId xmlns:p14="http://schemas.microsoft.com/office/powerpoint/2010/main" val="3546705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1F8EF9-6730-2C4A-9D85-5733BA87CDA1}" type="slidenum">
              <a:rPr lang="en-US" smtClean="0"/>
              <a:t>10</a:t>
            </a:fld>
            <a:endParaRPr lang="en-US"/>
          </a:p>
        </p:txBody>
      </p:sp>
    </p:spTree>
    <p:extLst>
      <p:ext uri="{BB962C8B-B14F-4D97-AF65-F5344CB8AC3E}">
        <p14:creationId xmlns:p14="http://schemas.microsoft.com/office/powerpoint/2010/main" val="1791198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C531-5FB0-A01F-5F59-DE4AAE687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493B5-2CCC-9CC2-FF6E-CD93E7E0A0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E9BA9E-1820-899C-5546-8A2F447A4C87}"/>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5" name="Footer Placeholder 4">
            <a:extLst>
              <a:ext uri="{FF2B5EF4-FFF2-40B4-BE49-F238E27FC236}">
                <a16:creationId xmlns:a16="http://schemas.microsoft.com/office/drawing/2014/main" id="{055383AC-DF9F-0AF4-81B9-747AF6760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AD146-C93D-47BF-2A21-2466F9697AC5}"/>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350122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251C-4974-92E5-A0C4-199EEF5E82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A40DD8-8100-C8C1-0783-A06BE744DD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E0269-64CA-72CC-E6EF-C7CF42B83DF4}"/>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5" name="Footer Placeholder 4">
            <a:extLst>
              <a:ext uri="{FF2B5EF4-FFF2-40B4-BE49-F238E27FC236}">
                <a16:creationId xmlns:a16="http://schemas.microsoft.com/office/drawing/2014/main" id="{F3A40436-EC1B-F638-C100-704AFCCD3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8D53C-2247-2258-C162-3FCBD1894461}"/>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56813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A0422-0C25-6CAC-C38E-50CE5B302B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808A9E-38FA-8FD8-6727-53F4C2F8AB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5F6CA-C7F4-8527-818B-145BB5B3C665}"/>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5" name="Footer Placeholder 4">
            <a:extLst>
              <a:ext uri="{FF2B5EF4-FFF2-40B4-BE49-F238E27FC236}">
                <a16:creationId xmlns:a16="http://schemas.microsoft.com/office/drawing/2014/main" id="{2DC25BEB-120B-D114-60EF-227655309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E7CB6-1229-6B1B-85E6-BCE67CA6C76C}"/>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1908936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1979-3695-3312-24FD-9AC5618F9B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97126-5450-38A7-B85A-C85B473C01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B8DF9-EBA5-70B5-3356-E08F373A165B}"/>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5" name="Footer Placeholder 4">
            <a:extLst>
              <a:ext uri="{FF2B5EF4-FFF2-40B4-BE49-F238E27FC236}">
                <a16:creationId xmlns:a16="http://schemas.microsoft.com/office/drawing/2014/main" id="{27895FF8-6F3C-5E52-5D34-448DF31C1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8A810-42BA-AB91-1F5D-6BDC1F683B35}"/>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241434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8314-8E19-2926-7EE7-D7993B20C1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60C7A1-30A5-3D8A-4604-01311CC62D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BB5665-6110-569D-B7AD-CE40691C680B}"/>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5" name="Footer Placeholder 4">
            <a:extLst>
              <a:ext uri="{FF2B5EF4-FFF2-40B4-BE49-F238E27FC236}">
                <a16:creationId xmlns:a16="http://schemas.microsoft.com/office/drawing/2014/main" id="{A0EC5955-671F-46BF-5D9A-FCCE0B569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91AAC-1795-3E6F-35DD-C14642AF86D9}"/>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55463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26DA-D7A5-CBF9-C550-683DF9F9A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262CD5-03CB-B7D0-7191-B2CC85D2AC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7B8D25-9B0E-36DC-DF67-5F5CB15058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998F2F-219B-4CE2-C956-5DFD03E79FE6}"/>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6" name="Footer Placeholder 5">
            <a:extLst>
              <a:ext uri="{FF2B5EF4-FFF2-40B4-BE49-F238E27FC236}">
                <a16:creationId xmlns:a16="http://schemas.microsoft.com/office/drawing/2014/main" id="{5688883B-5DB0-5883-1DB7-4FFD285E5E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3B5AC1-E1FC-6189-0C98-65A3C0A63FD7}"/>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3719957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64B5E-6023-C093-C5B6-69EC4D28E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678E13-733F-E3DD-51EB-EED3D1AC81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0BE0F8-AF3F-28A9-3220-23FAD80A0A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98D7C-4890-6926-9641-A515208FEB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5BD4F9-4016-A626-CAB4-60E5CF5B03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E6914B-376F-D51D-02EB-968F4C69F4BB}"/>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8" name="Footer Placeholder 7">
            <a:extLst>
              <a:ext uri="{FF2B5EF4-FFF2-40B4-BE49-F238E27FC236}">
                <a16:creationId xmlns:a16="http://schemas.microsoft.com/office/drawing/2014/main" id="{7E991D5D-C4A5-3AFA-8D47-919B5B9177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CEC8E-349F-E1B4-BC52-34C7A5B04623}"/>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295449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4047A-87A7-5F8B-5D17-A8FD9996EC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E0D3FE-9ED0-D2CB-260A-B50AEB72F7F6}"/>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4" name="Footer Placeholder 3">
            <a:extLst>
              <a:ext uri="{FF2B5EF4-FFF2-40B4-BE49-F238E27FC236}">
                <a16:creationId xmlns:a16="http://schemas.microsoft.com/office/drawing/2014/main" id="{CF7E40A8-3453-2EB5-E0E7-0A0C0E876A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21353E-8585-4E2C-C586-D60E38B22FFB}"/>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65977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55C290-D171-E3F9-2A4C-81DBBAA2BB58}"/>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3" name="Footer Placeholder 2">
            <a:extLst>
              <a:ext uri="{FF2B5EF4-FFF2-40B4-BE49-F238E27FC236}">
                <a16:creationId xmlns:a16="http://schemas.microsoft.com/office/drawing/2014/main" id="{0CECD0D1-926E-18DA-25D4-E7B5F9A680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BFDF05-5A0F-C96E-7861-47FBBBBC2AF6}"/>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218997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9FFA-A0BC-5A38-067E-69BC44174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C85854-5E96-0ECF-7EE2-509EC2B9AA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5DE15A-672D-96F9-7DBD-D030F6250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8678BE-0D8E-4DBC-5529-BD3F2CDAE0D8}"/>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6" name="Footer Placeholder 5">
            <a:extLst>
              <a:ext uri="{FF2B5EF4-FFF2-40B4-BE49-F238E27FC236}">
                <a16:creationId xmlns:a16="http://schemas.microsoft.com/office/drawing/2014/main" id="{87FD27EE-2B30-B523-3A4F-402A81A7A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E58F35-DDF0-33C0-0AF6-4DF400B6E961}"/>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3270829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7DA9-902F-89EB-404F-D3963B7370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EDC70C-3088-D04F-AA1A-589B09F999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12C027-09A5-0565-72CE-56A2E6E29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9FD6C1-473A-D8F7-8D00-1AC2E75B9D37}"/>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6" name="Footer Placeholder 5">
            <a:extLst>
              <a:ext uri="{FF2B5EF4-FFF2-40B4-BE49-F238E27FC236}">
                <a16:creationId xmlns:a16="http://schemas.microsoft.com/office/drawing/2014/main" id="{7F0C4C32-B775-B92C-79D9-492980494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0087DF-1E50-E9A3-9E5B-49320BEB399C}"/>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8082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F2A845-B084-F65A-FF51-AD534B63C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53D08C-39BE-CB04-087A-19850F350E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1F431-38F6-6FEC-566D-ED7251A449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E82D12-0857-FA4D-93F7-C05B4EEAABB2}" type="datetimeFigureOut">
              <a:rPr lang="en-US" smtClean="0"/>
              <a:t>9/2/25</a:t>
            </a:fld>
            <a:endParaRPr lang="en-US"/>
          </a:p>
        </p:txBody>
      </p:sp>
      <p:sp>
        <p:nvSpPr>
          <p:cNvPr id="5" name="Footer Placeholder 4">
            <a:extLst>
              <a:ext uri="{FF2B5EF4-FFF2-40B4-BE49-F238E27FC236}">
                <a16:creationId xmlns:a16="http://schemas.microsoft.com/office/drawing/2014/main" id="{CD3EF0AE-C489-B69E-38D3-9CFFD4396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98775EB-DB16-7071-6C78-9AB9AE3DF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4123FE-FDC4-7441-83B5-440A22811184}" type="slidenum">
              <a:rPr lang="en-US" smtClean="0"/>
              <a:t>‹#›</a:t>
            </a:fld>
            <a:endParaRPr lang="en-US"/>
          </a:p>
        </p:txBody>
      </p:sp>
    </p:spTree>
    <p:extLst>
      <p:ext uri="{BB962C8B-B14F-4D97-AF65-F5344CB8AC3E}">
        <p14:creationId xmlns:p14="http://schemas.microsoft.com/office/powerpoint/2010/main" val="3522640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8.xml"/><Relationship Id="rId13" Type="http://schemas.openxmlformats.org/officeDocument/2006/relationships/image" Target="../media/image54.png"/><Relationship Id="rId18" Type="http://schemas.openxmlformats.org/officeDocument/2006/relationships/image" Target="../media/image57.png"/><Relationship Id="rId3" Type="http://schemas.openxmlformats.org/officeDocument/2006/relationships/image" Target="../media/image49.png"/><Relationship Id="rId7" Type="http://schemas.openxmlformats.org/officeDocument/2006/relationships/image" Target="../media/image51.png"/><Relationship Id="rId12" Type="http://schemas.openxmlformats.org/officeDocument/2006/relationships/customXml" Target="../ink/ink30.xml"/><Relationship Id="rId17" Type="http://schemas.openxmlformats.org/officeDocument/2006/relationships/customXml" Target="../ink/ink32.xml"/><Relationship Id="rId2" Type="http://schemas.openxmlformats.org/officeDocument/2006/relationships/notesSlide" Target="../notesSlides/notesSlide2.xml"/><Relationship Id="rId16"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customXml" Target="../ink/ink27.xml"/><Relationship Id="rId11" Type="http://schemas.openxmlformats.org/officeDocument/2006/relationships/image" Target="../media/image53.png"/><Relationship Id="rId5" Type="http://schemas.openxmlformats.org/officeDocument/2006/relationships/image" Target="../media/image50.png"/><Relationship Id="rId15" Type="http://schemas.openxmlformats.org/officeDocument/2006/relationships/customXml" Target="../ink/ink31.xml"/><Relationship Id="rId10" Type="http://schemas.openxmlformats.org/officeDocument/2006/relationships/customXml" Target="../ink/ink29.xml"/><Relationship Id="rId4" Type="http://schemas.openxmlformats.org/officeDocument/2006/relationships/customXml" Target="../ink/ink26.xml"/><Relationship Id="rId9" Type="http://schemas.openxmlformats.org/officeDocument/2006/relationships/image" Target="../media/image52.png"/><Relationship Id="rId14" Type="http://schemas.openxmlformats.org/officeDocument/2006/relationships/image" Target="../media/image55.png"/></Relationships>
</file>

<file path=ppt/slides/_rels/slide1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18" Type="http://schemas.openxmlformats.org/officeDocument/2006/relationships/image" Target="../media/image13.png"/><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9.png"/><Relationship Id="rId17" Type="http://schemas.openxmlformats.org/officeDocument/2006/relationships/customXml" Target="../ink/ink7.xml"/><Relationship Id="rId2" Type="http://schemas.openxmlformats.org/officeDocument/2006/relationships/image" Target="../media/image4.png"/><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3.xml"/><Relationship Id="rId15" Type="http://schemas.openxmlformats.org/officeDocument/2006/relationships/image" Target="../media/image11.png"/><Relationship Id="rId10" Type="http://schemas.openxmlformats.org/officeDocument/2006/relationships/image" Target="../media/image8.png"/><Relationship Id="rId19" Type="http://schemas.openxmlformats.org/officeDocument/2006/relationships/customXml" Target="../ink/ink8.xml"/><Relationship Id="rId4" Type="http://schemas.openxmlformats.org/officeDocument/2006/relationships/image" Target="../media/image410.png"/><Relationship Id="rId9" Type="http://schemas.openxmlformats.org/officeDocument/2006/relationships/image" Target="../media/image7.pn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customXml" Target="../ink/ink12.xml"/><Relationship Id="rId18" Type="http://schemas.openxmlformats.org/officeDocument/2006/relationships/image" Target="../media/image31.png"/><Relationship Id="rId3" Type="http://schemas.openxmlformats.org/officeDocument/2006/relationships/hyperlink" Target="https://platform.openai.com/api-keys" TargetMode="External"/><Relationship Id="rId21" Type="http://schemas.openxmlformats.org/officeDocument/2006/relationships/customXml" Target="../ink/ink15.xml"/><Relationship Id="rId7" Type="http://schemas.openxmlformats.org/officeDocument/2006/relationships/image" Target="../media/image27.png"/><Relationship Id="rId12" Type="http://schemas.openxmlformats.org/officeDocument/2006/relationships/image" Target="../media/image28.png"/><Relationship Id="rId17" Type="http://schemas.openxmlformats.org/officeDocument/2006/relationships/image" Target="../media/image30.png"/><Relationship Id="rId2" Type="http://schemas.openxmlformats.org/officeDocument/2006/relationships/hyperlink" Target="https://platform.openai.com/signup" TargetMode="External"/><Relationship Id="rId16" Type="http://schemas.openxmlformats.org/officeDocument/2006/relationships/image" Target="../media/image29.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30.png"/><Relationship Id="rId11" Type="http://schemas.openxmlformats.org/officeDocument/2006/relationships/image" Target="../media/image260.png"/><Relationship Id="rId24" Type="http://schemas.openxmlformats.org/officeDocument/2006/relationships/image" Target="../media/image34.png"/><Relationship Id="rId5" Type="http://schemas.openxmlformats.org/officeDocument/2006/relationships/customXml" Target="../ink/ink9.xml"/><Relationship Id="rId15" Type="http://schemas.openxmlformats.org/officeDocument/2006/relationships/customXml" Target="../ink/ink13.xml"/><Relationship Id="rId23" Type="http://schemas.openxmlformats.org/officeDocument/2006/relationships/customXml" Target="../ink/ink16.xml"/><Relationship Id="rId10" Type="http://schemas.openxmlformats.org/officeDocument/2006/relationships/customXml" Target="../ink/ink11.xml"/><Relationship Id="rId19" Type="http://schemas.openxmlformats.org/officeDocument/2006/relationships/customXml" Target="../ink/ink14.xml"/><Relationship Id="rId4" Type="http://schemas.openxmlformats.org/officeDocument/2006/relationships/image" Target="../media/image26.png"/><Relationship Id="rId9" Type="http://schemas.openxmlformats.org/officeDocument/2006/relationships/image" Target="../media/image250.png"/><Relationship Id="rId14" Type="http://schemas.openxmlformats.org/officeDocument/2006/relationships/image" Target="../media/image280.png"/><Relationship Id="rId22"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customXml" Target="../ink/ink17.xml"/><Relationship Id="rId7"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0.png"/><Relationship Id="rId5" Type="http://schemas.openxmlformats.org/officeDocument/2006/relationships/customXml" Target="../ink/ink18.xml"/><Relationship Id="rId10" Type="http://schemas.openxmlformats.org/officeDocument/2006/relationships/customXml" Target="../ink/ink20.xml"/><Relationship Id="rId4" Type="http://schemas.openxmlformats.org/officeDocument/2006/relationships/image" Target="../media/image36.png"/><Relationship Id="rId9"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customXml" Target="../ink/ink25.xml"/><Relationship Id="rId3" Type="http://schemas.openxmlformats.org/officeDocument/2006/relationships/customXml" Target="../ink/ink21.xml"/><Relationship Id="rId7" Type="http://schemas.openxmlformats.org/officeDocument/2006/relationships/customXml" Target="../ink/ink23.xml"/><Relationship Id="rId12" Type="http://schemas.openxmlformats.org/officeDocument/2006/relationships/image" Target="../media/image47.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customXml" Target="../ink/ink24.xml"/><Relationship Id="rId5" Type="http://schemas.openxmlformats.org/officeDocument/2006/relationships/customXml" Target="../ink/ink22.xml"/><Relationship Id="rId10" Type="http://schemas.openxmlformats.org/officeDocument/2006/relationships/image" Target="../media/image46.png"/><Relationship Id="rId4" Type="http://schemas.openxmlformats.org/officeDocument/2006/relationships/image" Target="../media/image42.png"/><Relationship Id="rId9" Type="http://schemas.openxmlformats.org/officeDocument/2006/relationships/image" Target="../media/image45.png"/><Relationship Id="rId1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07184-5CDD-7D16-1AAB-17B330070748}"/>
              </a:ext>
            </a:extLst>
          </p:cNvPr>
          <p:cNvSpPr>
            <a:spLocks noGrp="1"/>
          </p:cNvSpPr>
          <p:nvPr>
            <p:ph type="ctrTitle"/>
          </p:nvPr>
        </p:nvSpPr>
        <p:spPr/>
        <p:txBody>
          <a:bodyPr/>
          <a:lstStyle/>
          <a:p>
            <a:r>
              <a:rPr lang="en-US" dirty="0"/>
              <a:t>Blog Report Generation App</a:t>
            </a:r>
          </a:p>
        </p:txBody>
      </p:sp>
      <p:sp>
        <p:nvSpPr>
          <p:cNvPr id="3" name="Subtitle 2">
            <a:extLst>
              <a:ext uri="{FF2B5EF4-FFF2-40B4-BE49-F238E27FC236}">
                <a16:creationId xmlns:a16="http://schemas.microsoft.com/office/drawing/2014/main" id="{AA5DBDF3-FD4A-95C0-F2C5-0F8CE725FB0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73590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3627-BC96-A85C-1020-73D3E1B75678}"/>
              </a:ext>
            </a:extLst>
          </p:cNvPr>
          <p:cNvSpPr>
            <a:spLocks noGrp="1"/>
          </p:cNvSpPr>
          <p:nvPr>
            <p:ph type="title"/>
          </p:nvPr>
        </p:nvSpPr>
        <p:spPr>
          <a:xfrm>
            <a:off x="838200" y="365126"/>
            <a:ext cx="10515600" cy="397732"/>
          </a:xfrm>
        </p:spPr>
        <p:txBody>
          <a:bodyPr>
            <a:normAutofit fontScale="90000"/>
          </a:bodyPr>
          <a:lstStyle/>
          <a:p>
            <a:r>
              <a:rPr lang="en-US" dirty="0"/>
              <a:t>4. Generate Report</a:t>
            </a:r>
          </a:p>
        </p:txBody>
      </p:sp>
      <p:pic>
        <p:nvPicPr>
          <p:cNvPr id="4" name="Picture 3">
            <a:extLst>
              <a:ext uri="{FF2B5EF4-FFF2-40B4-BE49-F238E27FC236}">
                <a16:creationId xmlns:a16="http://schemas.microsoft.com/office/drawing/2014/main" id="{F86FEB2C-C5C7-E74B-4EAC-4D22D1D94F5E}"/>
              </a:ext>
            </a:extLst>
          </p:cNvPr>
          <p:cNvPicPr>
            <a:picLocks noChangeAspect="1"/>
          </p:cNvPicPr>
          <p:nvPr/>
        </p:nvPicPr>
        <p:blipFill>
          <a:blip r:embed="rId3"/>
          <a:stretch>
            <a:fillRect/>
          </a:stretch>
        </p:blipFill>
        <p:spPr>
          <a:xfrm>
            <a:off x="626898" y="1294637"/>
            <a:ext cx="6652791" cy="5198238"/>
          </a:xfrm>
          <a:prstGeom prst="rect">
            <a:avLst/>
          </a:prstGeom>
        </p:spPr>
      </p:pic>
      <p:sp>
        <p:nvSpPr>
          <p:cNvPr id="6" name="TextBox 5">
            <a:extLst>
              <a:ext uri="{FF2B5EF4-FFF2-40B4-BE49-F238E27FC236}">
                <a16:creationId xmlns:a16="http://schemas.microsoft.com/office/drawing/2014/main" id="{6975895D-D8F6-BD4B-88DD-19434D6BA11B}"/>
              </a:ext>
            </a:extLst>
          </p:cNvPr>
          <p:cNvSpPr txBox="1">
            <a:spLocks/>
          </p:cNvSpPr>
          <p:nvPr/>
        </p:nvSpPr>
        <p:spPr>
          <a:xfrm>
            <a:off x="7403977" y="98795"/>
            <a:ext cx="4574959" cy="6771084"/>
          </a:xfrm>
          <a:prstGeom prst="rect">
            <a:avLst/>
          </a:prstGeom>
          <a:noFill/>
        </p:spPr>
        <p:txBody>
          <a:bodyPr wrap="square" rtlCol="0">
            <a:spAutoFit/>
          </a:bodyPr>
          <a:lstStyle/>
          <a:p>
            <a:r>
              <a:rPr lang="en-US" sz="1400" dirty="0"/>
              <a:t>Setting options walkthrough</a:t>
            </a:r>
          </a:p>
          <a:p>
            <a:pPr marL="285750" indent="-285750">
              <a:buFont typeface="Arial" panose="020B0604020202020204" pitchFamily="34" charset="0"/>
              <a:buChar char="•"/>
            </a:pPr>
            <a:r>
              <a:rPr lang="en-US" sz="1400" dirty="0"/>
              <a:t>Market intelligence analysis:</a:t>
            </a:r>
          </a:p>
          <a:p>
            <a:pPr marL="742950" lvl="1" indent="-285750">
              <a:buFont typeface="Arial" panose="020B0604020202020204" pitchFamily="34" charset="0"/>
              <a:buChar char="•"/>
            </a:pPr>
            <a:r>
              <a:rPr lang="en-US" sz="1400" dirty="0"/>
              <a:t>Instead of just extracting key facts, system will do extra research on key insights, how the market reacted, and other similar cases.</a:t>
            </a:r>
          </a:p>
          <a:p>
            <a:pPr marL="285750" indent="-285750">
              <a:buFont typeface="Arial" panose="020B0604020202020204" pitchFamily="34" charset="0"/>
              <a:buChar char="•"/>
            </a:pPr>
            <a:r>
              <a:rPr lang="en-US" sz="1400" dirty="0"/>
              <a:t>High priority articles only:</a:t>
            </a:r>
          </a:p>
          <a:p>
            <a:pPr marL="742950" lvl="1" indent="-285750">
              <a:buFont typeface="Arial" panose="020B0604020202020204" pitchFamily="34" charset="0"/>
              <a:buChar char="•"/>
            </a:pPr>
            <a:r>
              <a:rPr lang="en-US" sz="1400" dirty="0"/>
              <a:t>To be token efficient, the system first scores how relevant the article is to whistleblower practice (prompt for scoring can be found and altered in dashboard </a:t>
            </a:r>
            <a:r>
              <a:rPr lang="en-US" sz="1400" dirty="0">
                <a:sym typeface="Wingdings" pitchFamily="2" charset="2"/>
              </a:rPr>
              <a:t> </a:t>
            </a:r>
            <a:r>
              <a:rPr lang="en-US" sz="1400" dirty="0" err="1">
                <a:sym typeface="Wingdings" pitchFamily="2" charset="2"/>
              </a:rPr>
              <a:t>relevance_scorer.txt</a:t>
            </a:r>
            <a:r>
              <a:rPr lang="en-US" sz="1400" dirty="0">
                <a:sym typeface="Wingdings" pitchFamily="2" charset="2"/>
              </a:rPr>
              <a:t>). If this box is unchecked, system will do an in-depth analysis on all articles rather a select few high priority ones.</a:t>
            </a:r>
          </a:p>
          <a:p>
            <a:pPr marL="285750" indent="-285750">
              <a:buFont typeface="Arial" panose="020B0604020202020204" pitchFamily="34" charset="0"/>
              <a:buChar char="•"/>
            </a:pPr>
            <a:r>
              <a:rPr lang="en-US" sz="1400" dirty="0">
                <a:sym typeface="Wingdings" pitchFamily="2" charset="2"/>
              </a:rPr>
              <a:t>Force refresh all analysis:</a:t>
            </a:r>
          </a:p>
          <a:p>
            <a:pPr marL="742950" lvl="1" indent="-285750">
              <a:buFont typeface="Arial" panose="020B0604020202020204" pitchFamily="34" charset="0"/>
              <a:buChar char="•"/>
            </a:pPr>
            <a:r>
              <a:rPr lang="en-US" sz="1400" dirty="0">
                <a:sym typeface="Wingdings" pitchFamily="2" charset="2"/>
              </a:rPr>
              <a:t>Under normal circumstances, if a relevance score already exists or analysis already exists, system will just use that cache. However, the results may be stale. Checking this option will ensure system refreshes the analysis by calling </a:t>
            </a:r>
            <a:r>
              <a:rPr lang="en-US" sz="1400" dirty="0" err="1">
                <a:sym typeface="Wingdings" pitchFamily="2" charset="2"/>
              </a:rPr>
              <a:t>openai</a:t>
            </a:r>
            <a:r>
              <a:rPr lang="en-US" sz="1400" dirty="0">
                <a:sym typeface="Wingdings" pitchFamily="2" charset="2"/>
              </a:rPr>
              <a:t> again.</a:t>
            </a:r>
          </a:p>
          <a:p>
            <a:pPr marL="285750" indent="-285750">
              <a:buFont typeface="Arial" panose="020B0604020202020204" pitchFamily="34" charset="0"/>
              <a:buChar char="•"/>
            </a:pPr>
            <a:r>
              <a:rPr lang="en-US" sz="1400" dirty="0">
                <a:sym typeface="Wingdings" pitchFamily="2" charset="2"/>
              </a:rPr>
              <a:t>Verify citation and facts:</a:t>
            </a:r>
          </a:p>
          <a:p>
            <a:pPr marL="742950" lvl="1" indent="-285750">
              <a:buFont typeface="Arial" panose="020B0604020202020204" pitchFamily="34" charset="0"/>
              <a:buChar char="•"/>
            </a:pPr>
            <a:r>
              <a:rPr lang="en-US" sz="1400" dirty="0">
                <a:sym typeface="Wingdings" pitchFamily="2" charset="2"/>
              </a:rPr>
              <a:t>Prompts for verifying facts and citations can be found and altered in dashboard  prompts  </a:t>
            </a:r>
            <a:r>
              <a:rPr lang="en-US" sz="1400" dirty="0" err="1">
                <a:sym typeface="Wingdings" pitchFamily="2" charset="2"/>
              </a:rPr>
              <a:t>citation_verifier.txt</a:t>
            </a:r>
            <a:r>
              <a:rPr lang="en-US" sz="1400" dirty="0">
                <a:sym typeface="Wingdings" pitchFamily="2" charset="2"/>
              </a:rPr>
              <a:t> and </a:t>
            </a:r>
            <a:r>
              <a:rPr lang="en-US" sz="1400" dirty="0" err="1">
                <a:sym typeface="Wingdings" pitchFamily="2" charset="2"/>
              </a:rPr>
              <a:t>citation_corrector.txt</a:t>
            </a:r>
            <a:r>
              <a:rPr lang="en-US" sz="1400" dirty="0">
                <a:sym typeface="Wingdings" pitchFamily="2" charset="2"/>
              </a:rPr>
              <a:t>. This is helpful for filtering out hallucinated content. </a:t>
            </a:r>
          </a:p>
          <a:p>
            <a:r>
              <a:rPr lang="en-US" sz="1400" dirty="0">
                <a:sym typeface="Wingdings" pitchFamily="2" charset="2"/>
              </a:rPr>
              <a:t>Generate report (file format options are html/pdf). This process usually takes ~2-5 minutes depending on how many articles it’s analyzing. Progress is shown on the analysis progress logging.</a:t>
            </a:r>
          </a:p>
          <a:p>
            <a:pPr marL="742950" lvl="1" indent="-285750">
              <a:buFont typeface="Arial" panose="020B0604020202020204" pitchFamily="34" charset="0"/>
              <a:buChar char="•"/>
            </a:pPr>
            <a:endParaRPr lang="en-US" sz="1400" dirty="0"/>
          </a:p>
        </p:txBody>
      </p:sp>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9D146BF5-18CF-A40D-9CEE-5FB981D28950}"/>
                  </a:ext>
                </a:extLst>
              </p14:cNvPr>
              <p14:cNvContentPartPr/>
              <p14:nvPr/>
            </p14:nvContentPartPr>
            <p14:xfrm>
              <a:off x="656818" y="1985383"/>
              <a:ext cx="2323080" cy="810360"/>
            </p14:xfrm>
          </p:contentPart>
        </mc:Choice>
        <mc:Fallback>
          <p:pic>
            <p:nvPicPr>
              <p:cNvPr id="10" name="Ink 9">
                <a:extLst>
                  <a:ext uri="{FF2B5EF4-FFF2-40B4-BE49-F238E27FC236}">
                    <a16:creationId xmlns:a16="http://schemas.microsoft.com/office/drawing/2014/main" id="{9D146BF5-18CF-A40D-9CEE-5FB981D28950}"/>
                  </a:ext>
                </a:extLst>
              </p:cNvPr>
              <p:cNvPicPr/>
              <p:nvPr/>
            </p:nvPicPr>
            <p:blipFill>
              <a:blip r:embed="rId5"/>
              <a:stretch>
                <a:fillRect/>
              </a:stretch>
            </p:blipFill>
            <p:spPr>
              <a:xfrm>
                <a:off x="602818" y="1877383"/>
                <a:ext cx="2430720" cy="102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D3BD5DF8-2ECB-5C42-0AF9-D9082DA0387D}"/>
                  </a:ext>
                </a:extLst>
              </p14:cNvPr>
              <p14:cNvContentPartPr/>
              <p14:nvPr/>
            </p14:nvContentPartPr>
            <p14:xfrm>
              <a:off x="7529218" y="277543"/>
              <a:ext cx="2123280" cy="41040"/>
            </p14:xfrm>
          </p:contentPart>
        </mc:Choice>
        <mc:Fallback>
          <p:pic>
            <p:nvPicPr>
              <p:cNvPr id="11" name="Ink 10">
                <a:extLst>
                  <a:ext uri="{FF2B5EF4-FFF2-40B4-BE49-F238E27FC236}">
                    <a16:creationId xmlns:a16="http://schemas.microsoft.com/office/drawing/2014/main" id="{D3BD5DF8-2ECB-5C42-0AF9-D9082DA0387D}"/>
                  </a:ext>
                </a:extLst>
              </p:cNvPr>
              <p:cNvPicPr/>
              <p:nvPr/>
            </p:nvPicPr>
            <p:blipFill>
              <a:blip r:embed="rId7"/>
              <a:stretch>
                <a:fillRect/>
              </a:stretch>
            </p:blipFill>
            <p:spPr>
              <a:xfrm>
                <a:off x="7475218" y="169543"/>
                <a:ext cx="223092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9C1D77CA-669E-D714-FEC8-6D4004FAEA59}"/>
                  </a:ext>
                </a:extLst>
              </p14:cNvPr>
              <p14:cNvContentPartPr/>
              <p14:nvPr/>
            </p14:nvContentPartPr>
            <p14:xfrm>
              <a:off x="7499338" y="5788423"/>
              <a:ext cx="1253160" cy="16560"/>
            </p14:xfrm>
          </p:contentPart>
        </mc:Choice>
        <mc:Fallback>
          <p:pic>
            <p:nvPicPr>
              <p:cNvPr id="13" name="Ink 12">
                <a:extLst>
                  <a:ext uri="{FF2B5EF4-FFF2-40B4-BE49-F238E27FC236}">
                    <a16:creationId xmlns:a16="http://schemas.microsoft.com/office/drawing/2014/main" id="{9C1D77CA-669E-D714-FEC8-6D4004FAEA59}"/>
                  </a:ext>
                </a:extLst>
              </p:cNvPr>
              <p:cNvPicPr/>
              <p:nvPr/>
            </p:nvPicPr>
            <p:blipFill>
              <a:blip r:embed="rId9"/>
              <a:stretch>
                <a:fillRect/>
              </a:stretch>
            </p:blipFill>
            <p:spPr>
              <a:xfrm>
                <a:off x="7445698" y="5680423"/>
                <a:ext cx="136080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3F5BDAE0-B509-59D3-1782-D1E7412812E9}"/>
                  </a:ext>
                </a:extLst>
              </p14:cNvPr>
              <p14:cNvContentPartPr/>
              <p14:nvPr/>
            </p14:nvContentPartPr>
            <p14:xfrm>
              <a:off x="6233578" y="6046543"/>
              <a:ext cx="1012320" cy="48600"/>
            </p14:xfrm>
          </p:contentPart>
        </mc:Choice>
        <mc:Fallback>
          <p:pic>
            <p:nvPicPr>
              <p:cNvPr id="14" name="Ink 13">
                <a:extLst>
                  <a:ext uri="{FF2B5EF4-FFF2-40B4-BE49-F238E27FC236}">
                    <a16:creationId xmlns:a16="http://schemas.microsoft.com/office/drawing/2014/main" id="{3F5BDAE0-B509-59D3-1782-D1E7412812E9}"/>
                  </a:ext>
                </a:extLst>
              </p:cNvPr>
              <p:cNvPicPr/>
              <p:nvPr/>
            </p:nvPicPr>
            <p:blipFill>
              <a:blip r:embed="rId11"/>
              <a:stretch>
                <a:fillRect/>
              </a:stretch>
            </p:blipFill>
            <p:spPr>
              <a:xfrm>
                <a:off x="6179938" y="5938543"/>
                <a:ext cx="111996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416B5939-2042-5E48-0E7A-CAF2F44CCCC0}"/>
                  </a:ext>
                </a:extLst>
              </p14:cNvPr>
              <p14:cNvContentPartPr/>
              <p14:nvPr/>
            </p14:nvContentPartPr>
            <p14:xfrm>
              <a:off x="3471658" y="6372343"/>
              <a:ext cx="1746360" cy="25560"/>
            </p14:xfrm>
          </p:contentPart>
        </mc:Choice>
        <mc:Fallback>
          <p:pic>
            <p:nvPicPr>
              <p:cNvPr id="16" name="Ink 15">
                <a:extLst>
                  <a:ext uri="{FF2B5EF4-FFF2-40B4-BE49-F238E27FC236}">
                    <a16:creationId xmlns:a16="http://schemas.microsoft.com/office/drawing/2014/main" id="{416B5939-2042-5E48-0E7A-CAF2F44CCCC0}"/>
                  </a:ext>
                </a:extLst>
              </p:cNvPr>
              <p:cNvPicPr/>
              <p:nvPr/>
            </p:nvPicPr>
            <p:blipFill>
              <a:blip r:embed="rId13"/>
              <a:stretch>
                <a:fillRect/>
              </a:stretch>
            </p:blipFill>
            <p:spPr>
              <a:xfrm>
                <a:off x="3418018" y="6264703"/>
                <a:ext cx="1854000" cy="241200"/>
              </a:xfrm>
              <a:prstGeom prst="rect">
                <a:avLst/>
              </a:prstGeom>
            </p:spPr>
          </p:pic>
        </mc:Fallback>
      </mc:AlternateContent>
      <p:pic>
        <p:nvPicPr>
          <p:cNvPr id="17" name="Picture 16">
            <a:extLst>
              <a:ext uri="{FF2B5EF4-FFF2-40B4-BE49-F238E27FC236}">
                <a16:creationId xmlns:a16="http://schemas.microsoft.com/office/drawing/2014/main" id="{543DCFA2-A63E-57D8-0911-37EE183E647E}"/>
              </a:ext>
            </a:extLst>
          </p:cNvPr>
          <p:cNvPicPr>
            <a:picLocks noChangeAspect="1"/>
          </p:cNvPicPr>
          <p:nvPr/>
        </p:nvPicPr>
        <p:blipFill>
          <a:blip r:embed="rId14"/>
          <a:stretch>
            <a:fillRect/>
          </a:stretch>
        </p:blipFill>
        <p:spPr>
          <a:xfrm>
            <a:off x="4093363" y="877880"/>
            <a:ext cx="3405975" cy="1958992"/>
          </a:xfrm>
          <a:prstGeom prst="rect">
            <a:avLst/>
          </a:prstGeom>
        </p:spPr>
      </p:pic>
      <mc:AlternateContent xmlns:mc="http://schemas.openxmlformats.org/markup-compatibility/2006">
        <mc:Choice xmlns:p14="http://schemas.microsoft.com/office/powerpoint/2010/main" Requires="p14">
          <p:contentPart p14:bwMode="auto" r:id="rId15">
            <p14:nvContentPartPr>
              <p14:cNvPr id="22" name="Ink 21">
                <a:extLst>
                  <a:ext uri="{FF2B5EF4-FFF2-40B4-BE49-F238E27FC236}">
                    <a16:creationId xmlns:a16="http://schemas.microsoft.com/office/drawing/2014/main" id="{4796BA92-5A42-33C5-B56E-FD3844886F4B}"/>
                  </a:ext>
                </a:extLst>
              </p14:cNvPr>
              <p14:cNvContentPartPr/>
              <p14:nvPr/>
            </p14:nvContentPartPr>
            <p14:xfrm>
              <a:off x="4159978" y="956863"/>
              <a:ext cx="804240" cy="11160"/>
            </p14:xfrm>
          </p:contentPart>
        </mc:Choice>
        <mc:Fallback>
          <p:pic>
            <p:nvPicPr>
              <p:cNvPr id="22" name="Ink 21">
                <a:extLst>
                  <a:ext uri="{FF2B5EF4-FFF2-40B4-BE49-F238E27FC236}">
                    <a16:creationId xmlns:a16="http://schemas.microsoft.com/office/drawing/2014/main" id="{4796BA92-5A42-33C5-B56E-FD3844886F4B}"/>
                  </a:ext>
                </a:extLst>
              </p:cNvPr>
              <p:cNvPicPr/>
              <p:nvPr/>
            </p:nvPicPr>
            <p:blipFill>
              <a:blip r:embed="rId16"/>
              <a:stretch>
                <a:fillRect/>
              </a:stretch>
            </p:blipFill>
            <p:spPr>
              <a:xfrm>
                <a:off x="4105978" y="848863"/>
                <a:ext cx="91188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3" name="Ink 22">
                <a:extLst>
                  <a:ext uri="{FF2B5EF4-FFF2-40B4-BE49-F238E27FC236}">
                    <a16:creationId xmlns:a16="http://schemas.microsoft.com/office/drawing/2014/main" id="{D6FC0D87-E7B1-9A74-4A9E-2CC3F0B0A6F2}"/>
                  </a:ext>
                </a:extLst>
              </p14:cNvPr>
              <p14:cNvContentPartPr/>
              <p14:nvPr/>
            </p14:nvContentPartPr>
            <p14:xfrm>
              <a:off x="7538938" y="6465943"/>
              <a:ext cx="1874160" cy="40320"/>
            </p14:xfrm>
          </p:contentPart>
        </mc:Choice>
        <mc:Fallback>
          <p:pic>
            <p:nvPicPr>
              <p:cNvPr id="23" name="Ink 22">
                <a:extLst>
                  <a:ext uri="{FF2B5EF4-FFF2-40B4-BE49-F238E27FC236}">
                    <a16:creationId xmlns:a16="http://schemas.microsoft.com/office/drawing/2014/main" id="{D6FC0D87-E7B1-9A74-4A9E-2CC3F0B0A6F2}"/>
                  </a:ext>
                </a:extLst>
              </p:cNvPr>
              <p:cNvPicPr/>
              <p:nvPr/>
            </p:nvPicPr>
            <p:blipFill>
              <a:blip r:embed="rId18"/>
              <a:stretch>
                <a:fillRect/>
              </a:stretch>
            </p:blipFill>
            <p:spPr>
              <a:xfrm>
                <a:off x="7484938" y="6357943"/>
                <a:ext cx="1981800" cy="255960"/>
              </a:xfrm>
              <a:prstGeom prst="rect">
                <a:avLst/>
              </a:prstGeom>
            </p:spPr>
          </p:pic>
        </mc:Fallback>
      </mc:AlternateContent>
    </p:spTree>
    <p:extLst>
      <p:ext uri="{BB962C8B-B14F-4D97-AF65-F5344CB8AC3E}">
        <p14:creationId xmlns:p14="http://schemas.microsoft.com/office/powerpoint/2010/main" val="212861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F1C7-D886-1BDA-030F-3206BF4132D6}"/>
              </a:ext>
            </a:extLst>
          </p:cNvPr>
          <p:cNvSpPr>
            <a:spLocks noGrp="1"/>
          </p:cNvSpPr>
          <p:nvPr>
            <p:ph type="title"/>
          </p:nvPr>
        </p:nvSpPr>
        <p:spPr/>
        <p:txBody>
          <a:bodyPr/>
          <a:lstStyle/>
          <a:p>
            <a:r>
              <a:rPr lang="en-US" dirty="0"/>
              <a:t>Access previous reports</a:t>
            </a:r>
          </a:p>
        </p:txBody>
      </p:sp>
      <p:sp>
        <p:nvSpPr>
          <p:cNvPr id="3" name="Content Placeholder 2">
            <a:extLst>
              <a:ext uri="{FF2B5EF4-FFF2-40B4-BE49-F238E27FC236}">
                <a16:creationId xmlns:a16="http://schemas.microsoft.com/office/drawing/2014/main" id="{34A474D4-DBE8-6B26-1678-C35F1ED5821F}"/>
              </a:ext>
            </a:extLst>
          </p:cNvPr>
          <p:cNvSpPr>
            <a:spLocks noGrp="1"/>
          </p:cNvSpPr>
          <p:nvPr>
            <p:ph idx="1"/>
          </p:nvPr>
        </p:nvSpPr>
        <p:spPr>
          <a:xfrm>
            <a:off x="6347534" y="1825625"/>
            <a:ext cx="5006266" cy="4351338"/>
          </a:xfrm>
        </p:spPr>
        <p:txBody>
          <a:bodyPr/>
          <a:lstStyle/>
          <a:p>
            <a:r>
              <a:rPr lang="en-US" dirty="0"/>
              <a:t>Click on report and download as pdf</a:t>
            </a:r>
          </a:p>
          <a:p>
            <a:r>
              <a:rPr lang="en-US" dirty="0"/>
              <a:t>Double click to get markdown version stored in database</a:t>
            </a:r>
          </a:p>
        </p:txBody>
      </p:sp>
      <p:pic>
        <p:nvPicPr>
          <p:cNvPr id="5" name="Picture 4">
            <a:extLst>
              <a:ext uri="{FF2B5EF4-FFF2-40B4-BE49-F238E27FC236}">
                <a16:creationId xmlns:a16="http://schemas.microsoft.com/office/drawing/2014/main" id="{ECEBF80A-B23A-9F62-8A44-B12D46F6E8B7}"/>
              </a:ext>
            </a:extLst>
          </p:cNvPr>
          <p:cNvPicPr>
            <a:picLocks noChangeAspect="1"/>
          </p:cNvPicPr>
          <p:nvPr/>
        </p:nvPicPr>
        <p:blipFill>
          <a:blip r:embed="rId2"/>
          <a:stretch>
            <a:fillRect/>
          </a:stretch>
        </p:blipFill>
        <p:spPr>
          <a:xfrm>
            <a:off x="741532" y="1690688"/>
            <a:ext cx="5435600" cy="4876800"/>
          </a:xfrm>
          <a:prstGeom prst="rect">
            <a:avLst/>
          </a:prstGeom>
        </p:spPr>
      </p:pic>
      <p:pic>
        <p:nvPicPr>
          <p:cNvPr id="7" name="Picture 6">
            <a:extLst>
              <a:ext uri="{FF2B5EF4-FFF2-40B4-BE49-F238E27FC236}">
                <a16:creationId xmlns:a16="http://schemas.microsoft.com/office/drawing/2014/main" id="{702231FD-C364-CD9F-C4D4-DB68CAFFB20E}"/>
              </a:ext>
            </a:extLst>
          </p:cNvPr>
          <p:cNvPicPr>
            <a:picLocks noChangeAspect="1"/>
          </p:cNvPicPr>
          <p:nvPr/>
        </p:nvPicPr>
        <p:blipFill>
          <a:blip r:embed="rId3"/>
          <a:stretch>
            <a:fillRect/>
          </a:stretch>
        </p:blipFill>
        <p:spPr>
          <a:xfrm>
            <a:off x="6890428" y="3645221"/>
            <a:ext cx="3750076" cy="3021824"/>
          </a:xfrm>
          <a:prstGeom prst="rect">
            <a:avLst/>
          </a:prstGeom>
        </p:spPr>
      </p:pic>
    </p:spTree>
    <p:extLst>
      <p:ext uri="{BB962C8B-B14F-4D97-AF65-F5344CB8AC3E}">
        <p14:creationId xmlns:p14="http://schemas.microsoft.com/office/powerpoint/2010/main" val="2813858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613A4F-66C2-3861-660A-C681AE798992}"/>
              </a:ext>
            </a:extLst>
          </p:cNvPr>
          <p:cNvSpPr>
            <a:spLocks noGrp="1"/>
          </p:cNvSpPr>
          <p:nvPr>
            <p:ph type="title"/>
          </p:nvPr>
        </p:nvSpPr>
        <p:spPr/>
        <p:txBody>
          <a:bodyPr/>
          <a:lstStyle/>
          <a:p>
            <a:r>
              <a:rPr lang="en-US" dirty="0"/>
              <a:t>Other Notes</a:t>
            </a:r>
          </a:p>
        </p:txBody>
      </p:sp>
      <p:sp>
        <p:nvSpPr>
          <p:cNvPr id="5" name="Text Placeholder 4">
            <a:extLst>
              <a:ext uri="{FF2B5EF4-FFF2-40B4-BE49-F238E27FC236}">
                <a16:creationId xmlns:a16="http://schemas.microsoft.com/office/drawing/2014/main" id="{DD85F5FA-CCB1-E771-9EA9-5652917089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35635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C983D8-9D79-8A25-F3D1-F2D202C7AD2D}"/>
              </a:ext>
            </a:extLst>
          </p:cNvPr>
          <p:cNvPicPr>
            <a:picLocks noChangeAspect="1"/>
          </p:cNvPicPr>
          <p:nvPr/>
        </p:nvPicPr>
        <p:blipFill>
          <a:blip r:embed="rId2"/>
          <a:stretch>
            <a:fillRect/>
          </a:stretch>
        </p:blipFill>
        <p:spPr>
          <a:xfrm>
            <a:off x="713912" y="4533238"/>
            <a:ext cx="3746500" cy="1892300"/>
          </a:xfrm>
          <a:prstGeom prst="rect">
            <a:avLst/>
          </a:prstGeom>
        </p:spPr>
      </p:pic>
      <p:pic>
        <p:nvPicPr>
          <p:cNvPr id="5" name="Picture 4">
            <a:extLst>
              <a:ext uri="{FF2B5EF4-FFF2-40B4-BE49-F238E27FC236}">
                <a16:creationId xmlns:a16="http://schemas.microsoft.com/office/drawing/2014/main" id="{17C5C46C-0040-7C51-F206-3A444B6CDE1F}"/>
              </a:ext>
            </a:extLst>
          </p:cNvPr>
          <p:cNvPicPr>
            <a:picLocks noChangeAspect="1"/>
          </p:cNvPicPr>
          <p:nvPr/>
        </p:nvPicPr>
        <p:blipFill>
          <a:blip r:embed="rId3"/>
          <a:stretch>
            <a:fillRect/>
          </a:stretch>
        </p:blipFill>
        <p:spPr>
          <a:xfrm>
            <a:off x="713912" y="2152836"/>
            <a:ext cx="3759200" cy="2286000"/>
          </a:xfrm>
          <a:prstGeom prst="rect">
            <a:avLst/>
          </a:prstGeom>
        </p:spPr>
      </p:pic>
      <p:sp>
        <p:nvSpPr>
          <p:cNvPr id="6" name="TextBox 5">
            <a:extLst>
              <a:ext uri="{FF2B5EF4-FFF2-40B4-BE49-F238E27FC236}">
                <a16:creationId xmlns:a16="http://schemas.microsoft.com/office/drawing/2014/main" id="{6BD22B97-EAF7-D662-20DF-989688C75794}"/>
              </a:ext>
            </a:extLst>
          </p:cNvPr>
          <p:cNvSpPr txBox="1"/>
          <p:nvPr/>
        </p:nvSpPr>
        <p:spPr>
          <a:xfrm>
            <a:off x="435007" y="1506505"/>
            <a:ext cx="4429956" cy="646331"/>
          </a:xfrm>
          <a:prstGeom prst="rect">
            <a:avLst/>
          </a:prstGeom>
          <a:noFill/>
        </p:spPr>
        <p:txBody>
          <a:bodyPr wrap="square" rtlCol="0">
            <a:spAutoFit/>
          </a:bodyPr>
          <a:lstStyle/>
          <a:p>
            <a:pPr algn="ctr"/>
            <a:r>
              <a:rPr lang="en-US" dirty="0" err="1"/>
              <a:t>openAI</a:t>
            </a:r>
            <a:r>
              <a:rPr lang="en-US" dirty="0"/>
              <a:t> error may mean there aren’t enough credits – go to </a:t>
            </a:r>
            <a:r>
              <a:rPr lang="en-US" dirty="0" err="1"/>
              <a:t>openai</a:t>
            </a:r>
            <a:r>
              <a:rPr lang="en-US" dirty="0"/>
              <a:t> billing to recharge</a:t>
            </a:r>
          </a:p>
        </p:txBody>
      </p:sp>
      <p:sp>
        <p:nvSpPr>
          <p:cNvPr id="8" name="Title 7">
            <a:extLst>
              <a:ext uri="{FF2B5EF4-FFF2-40B4-BE49-F238E27FC236}">
                <a16:creationId xmlns:a16="http://schemas.microsoft.com/office/drawing/2014/main" id="{E8520A09-B0C4-0C4E-0D24-E1ABA0FE174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50015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E244-0D3A-6A7E-4B77-550EAF033D99}"/>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968AAD26-5897-EAA6-78AB-F68627532395}"/>
              </a:ext>
            </a:extLst>
          </p:cNvPr>
          <p:cNvSpPr>
            <a:spLocks noGrp="1"/>
          </p:cNvSpPr>
          <p:nvPr>
            <p:ph idx="1"/>
          </p:nvPr>
        </p:nvSpPr>
        <p:spPr>
          <a:xfrm>
            <a:off x="838199" y="1344169"/>
            <a:ext cx="11066756" cy="2154040"/>
          </a:xfrm>
        </p:spPr>
        <p:txBody>
          <a:bodyPr>
            <a:normAutofit/>
          </a:bodyPr>
          <a:lstStyle/>
          <a:p>
            <a:r>
              <a:rPr lang="en-US" dirty="0"/>
              <a:t>Automate article collection</a:t>
            </a:r>
          </a:p>
          <a:p>
            <a:r>
              <a:rPr lang="en-US" dirty="0"/>
              <a:t>Parse key facts + generate insights from article to aid with blog writing</a:t>
            </a:r>
          </a:p>
          <a:p>
            <a:r>
              <a:rPr lang="en-US" dirty="0"/>
              <a:t>Combine into collective pdf report to be distributed</a:t>
            </a:r>
          </a:p>
        </p:txBody>
      </p:sp>
      <p:sp>
        <p:nvSpPr>
          <p:cNvPr id="13" name="TextBox 12">
            <a:extLst>
              <a:ext uri="{FF2B5EF4-FFF2-40B4-BE49-F238E27FC236}">
                <a16:creationId xmlns:a16="http://schemas.microsoft.com/office/drawing/2014/main" id="{E0A1E8D1-D97A-8A74-52EF-7F8B6B438C24}"/>
              </a:ext>
            </a:extLst>
          </p:cNvPr>
          <p:cNvSpPr txBox="1"/>
          <p:nvPr/>
        </p:nvSpPr>
        <p:spPr>
          <a:xfrm>
            <a:off x="1622365" y="4947404"/>
            <a:ext cx="3788128" cy="646331"/>
          </a:xfrm>
          <a:prstGeom prst="rect">
            <a:avLst/>
          </a:prstGeom>
          <a:noFill/>
        </p:spPr>
        <p:txBody>
          <a:bodyPr wrap="square" rtlCol="0">
            <a:spAutoFit/>
          </a:bodyPr>
          <a:lstStyle/>
          <a:p>
            <a:r>
              <a:rPr lang="en-US" dirty="0"/>
              <a:t>Example report of highlighted article on the next page</a:t>
            </a:r>
          </a:p>
        </p:txBody>
      </p:sp>
      <p:grpSp>
        <p:nvGrpSpPr>
          <p:cNvPr id="4" name="Group 3">
            <a:extLst>
              <a:ext uri="{FF2B5EF4-FFF2-40B4-BE49-F238E27FC236}">
                <a16:creationId xmlns:a16="http://schemas.microsoft.com/office/drawing/2014/main" id="{3AB20289-7E38-92C3-D208-55C202673B80}"/>
              </a:ext>
            </a:extLst>
          </p:cNvPr>
          <p:cNvGrpSpPr/>
          <p:nvPr/>
        </p:nvGrpSpPr>
        <p:grpSpPr>
          <a:xfrm>
            <a:off x="6962955" y="3055657"/>
            <a:ext cx="4075824" cy="3715228"/>
            <a:chOff x="7113864" y="1403856"/>
            <a:chExt cx="4857181" cy="4427457"/>
          </a:xfrm>
        </p:grpSpPr>
        <p:pic>
          <p:nvPicPr>
            <p:cNvPr id="14" name="Picture 13">
              <a:extLst>
                <a:ext uri="{FF2B5EF4-FFF2-40B4-BE49-F238E27FC236}">
                  <a16:creationId xmlns:a16="http://schemas.microsoft.com/office/drawing/2014/main" id="{D8A403B0-8261-328B-211D-532F918EBAC3}"/>
                </a:ext>
              </a:extLst>
            </p:cNvPr>
            <p:cNvPicPr>
              <a:picLocks noChangeAspect="1"/>
            </p:cNvPicPr>
            <p:nvPr/>
          </p:nvPicPr>
          <p:blipFill>
            <a:blip r:embed="rId3"/>
            <a:stretch>
              <a:fillRect/>
            </a:stretch>
          </p:blipFill>
          <p:spPr>
            <a:xfrm>
              <a:off x="7113864" y="1403856"/>
              <a:ext cx="4857181" cy="4427457"/>
            </a:xfrm>
            <a:prstGeom prst="rect">
              <a:avLst/>
            </a:prstGeom>
            <a:ln>
              <a:solidFill>
                <a:schemeClr val="tx1"/>
              </a:solidFill>
            </a:ln>
          </p:spPr>
        </p:pic>
        <mc:AlternateContent xmlns:mc="http://schemas.openxmlformats.org/markup-compatibility/2006">
          <mc:Choice xmlns:p14="http://schemas.microsoft.com/office/powerpoint/2010/main" Requires="p14">
            <p:contentPart p14:bwMode="auto" r:id="rId4">
              <p14:nvContentPartPr>
                <p14:cNvPr id="16" name="Ink 15">
                  <a:extLst>
                    <a:ext uri="{FF2B5EF4-FFF2-40B4-BE49-F238E27FC236}">
                      <a16:creationId xmlns:a16="http://schemas.microsoft.com/office/drawing/2014/main" id="{AF966523-E957-8845-2D46-9B30C5883CE8}"/>
                    </a:ext>
                  </a:extLst>
                </p14:cNvPr>
                <p14:cNvContentPartPr/>
                <p14:nvPr/>
              </p14:nvContentPartPr>
              <p14:xfrm>
                <a:off x="7410448" y="3229071"/>
                <a:ext cx="4396680" cy="34200"/>
              </p14:xfrm>
            </p:contentPart>
          </mc:Choice>
          <mc:Fallback>
            <p:pic>
              <p:nvPicPr>
                <p:cNvPr id="16" name="Ink 15">
                  <a:extLst>
                    <a:ext uri="{FF2B5EF4-FFF2-40B4-BE49-F238E27FC236}">
                      <a16:creationId xmlns:a16="http://schemas.microsoft.com/office/drawing/2014/main" id="{AF966523-E957-8845-2D46-9B30C5883CE8}"/>
                    </a:ext>
                  </a:extLst>
                </p:cNvPr>
                <p:cNvPicPr/>
                <p:nvPr/>
              </p:nvPicPr>
              <p:blipFill>
                <a:blip r:embed="rId5"/>
                <a:stretch>
                  <a:fillRect/>
                </a:stretch>
              </p:blipFill>
              <p:spPr>
                <a:xfrm>
                  <a:off x="7346094" y="3102404"/>
                  <a:ext cx="4524959" cy="287111"/>
                </a:xfrm>
                <a:prstGeom prst="rect">
                  <a:avLst/>
                </a:prstGeom>
              </p:spPr>
            </p:pic>
          </mc:Fallback>
        </mc:AlternateContent>
      </p:grpSp>
      <p:cxnSp>
        <p:nvCxnSpPr>
          <p:cNvPr id="18" name="Straight Arrow Connector 17">
            <a:extLst>
              <a:ext uri="{FF2B5EF4-FFF2-40B4-BE49-F238E27FC236}">
                <a16:creationId xmlns:a16="http://schemas.microsoft.com/office/drawing/2014/main" id="{E7D0306A-24B2-097E-7AD4-592B53FFB491}"/>
              </a:ext>
            </a:extLst>
          </p:cNvPr>
          <p:cNvCxnSpPr>
            <a:cxnSpLocks/>
            <a:stCxn id="13" idx="3"/>
          </p:cNvCxnSpPr>
          <p:nvPr/>
        </p:nvCxnSpPr>
        <p:spPr>
          <a:xfrm flipV="1">
            <a:off x="5410493" y="4587256"/>
            <a:ext cx="1663788" cy="6833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8B3D37D7-F4FD-574A-9787-CEC37E1DC0F7}"/>
              </a:ext>
            </a:extLst>
          </p:cNvPr>
          <p:cNvPicPr>
            <a:picLocks noChangeAspect="1"/>
          </p:cNvPicPr>
          <p:nvPr/>
        </p:nvPicPr>
        <p:blipFill>
          <a:blip r:embed="rId6"/>
          <a:stretch>
            <a:fillRect/>
          </a:stretch>
        </p:blipFill>
        <p:spPr>
          <a:xfrm>
            <a:off x="6737223" y="2839519"/>
            <a:ext cx="4491778" cy="258038"/>
          </a:xfrm>
          <a:prstGeom prst="rect">
            <a:avLst/>
          </a:prstGeom>
        </p:spPr>
      </p:pic>
    </p:spTree>
    <p:extLst>
      <p:ext uri="{BB962C8B-B14F-4D97-AF65-F5344CB8AC3E}">
        <p14:creationId xmlns:p14="http://schemas.microsoft.com/office/powerpoint/2010/main" val="3048088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5A12C449-118E-9D4C-343B-0A49B7783097}"/>
              </a:ext>
            </a:extLst>
          </p:cNvPr>
          <p:cNvGrpSpPr/>
          <p:nvPr/>
        </p:nvGrpSpPr>
        <p:grpSpPr>
          <a:xfrm>
            <a:off x="66120" y="1102589"/>
            <a:ext cx="4195112" cy="5766426"/>
            <a:chOff x="77435" y="659775"/>
            <a:chExt cx="4195112" cy="5766426"/>
          </a:xfrm>
        </p:grpSpPr>
        <p:pic>
          <p:nvPicPr>
            <p:cNvPr id="5" name="Picture 4">
              <a:extLst>
                <a:ext uri="{FF2B5EF4-FFF2-40B4-BE49-F238E27FC236}">
                  <a16:creationId xmlns:a16="http://schemas.microsoft.com/office/drawing/2014/main" id="{93F0AD12-52D0-EF6B-A9A4-6B21B445EAED}"/>
                </a:ext>
              </a:extLst>
            </p:cNvPr>
            <p:cNvPicPr>
              <a:picLocks noChangeAspect="1"/>
            </p:cNvPicPr>
            <p:nvPr/>
          </p:nvPicPr>
          <p:blipFill>
            <a:blip r:embed="rId2"/>
            <a:stretch>
              <a:fillRect/>
            </a:stretch>
          </p:blipFill>
          <p:spPr>
            <a:xfrm>
              <a:off x="77435" y="659775"/>
              <a:ext cx="4195112" cy="5766426"/>
            </a:xfrm>
            <a:prstGeom prst="rect">
              <a:avLst/>
            </a:prstGeom>
          </p:spPr>
        </p:pic>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4871DC53-7A9C-3641-4272-0EF3D9D89BD5}"/>
                    </a:ext>
                  </a:extLst>
                </p14:cNvPr>
                <p14:cNvContentPartPr/>
                <p14:nvPr/>
              </p14:nvContentPartPr>
              <p14:xfrm>
                <a:off x="134360" y="2782093"/>
                <a:ext cx="1820880" cy="39600"/>
              </p14:xfrm>
            </p:contentPart>
          </mc:Choice>
          <mc:Fallback xmlns="">
            <p:pic>
              <p:nvPicPr>
                <p:cNvPr id="18" name="Ink 17">
                  <a:extLst>
                    <a:ext uri="{FF2B5EF4-FFF2-40B4-BE49-F238E27FC236}">
                      <a16:creationId xmlns:a16="http://schemas.microsoft.com/office/drawing/2014/main" id="{4871DC53-7A9C-3641-4272-0EF3D9D89BD5}"/>
                    </a:ext>
                  </a:extLst>
                </p:cNvPr>
                <p:cNvPicPr/>
                <p:nvPr/>
              </p:nvPicPr>
              <p:blipFill>
                <a:blip r:embed="rId4"/>
                <a:stretch>
                  <a:fillRect/>
                </a:stretch>
              </p:blipFill>
              <p:spPr>
                <a:xfrm>
                  <a:off x="80720" y="2674453"/>
                  <a:ext cx="19285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4138CDB8-8B4F-A174-81D7-7CBAE277680E}"/>
                    </a:ext>
                  </a:extLst>
                </p14:cNvPr>
                <p14:cNvContentPartPr/>
                <p14:nvPr/>
              </p14:nvContentPartPr>
              <p14:xfrm>
                <a:off x="123200" y="4326493"/>
                <a:ext cx="1508040" cy="38160"/>
              </p14:xfrm>
            </p:contentPart>
          </mc:Choice>
          <mc:Fallback xmlns="">
            <p:pic>
              <p:nvPicPr>
                <p:cNvPr id="19" name="Ink 18">
                  <a:extLst>
                    <a:ext uri="{FF2B5EF4-FFF2-40B4-BE49-F238E27FC236}">
                      <a16:creationId xmlns:a16="http://schemas.microsoft.com/office/drawing/2014/main" id="{4138CDB8-8B4F-A174-81D7-7CBAE277680E}"/>
                    </a:ext>
                  </a:extLst>
                </p:cNvPr>
                <p:cNvPicPr/>
                <p:nvPr/>
              </p:nvPicPr>
              <p:blipFill>
                <a:blip r:embed="rId6"/>
                <a:stretch>
                  <a:fillRect/>
                </a:stretch>
              </p:blipFill>
              <p:spPr>
                <a:xfrm>
                  <a:off x="69560" y="4218493"/>
                  <a:ext cx="1615680" cy="253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C6FA6C9A-FD8C-22AE-1DCC-70C7AA87040C}"/>
                  </a:ext>
                </a:extLst>
              </p14:cNvPr>
              <p14:cNvContentPartPr/>
              <p14:nvPr/>
            </p14:nvContentPartPr>
            <p14:xfrm>
              <a:off x="7811720" y="1523450"/>
              <a:ext cx="360" cy="360"/>
            </p14:xfrm>
          </p:contentPart>
        </mc:Choice>
        <mc:Fallback xmlns="">
          <p:pic>
            <p:nvPicPr>
              <p:cNvPr id="21" name="Ink 20">
                <a:extLst>
                  <a:ext uri="{FF2B5EF4-FFF2-40B4-BE49-F238E27FC236}">
                    <a16:creationId xmlns:a16="http://schemas.microsoft.com/office/drawing/2014/main" id="{C6FA6C9A-FD8C-22AE-1DCC-70C7AA87040C}"/>
                  </a:ext>
                </a:extLst>
              </p:cNvPr>
              <p:cNvPicPr/>
              <p:nvPr/>
            </p:nvPicPr>
            <p:blipFill>
              <a:blip r:embed="rId8"/>
              <a:stretch>
                <a:fillRect/>
              </a:stretch>
            </p:blipFill>
            <p:spPr>
              <a:xfrm>
                <a:off x="7757720" y="1415450"/>
                <a:ext cx="108000" cy="216000"/>
              </a:xfrm>
              <a:prstGeom prst="rect">
                <a:avLst/>
              </a:prstGeom>
            </p:spPr>
          </p:pic>
        </mc:Fallback>
      </mc:AlternateContent>
      <p:grpSp>
        <p:nvGrpSpPr>
          <p:cNvPr id="32" name="Group 31">
            <a:extLst>
              <a:ext uri="{FF2B5EF4-FFF2-40B4-BE49-F238E27FC236}">
                <a16:creationId xmlns:a16="http://schemas.microsoft.com/office/drawing/2014/main" id="{A0C93E5D-0AD0-6B9B-30AE-38FDE4AFADCC}"/>
              </a:ext>
            </a:extLst>
          </p:cNvPr>
          <p:cNvGrpSpPr/>
          <p:nvPr/>
        </p:nvGrpSpPr>
        <p:grpSpPr>
          <a:xfrm>
            <a:off x="4209779" y="1415228"/>
            <a:ext cx="3984498" cy="4061391"/>
            <a:chOff x="4213520" y="1253066"/>
            <a:chExt cx="3984498" cy="4061391"/>
          </a:xfrm>
        </p:grpSpPr>
        <p:grpSp>
          <p:nvGrpSpPr>
            <p:cNvPr id="11" name="Group 10">
              <a:extLst>
                <a:ext uri="{FF2B5EF4-FFF2-40B4-BE49-F238E27FC236}">
                  <a16:creationId xmlns:a16="http://schemas.microsoft.com/office/drawing/2014/main" id="{5E85AE71-A191-74ED-CC0A-F7FBAE2E0386}"/>
                </a:ext>
              </a:extLst>
            </p:cNvPr>
            <p:cNvGrpSpPr/>
            <p:nvPr/>
          </p:nvGrpSpPr>
          <p:grpSpPr>
            <a:xfrm>
              <a:off x="4221745" y="1253066"/>
              <a:ext cx="3976273" cy="4061391"/>
              <a:chOff x="4810405" y="0"/>
              <a:chExt cx="4065521" cy="4152550"/>
            </a:xfrm>
          </p:grpSpPr>
          <p:pic>
            <p:nvPicPr>
              <p:cNvPr id="6" name="Picture 5">
                <a:extLst>
                  <a:ext uri="{FF2B5EF4-FFF2-40B4-BE49-F238E27FC236}">
                    <a16:creationId xmlns:a16="http://schemas.microsoft.com/office/drawing/2014/main" id="{A4A86F2D-EE4A-F266-8D8F-A42BC9244D0D}"/>
                  </a:ext>
                </a:extLst>
              </p:cNvPr>
              <p:cNvPicPr>
                <a:picLocks noChangeAspect="1"/>
              </p:cNvPicPr>
              <p:nvPr/>
            </p:nvPicPr>
            <p:blipFill>
              <a:blip r:embed="rId9"/>
              <a:stretch>
                <a:fillRect/>
              </a:stretch>
            </p:blipFill>
            <p:spPr>
              <a:xfrm>
                <a:off x="4810405" y="0"/>
                <a:ext cx="4065521" cy="1445837"/>
              </a:xfrm>
              <a:prstGeom prst="rect">
                <a:avLst/>
              </a:prstGeom>
            </p:spPr>
          </p:pic>
          <p:pic>
            <p:nvPicPr>
              <p:cNvPr id="7" name="Picture 6">
                <a:extLst>
                  <a:ext uri="{FF2B5EF4-FFF2-40B4-BE49-F238E27FC236}">
                    <a16:creationId xmlns:a16="http://schemas.microsoft.com/office/drawing/2014/main" id="{AADFAAE1-3C3F-AB81-54C2-CE9FD7E20E47}"/>
                  </a:ext>
                </a:extLst>
              </p:cNvPr>
              <p:cNvPicPr>
                <a:picLocks noChangeAspect="1"/>
              </p:cNvPicPr>
              <p:nvPr/>
            </p:nvPicPr>
            <p:blipFill>
              <a:blip r:embed="rId10"/>
              <a:srcRect b="49309"/>
              <a:stretch/>
            </p:blipFill>
            <p:spPr>
              <a:xfrm>
                <a:off x="4810405" y="1445837"/>
                <a:ext cx="4065521" cy="2706713"/>
              </a:xfrm>
              <a:prstGeom prst="rect">
                <a:avLst/>
              </a:prstGeom>
            </p:spPr>
          </p:pic>
        </p:grpSp>
        <mc:AlternateContent xmlns:mc="http://schemas.openxmlformats.org/markup-compatibility/2006" xmlns:p14="http://schemas.microsoft.com/office/powerpoint/2010/main">
          <mc:Choice Requires="p14">
            <p:contentPart p14:bwMode="auto" r:id="rId11">
              <p14:nvContentPartPr>
                <p14:cNvPr id="20" name="Ink 19">
                  <a:extLst>
                    <a:ext uri="{FF2B5EF4-FFF2-40B4-BE49-F238E27FC236}">
                      <a16:creationId xmlns:a16="http://schemas.microsoft.com/office/drawing/2014/main" id="{B3F3EE8F-CDCB-0A2F-9E62-93026C916A46}"/>
                    </a:ext>
                  </a:extLst>
                </p14:cNvPr>
                <p14:cNvContentPartPr/>
                <p14:nvPr/>
              </p14:nvContentPartPr>
              <p14:xfrm>
                <a:off x="4308200" y="1318693"/>
                <a:ext cx="3487320" cy="31680"/>
              </p14:xfrm>
            </p:contentPart>
          </mc:Choice>
          <mc:Fallback xmlns="">
            <p:pic>
              <p:nvPicPr>
                <p:cNvPr id="20" name="Ink 19">
                  <a:extLst>
                    <a:ext uri="{FF2B5EF4-FFF2-40B4-BE49-F238E27FC236}">
                      <a16:creationId xmlns:a16="http://schemas.microsoft.com/office/drawing/2014/main" id="{B3F3EE8F-CDCB-0A2F-9E62-93026C916A46}"/>
                    </a:ext>
                  </a:extLst>
                </p:cNvPr>
                <p:cNvPicPr/>
                <p:nvPr/>
              </p:nvPicPr>
              <p:blipFill>
                <a:blip r:embed="rId12"/>
                <a:stretch>
                  <a:fillRect/>
                </a:stretch>
              </p:blipFill>
              <p:spPr>
                <a:xfrm>
                  <a:off x="4254200" y="1211053"/>
                  <a:ext cx="359496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Ink 27">
                  <a:extLst>
                    <a:ext uri="{FF2B5EF4-FFF2-40B4-BE49-F238E27FC236}">
                      <a16:creationId xmlns:a16="http://schemas.microsoft.com/office/drawing/2014/main" id="{41099208-0E32-001E-CE36-3FB778ED8E81}"/>
                    </a:ext>
                  </a:extLst>
                </p14:cNvPr>
                <p14:cNvContentPartPr/>
                <p14:nvPr/>
              </p14:nvContentPartPr>
              <p14:xfrm>
                <a:off x="4213520" y="2768773"/>
                <a:ext cx="1031760" cy="9000"/>
              </p14:xfrm>
            </p:contentPart>
          </mc:Choice>
          <mc:Fallback xmlns="">
            <p:pic>
              <p:nvPicPr>
                <p:cNvPr id="28" name="Ink 27">
                  <a:extLst>
                    <a:ext uri="{FF2B5EF4-FFF2-40B4-BE49-F238E27FC236}">
                      <a16:creationId xmlns:a16="http://schemas.microsoft.com/office/drawing/2014/main" id="{41099208-0E32-001E-CE36-3FB778ED8E81}"/>
                    </a:ext>
                  </a:extLst>
                </p:cNvPr>
                <p:cNvPicPr/>
                <p:nvPr/>
              </p:nvPicPr>
              <p:blipFill>
                <a:blip r:embed="rId14"/>
                <a:stretch>
                  <a:fillRect/>
                </a:stretch>
              </p:blipFill>
              <p:spPr>
                <a:xfrm>
                  <a:off x="4159880" y="2660773"/>
                  <a:ext cx="1139400" cy="224640"/>
                </a:xfrm>
                <a:prstGeom prst="rect">
                  <a:avLst/>
                </a:prstGeom>
              </p:spPr>
            </p:pic>
          </mc:Fallback>
        </mc:AlternateContent>
      </p:grpSp>
      <p:grpSp>
        <p:nvGrpSpPr>
          <p:cNvPr id="33" name="Group 32">
            <a:extLst>
              <a:ext uri="{FF2B5EF4-FFF2-40B4-BE49-F238E27FC236}">
                <a16:creationId xmlns:a16="http://schemas.microsoft.com/office/drawing/2014/main" id="{F5331993-F9AF-38FD-3769-D731693E55D3}"/>
              </a:ext>
            </a:extLst>
          </p:cNvPr>
          <p:cNvGrpSpPr/>
          <p:nvPr/>
        </p:nvGrpSpPr>
        <p:grpSpPr>
          <a:xfrm>
            <a:off x="8121816" y="798569"/>
            <a:ext cx="4070184" cy="6034030"/>
            <a:chOff x="8121816" y="536203"/>
            <a:chExt cx="4070184" cy="6034030"/>
          </a:xfrm>
        </p:grpSpPr>
        <p:grpSp>
          <p:nvGrpSpPr>
            <p:cNvPr id="14" name="Group 13">
              <a:extLst>
                <a:ext uri="{FF2B5EF4-FFF2-40B4-BE49-F238E27FC236}">
                  <a16:creationId xmlns:a16="http://schemas.microsoft.com/office/drawing/2014/main" id="{208B940C-39A1-E03B-B57E-DF6FE1AD3C0C}"/>
                </a:ext>
              </a:extLst>
            </p:cNvPr>
            <p:cNvGrpSpPr/>
            <p:nvPr/>
          </p:nvGrpSpPr>
          <p:grpSpPr>
            <a:xfrm>
              <a:off x="8121816" y="536203"/>
              <a:ext cx="4070184" cy="6034030"/>
              <a:chOff x="8338068" y="786879"/>
              <a:chExt cx="3619500" cy="5365893"/>
            </a:xfrm>
          </p:grpSpPr>
          <p:pic>
            <p:nvPicPr>
              <p:cNvPr id="12" name="Picture 11">
                <a:extLst>
                  <a:ext uri="{FF2B5EF4-FFF2-40B4-BE49-F238E27FC236}">
                    <a16:creationId xmlns:a16="http://schemas.microsoft.com/office/drawing/2014/main" id="{8F32982E-A990-2429-3C84-64AFD7FBB15A}"/>
                  </a:ext>
                </a:extLst>
              </p:cNvPr>
              <p:cNvPicPr>
                <a:picLocks noChangeAspect="1"/>
              </p:cNvPicPr>
              <p:nvPr/>
            </p:nvPicPr>
            <p:blipFill>
              <a:blip r:embed="rId15"/>
              <a:stretch>
                <a:fillRect/>
              </a:stretch>
            </p:blipFill>
            <p:spPr>
              <a:xfrm>
                <a:off x="8338068" y="786879"/>
                <a:ext cx="3619500" cy="2324100"/>
              </a:xfrm>
              <a:prstGeom prst="rect">
                <a:avLst/>
              </a:prstGeom>
            </p:spPr>
          </p:pic>
          <p:pic>
            <p:nvPicPr>
              <p:cNvPr id="13" name="Picture 12">
                <a:extLst>
                  <a:ext uri="{FF2B5EF4-FFF2-40B4-BE49-F238E27FC236}">
                    <a16:creationId xmlns:a16="http://schemas.microsoft.com/office/drawing/2014/main" id="{FFCCAE0D-CDF4-A51B-6A32-00622358501B}"/>
                  </a:ext>
                </a:extLst>
              </p:cNvPr>
              <p:cNvPicPr>
                <a:picLocks noChangeAspect="1"/>
              </p:cNvPicPr>
              <p:nvPr/>
            </p:nvPicPr>
            <p:blipFill>
              <a:blip r:embed="rId16"/>
              <a:srcRect t="1553"/>
              <a:stretch/>
            </p:blipFill>
            <p:spPr>
              <a:xfrm>
                <a:off x="8338068" y="3077111"/>
                <a:ext cx="3594100" cy="3075661"/>
              </a:xfrm>
              <a:prstGeom prst="rect">
                <a:avLst/>
              </a:prstGeom>
            </p:spPr>
          </p:pic>
        </p:grpSp>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86869663-2473-75F9-875B-358710FE25D6}"/>
                    </a:ext>
                  </a:extLst>
                </p14:cNvPr>
                <p14:cNvContentPartPr/>
                <p14:nvPr/>
              </p14:nvContentPartPr>
              <p14:xfrm>
                <a:off x="8153360" y="616333"/>
                <a:ext cx="1094400" cy="27000"/>
              </p14:xfrm>
            </p:contentPart>
          </mc:Choice>
          <mc:Fallback xmlns="">
            <p:pic>
              <p:nvPicPr>
                <p:cNvPr id="29" name="Ink 28">
                  <a:extLst>
                    <a:ext uri="{FF2B5EF4-FFF2-40B4-BE49-F238E27FC236}">
                      <a16:creationId xmlns:a16="http://schemas.microsoft.com/office/drawing/2014/main" id="{86869663-2473-75F9-875B-358710FE25D6}"/>
                    </a:ext>
                  </a:extLst>
                </p:cNvPr>
                <p:cNvPicPr/>
                <p:nvPr/>
              </p:nvPicPr>
              <p:blipFill>
                <a:blip r:embed="rId18"/>
                <a:stretch>
                  <a:fillRect/>
                </a:stretch>
              </p:blipFill>
              <p:spPr>
                <a:xfrm>
                  <a:off x="8099720" y="508693"/>
                  <a:ext cx="12020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FC1F59C3-7143-A1A1-A502-A76C1FA6350C}"/>
                    </a:ext>
                  </a:extLst>
                </p14:cNvPr>
                <p14:cNvContentPartPr/>
                <p14:nvPr/>
              </p14:nvContentPartPr>
              <p14:xfrm>
                <a:off x="8222840" y="3748693"/>
                <a:ext cx="1306800" cy="3240"/>
              </p14:xfrm>
            </p:contentPart>
          </mc:Choice>
          <mc:Fallback xmlns="">
            <p:pic>
              <p:nvPicPr>
                <p:cNvPr id="30" name="Ink 29">
                  <a:extLst>
                    <a:ext uri="{FF2B5EF4-FFF2-40B4-BE49-F238E27FC236}">
                      <a16:creationId xmlns:a16="http://schemas.microsoft.com/office/drawing/2014/main" id="{FC1F59C3-7143-A1A1-A502-A76C1FA6350C}"/>
                    </a:ext>
                  </a:extLst>
                </p:cNvPr>
                <p:cNvPicPr/>
                <p:nvPr/>
              </p:nvPicPr>
              <p:blipFill>
                <a:blip r:embed="rId20"/>
                <a:stretch>
                  <a:fillRect/>
                </a:stretch>
              </p:blipFill>
              <p:spPr>
                <a:xfrm>
                  <a:off x="8168840" y="3640693"/>
                  <a:ext cx="1414440" cy="218880"/>
                </a:xfrm>
                <a:prstGeom prst="rect">
                  <a:avLst/>
                </a:prstGeom>
              </p:spPr>
            </p:pic>
          </mc:Fallback>
        </mc:AlternateContent>
      </p:grpSp>
      <p:sp>
        <p:nvSpPr>
          <p:cNvPr id="34" name="Title 33">
            <a:extLst>
              <a:ext uri="{FF2B5EF4-FFF2-40B4-BE49-F238E27FC236}">
                <a16:creationId xmlns:a16="http://schemas.microsoft.com/office/drawing/2014/main" id="{E6A78DC6-63C9-CFA5-BE13-939748700E74}"/>
              </a:ext>
            </a:extLst>
          </p:cNvPr>
          <p:cNvSpPr>
            <a:spLocks noGrp="1"/>
          </p:cNvSpPr>
          <p:nvPr>
            <p:ph type="title"/>
          </p:nvPr>
        </p:nvSpPr>
        <p:spPr>
          <a:xfrm>
            <a:off x="838200" y="122167"/>
            <a:ext cx="10515600" cy="711754"/>
          </a:xfrm>
        </p:spPr>
        <p:txBody>
          <a:bodyPr>
            <a:normAutofit/>
          </a:bodyPr>
          <a:lstStyle/>
          <a:p>
            <a:r>
              <a:rPr lang="en-US" dirty="0"/>
              <a:t>Report Example</a:t>
            </a:r>
          </a:p>
        </p:txBody>
      </p:sp>
    </p:spTree>
    <p:extLst>
      <p:ext uri="{BB962C8B-B14F-4D97-AF65-F5344CB8AC3E}">
        <p14:creationId xmlns:p14="http://schemas.microsoft.com/office/powerpoint/2010/main" val="2081540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EB364DB-B6FF-9861-91E0-6838F4629CA6}"/>
              </a:ext>
            </a:extLst>
          </p:cNvPr>
          <p:cNvSpPr txBox="1">
            <a:spLocks/>
          </p:cNvSpPr>
          <p:nvPr/>
        </p:nvSpPr>
        <p:spPr>
          <a:xfrm>
            <a:off x="4977499" y="1216334"/>
            <a:ext cx="4336854" cy="50604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noAutofit/>
          </a:bodyPr>
          <a:lstStyle/>
          <a:p>
            <a:pPr algn="ctr"/>
            <a:r>
              <a:rPr lang="en-US" sz="2200" b="1" dirty="0"/>
              <a:t>Analyze with App</a:t>
            </a:r>
          </a:p>
        </p:txBody>
      </p:sp>
      <p:sp>
        <p:nvSpPr>
          <p:cNvPr id="11" name="TextBox 10">
            <a:extLst>
              <a:ext uri="{FF2B5EF4-FFF2-40B4-BE49-F238E27FC236}">
                <a16:creationId xmlns:a16="http://schemas.microsoft.com/office/drawing/2014/main" id="{9479BCC5-36E8-48C2-404B-82D5438B1076}"/>
              </a:ext>
            </a:extLst>
          </p:cNvPr>
          <p:cNvSpPr txBox="1">
            <a:spLocks/>
          </p:cNvSpPr>
          <p:nvPr/>
        </p:nvSpPr>
        <p:spPr>
          <a:xfrm>
            <a:off x="1098476" y="1216335"/>
            <a:ext cx="3184766" cy="50604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noAutofit/>
          </a:bodyPr>
          <a:lstStyle/>
          <a:p>
            <a:pPr algn="ctr"/>
            <a:r>
              <a:rPr lang="en-US" sz="2200" b="1" dirty="0"/>
              <a:t>Gather news from various sources</a:t>
            </a:r>
          </a:p>
        </p:txBody>
      </p:sp>
      <p:sp>
        <p:nvSpPr>
          <p:cNvPr id="2" name="Title 1">
            <a:extLst>
              <a:ext uri="{FF2B5EF4-FFF2-40B4-BE49-F238E27FC236}">
                <a16:creationId xmlns:a16="http://schemas.microsoft.com/office/drawing/2014/main" id="{F59CF1B2-4C92-9059-7821-16896EF585C3}"/>
              </a:ext>
            </a:extLst>
          </p:cNvPr>
          <p:cNvSpPr>
            <a:spLocks noGrp="1"/>
          </p:cNvSpPr>
          <p:nvPr>
            <p:ph type="title"/>
          </p:nvPr>
        </p:nvSpPr>
        <p:spPr>
          <a:xfrm>
            <a:off x="838199" y="84651"/>
            <a:ext cx="10515600" cy="1325563"/>
          </a:xfrm>
        </p:spPr>
        <p:txBody>
          <a:bodyPr/>
          <a:lstStyle/>
          <a:p>
            <a:r>
              <a:rPr lang="en-US" dirty="0"/>
              <a:t>Process Overview</a:t>
            </a:r>
          </a:p>
        </p:txBody>
      </p:sp>
      <p:sp>
        <p:nvSpPr>
          <p:cNvPr id="4" name="Rounded Rectangle 3">
            <a:extLst>
              <a:ext uri="{FF2B5EF4-FFF2-40B4-BE49-F238E27FC236}">
                <a16:creationId xmlns:a16="http://schemas.microsoft.com/office/drawing/2014/main" id="{9BE03F47-7644-7935-CB5A-233C5575A353}"/>
              </a:ext>
            </a:extLst>
          </p:cNvPr>
          <p:cNvSpPr/>
          <p:nvPr/>
        </p:nvSpPr>
        <p:spPr>
          <a:xfrm>
            <a:off x="1229830" y="2368982"/>
            <a:ext cx="2934457" cy="784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DOJ press releases</a:t>
            </a:r>
          </a:p>
        </p:txBody>
      </p:sp>
      <p:sp>
        <p:nvSpPr>
          <p:cNvPr id="6" name="Rounded Rectangle 5">
            <a:extLst>
              <a:ext uri="{FF2B5EF4-FFF2-40B4-BE49-F238E27FC236}">
                <a16:creationId xmlns:a16="http://schemas.microsoft.com/office/drawing/2014/main" id="{753E8630-053D-9228-1081-C6E4463B1B35}"/>
              </a:ext>
            </a:extLst>
          </p:cNvPr>
          <p:cNvSpPr/>
          <p:nvPr/>
        </p:nvSpPr>
        <p:spPr>
          <a:xfrm>
            <a:off x="1227899" y="3348817"/>
            <a:ext cx="2934457" cy="784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SEC Whistleblower Office</a:t>
            </a:r>
          </a:p>
        </p:txBody>
      </p:sp>
      <p:sp>
        <p:nvSpPr>
          <p:cNvPr id="7" name="Rounded Rectangle 6">
            <a:extLst>
              <a:ext uri="{FF2B5EF4-FFF2-40B4-BE49-F238E27FC236}">
                <a16:creationId xmlns:a16="http://schemas.microsoft.com/office/drawing/2014/main" id="{9512ECD2-2861-0F43-B822-434F3232E818}"/>
              </a:ext>
            </a:extLst>
          </p:cNvPr>
          <p:cNvSpPr/>
          <p:nvPr/>
        </p:nvSpPr>
        <p:spPr>
          <a:xfrm>
            <a:off x="1237334" y="4328652"/>
            <a:ext cx="2934457" cy="9190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CFTC Whistleblower Office</a:t>
            </a:r>
          </a:p>
        </p:txBody>
      </p:sp>
      <p:sp>
        <p:nvSpPr>
          <p:cNvPr id="9" name="TextBox 8">
            <a:extLst>
              <a:ext uri="{FF2B5EF4-FFF2-40B4-BE49-F238E27FC236}">
                <a16:creationId xmlns:a16="http://schemas.microsoft.com/office/drawing/2014/main" id="{445D8527-1AA7-5762-DCFD-8B8D584EB71E}"/>
              </a:ext>
            </a:extLst>
          </p:cNvPr>
          <p:cNvSpPr txBox="1"/>
          <p:nvPr/>
        </p:nvSpPr>
        <p:spPr>
          <a:xfrm>
            <a:off x="2589929" y="5106263"/>
            <a:ext cx="278155" cy="923330"/>
          </a:xfrm>
          <a:prstGeom prst="rect">
            <a:avLst/>
          </a:prstGeom>
          <a:noFill/>
        </p:spPr>
        <p:txBody>
          <a:bodyPr wrap="square" rtlCol="0">
            <a:spAutoFit/>
          </a:bodyPr>
          <a:lstStyle/>
          <a:p>
            <a:r>
              <a:rPr lang="en-US" dirty="0"/>
              <a:t>.</a:t>
            </a:r>
          </a:p>
          <a:p>
            <a:r>
              <a:rPr lang="en-US" dirty="0"/>
              <a:t>.</a:t>
            </a:r>
          </a:p>
          <a:p>
            <a:r>
              <a:rPr lang="en-US" dirty="0"/>
              <a:t>.</a:t>
            </a:r>
          </a:p>
        </p:txBody>
      </p:sp>
      <p:sp>
        <p:nvSpPr>
          <p:cNvPr id="14" name="Rounded Rectangle 13">
            <a:extLst>
              <a:ext uri="{FF2B5EF4-FFF2-40B4-BE49-F238E27FC236}">
                <a16:creationId xmlns:a16="http://schemas.microsoft.com/office/drawing/2014/main" id="{4E954B11-1044-C94E-7CCA-13F9D77CB6D0}"/>
              </a:ext>
            </a:extLst>
          </p:cNvPr>
          <p:cNvSpPr/>
          <p:nvPr/>
        </p:nvSpPr>
        <p:spPr>
          <a:xfrm>
            <a:off x="5071498" y="3104728"/>
            <a:ext cx="4101001" cy="28409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600"/>
              </a:spcBef>
              <a:buAutoNum type="arabicPeriod"/>
            </a:pPr>
            <a:r>
              <a:rPr lang="en-US" dirty="0"/>
              <a:t>Summarize facts</a:t>
            </a:r>
          </a:p>
          <a:p>
            <a:pPr marL="342900" indent="-342900">
              <a:spcBef>
                <a:spcPts val="600"/>
              </a:spcBef>
              <a:buAutoNum type="arabicPeriod"/>
            </a:pPr>
            <a:r>
              <a:rPr lang="en-US" dirty="0"/>
              <a:t>Draw insights</a:t>
            </a:r>
          </a:p>
          <a:p>
            <a:pPr marL="342900" indent="-342900">
              <a:spcBef>
                <a:spcPts val="600"/>
              </a:spcBef>
              <a:buAutoNum type="arabicPeriod"/>
            </a:pPr>
            <a:r>
              <a:rPr lang="en-US" dirty="0"/>
              <a:t>Connect back to whistleblower practice</a:t>
            </a:r>
          </a:p>
          <a:p>
            <a:pPr marL="342900" indent="-342900">
              <a:spcBef>
                <a:spcPts val="600"/>
              </a:spcBef>
              <a:buAutoNum type="arabicPeriod"/>
            </a:pPr>
            <a:r>
              <a:rPr lang="en-US" dirty="0"/>
              <a:t>Ensure facts are relevant, tone is precise</a:t>
            </a:r>
          </a:p>
          <a:p>
            <a:pPr marL="342900" indent="-342900">
              <a:spcBef>
                <a:spcPts val="600"/>
              </a:spcBef>
              <a:buAutoNum type="arabicPeriod"/>
            </a:pPr>
            <a:r>
              <a:rPr lang="en-US" dirty="0"/>
              <a:t>Generate report &amp; outline</a:t>
            </a:r>
          </a:p>
        </p:txBody>
      </p:sp>
      <p:pic>
        <p:nvPicPr>
          <p:cNvPr id="22" name="Picture 21" descr="A black and white logo&#10;&#10;Description automatically generated">
            <a:extLst>
              <a:ext uri="{FF2B5EF4-FFF2-40B4-BE49-F238E27FC236}">
                <a16:creationId xmlns:a16="http://schemas.microsoft.com/office/drawing/2014/main" id="{F39784E6-65B5-D6B9-6CA8-7896F1BC9373}"/>
              </a:ext>
            </a:extLst>
          </p:cNvPr>
          <p:cNvPicPr>
            <a:picLocks noChangeAspect="1"/>
          </p:cNvPicPr>
          <p:nvPr/>
        </p:nvPicPr>
        <p:blipFill>
          <a:blip r:embed="rId2"/>
          <a:stretch>
            <a:fillRect/>
          </a:stretch>
        </p:blipFill>
        <p:spPr>
          <a:xfrm>
            <a:off x="5534128" y="1983452"/>
            <a:ext cx="2053885" cy="505255"/>
          </a:xfrm>
          <a:prstGeom prst="rect">
            <a:avLst/>
          </a:prstGeom>
        </p:spPr>
      </p:pic>
      <p:cxnSp>
        <p:nvCxnSpPr>
          <p:cNvPr id="26" name="Straight Arrow Connector 25">
            <a:extLst>
              <a:ext uri="{FF2B5EF4-FFF2-40B4-BE49-F238E27FC236}">
                <a16:creationId xmlns:a16="http://schemas.microsoft.com/office/drawing/2014/main" id="{FDBB6E84-207C-432B-9099-65791D714E70}"/>
              </a:ext>
            </a:extLst>
          </p:cNvPr>
          <p:cNvCxnSpPr>
            <a:cxnSpLocks/>
            <a:stCxn id="11" idx="3"/>
            <a:endCxn id="16" idx="1"/>
          </p:cNvCxnSpPr>
          <p:nvPr/>
        </p:nvCxnSpPr>
        <p:spPr>
          <a:xfrm flipV="1">
            <a:off x="4283242" y="3746567"/>
            <a:ext cx="694257" cy="1"/>
          </a:xfrm>
          <a:prstGeom prst="straightConnector1">
            <a:avLst/>
          </a:prstGeom>
          <a:ln w="53975">
            <a:tailEnd type="triangle"/>
          </a:ln>
        </p:spPr>
        <p:style>
          <a:lnRef idx="2">
            <a:schemeClr val="accent1"/>
          </a:lnRef>
          <a:fillRef idx="0">
            <a:schemeClr val="accent1"/>
          </a:fillRef>
          <a:effectRef idx="1">
            <a:schemeClr val="accent1"/>
          </a:effectRef>
          <a:fontRef idx="minor">
            <a:schemeClr val="tx1"/>
          </a:fontRef>
        </p:style>
      </p:cxnSp>
      <p:pic>
        <p:nvPicPr>
          <p:cNvPr id="34" name="Graphic 33" descr="User with solid fill">
            <a:extLst>
              <a:ext uri="{FF2B5EF4-FFF2-40B4-BE49-F238E27FC236}">
                <a16:creationId xmlns:a16="http://schemas.microsoft.com/office/drawing/2014/main" id="{E3E9A1F9-B4DD-1DC9-F5EE-08ED329718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0497" y="3218497"/>
            <a:ext cx="914400" cy="914400"/>
          </a:xfrm>
          <a:prstGeom prst="rect">
            <a:avLst/>
          </a:prstGeom>
        </p:spPr>
      </p:pic>
      <p:cxnSp>
        <p:nvCxnSpPr>
          <p:cNvPr id="36" name="Straight Arrow Connector 35">
            <a:extLst>
              <a:ext uri="{FF2B5EF4-FFF2-40B4-BE49-F238E27FC236}">
                <a16:creationId xmlns:a16="http://schemas.microsoft.com/office/drawing/2014/main" id="{D77A00D7-451C-C71F-31D1-CAA4E8E0B9ED}"/>
              </a:ext>
            </a:extLst>
          </p:cNvPr>
          <p:cNvCxnSpPr>
            <a:cxnSpLocks/>
            <a:stCxn id="16" idx="3"/>
          </p:cNvCxnSpPr>
          <p:nvPr/>
        </p:nvCxnSpPr>
        <p:spPr>
          <a:xfrm>
            <a:off x="9314353" y="3746567"/>
            <a:ext cx="796144" cy="0"/>
          </a:xfrm>
          <a:prstGeom prst="straightConnector1">
            <a:avLst/>
          </a:prstGeom>
          <a:ln w="53975">
            <a:tailEnd type="triangle"/>
          </a:ln>
        </p:spPr>
        <p:style>
          <a:lnRef idx="2">
            <a:schemeClr val="accent1"/>
          </a:lnRef>
          <a:fillRef idx="0">
            <a:schemeClr val="accent1"/>
          </a:fillRef>
          <a:effectRef idx="1">
            <a:schemeClr val="accent1"/>
          </a:effectRef>
          <a:fontRef idx="minor">
            <a:schemeClr val="tx1"/>
          </a:fontRef>
        </p:style>
      </p:cxnSp>
      <p:pic>
        <p:nvPicPr>
          <p:cNvPr id="46" name="Graphic 45" descr="Quill outline">
            <a:extLst>
              <a:ext uri="{FF2B5EF4-FFF2-40B4-BE49-F238E27FC236}">
                <a16:creationId xmlns:a16="http://schemas.microsoft.com/office/drawing/2014/main" id="{65C3E8C2-0F3C-5166-C200-7AD9A81AB63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18134" y="4108854"/>
            <a:ext cx="496594" cy="496594"/>
          </a:xfrm>
          <a:prstGeom prst="rect">
            <a:avLst/>
          </a:prstGeom>
        </p:spPr>
      </p:pic>
      <p:pic>
        <p:nvPicPr>
          <p:cNvPr id="56" name="Graphic 55" descr="Internet with solid fill">
            <a:extLst>
              <a:ext uri="{FF2B5EF4-FFF2-40B4-BE49-F238E27FC236}">
                <a16:creationId xmlns:a16="http://schemas.microsoft.com/office/drawing/2014/main" id="{AF2AA148-B8CC-F852-95A6-1AFE82D6FB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77801" y="2190328"/>
            <a:ext cx="914400" cy="914400"/>
          </a:xfrm>
          <a:prstGeom prst="rect">
            <a:avLst/>
          </a:prstGeom>
        </p:spPr>
      </p:pic>
      <p:sp>
        <p:nvSpPr>
          <p:cNvPr id="58" name="TextBox 57">
            <a:extLst>
              <a:ext uri="{FF2B5EF4-FFF2-40B4-BE49-F238E27FC236}">
                <a16:creationId xmlns:a16="http://schemas.microsoft.com/office/drawing/2014/main" id="{8346162D-20EA-712F-9842-5C60259C5CD4}"/>
              </a:ext>
            </a:extLst>
          </p:cNvPr>
          <p:cNvSpPr txBox="1"/>
          <p:nvPr/>
        </p:nvSpPr>
        <p:spPr>
          <a:xfrm>
            <a:off x="9826788" y="2507338"/>
            <a:ext cx="1481817" cy="769441"/>
          </a:xfrm>
          <a:prstGeom prst="rect">
            <a:avLst/>
          </a:prstGeom>
          <a:noFill/>
        </p:spPr>
        <p:txBody>
          <a:bodyPr wrap="square">
            <a:spAutoFit/>
          </a:bodyPr>
          <a:lstStyle/>
          <a:p>
            <a:pPr algn="ctr"/>
            <a:r>
              <a:rPr lang="en-US" sz="2200" b="1" dirty="0">
                <a:solidFill>
                  <a:srgbClr val="002060"/>
                </a:solidFill>
              </a:rPr>
              <a:t>Create blog</a:t>
            </a:r>
          </a:p>
        </p:txBody>
      </p:sp>
    </p:spTree>
    <p:extLst>
      <p:ext uri="{BB962C8B-B14F-4D97-AF65-F5344CB8AC3E}">
        <p14:creationId xmlns:p14="http://schemas.microsoft.com/office/powerpoint/2010/main" val="385605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EEFF-7A05-8E60-4303-56DEC100979C}"/>
              </a:ext>
            </a:extLst>
          </p:cNvPr>
          <p:cNvSpPr>
            <a:spLocks noGrp="1"/>
          </p:cNvSpPr>
          <p:nvPr>
            <p:ph type="title"/>
          </p:nvPr>
        </p:nvSpPr>
        <p:spPr>
          <a:xfrm>
            <a:off x="838200" y="83891"/>
            <a:ext cx="10515600" cy="629173"/>
          </a:xfrm>
        </p:spPr>
        <p:txBody>
          <a:bodyPr>
            <a:normAutofit fontScale="90000"/>
          </a:bodyPr>
          <a:lstStyle/>
          <a:p>
            <a:r>
              <a:rPr lang="en-US" dirty="0"/>
              <a:t>App Overview</a:t>
            </a:r>
          </a:p>
        </p:txBody>
      </p:sp>
      <p:pic>
        <p:nvPicPr>
          <p:cNvPr id="10" name="Picture 9">
            <a:extLst>
              <a:ext uri="{FF2B5EF4-FFF2-40B4-BE49-F238E27FC236}">
                <a16:creationId xmlns:a16="http://schemas.microsoft.com/office/drawing/2014/main" id="{D4F28B9B-8E75-ECA8-19C2-707F19DCEDE9}"/>
              </a:ext>
            </a:extLst>
          </p:cNvPr>
          <p:cNvPicPr>
            <a:picLocks noChangeAspect="1"/>
          </p:cNvPicPr>
          <p:nvPr/>
        </p:nvPicPr>
        <p:blipFill>
          <a:blip r:embed="rId2"/>
          <a:stretch>
            <a:fillRect/>
          </a:stretch>
        </p:blipFill>
        <p:spPr>
          <a:xfrm>
            <a:off x="8389" y="1758152"/>
            <a:ext cx="2559656" cy="5099848"/>
          </a:xfrm>
          <a:prstGeom prst="rect">
            <a:avLst/>
          </a:prstGeom>
          <a:ln>
            <a:solidFill>
              <a:schemeClr val="tx1"/>
            </a:solidFill>
          </a:ln>
        </p:spPr>
      </p:pic>
      <p:pic>
        <p:nvPicPr>
          <p:cNvPr id="11" name="Picture 10">
            <a:extLst>
              <a:ext uri="{FF2B5EF4-FFF2-40B4-BE49-F238E27FC236}">
                <a16:creationId xmlns:a16="http://schemas.microsoft.com/office/drawing/2014/main" id="{A2E6A016-C832-E5E0-1171-EADD6581D71F}"/>
              </a:ext>
            </a:extLst>
          </p:cNvPr>
          <p:cNvPicPr>
            <a:picLocks noChangeAspect="1"/>
          </p:cNvPicPr>
          <p:nvPr/>
        </p:nvPicPr>
        <p:blipFill>
          <a:blip r:embed="rId3"/>
          <a:srcRect b="20572"/>
          <a:stretch/>
        </p:blipFill>
        <p:spPr>
          <a:xfrm>
            <a:off x="2532566" y="1758152"/>
            <a:ext cx="3069353" cy="4922770"/>
          </a:xfrm>
          <a:prstGeom prst="rect">
            <a:avLst/>
          </a:prstGeom>
          <a:ln>
            <a:solidFill>
              <a:schemeClr val="tx1"/>
            </a:solidFill>
          </a:ln>
        </p:spPr>
      </p:pic>
      <p:pic>
        <p:nvPicPr>
          <p:cNvPr id="12" name="Picture 11">
            <a:extLst>
              <a:ext uri="{FF2B5EF4-FFF2-40B4-BE49-F238E27FC236}">
                <a16:creationId xmlns:a16="http://schemas.microsoft.com/office/drawing/2014/main" id="{A9B0B8BF-76BC-FFF6-AADA-1D6A52DF4EB2}"/>
              </a:ext>
            </a:extLst>
          </p:cNvPr>
          <p:cNvPicPr>
            <a:picLocks noChangeAspect="1"/>
          </p:cNvPicPr>
          <p:nvPr/>
        </p:nvPicPr>
        <p:blipFill>
          <a:blip r:embed="rId4"/>
          <a:stretch>
            <a:fillRect/>
          </a:stretch>
        </p:blipFill>
        <p:spPr>
          <a:xfrm>
            <a:off x="5605800" y="1758152"/>
            <a:ext cx="4420525" cy="5099848"/>
          </a:xfrm>
          <a:prstGeom prst="rect">
            <a:avLst/>
          </a:prstGeom>
          <a:ln>
            <a:solidFill>
              <a:schemeClr val="tx1"/>
            </a:solidFill>
          </a:ln>
        </p:spPr>
      </p:pic>
      <p:pic>
        <p:nvPicPr>
          <p:cNvPr id="13" name="Picture 12">
            <a:extLst>
              <a:ext uri="{FF2B5EF4-FFF2-40B4-BE49-F238E27FC236}">
                <a16:creationId xmlns:a16="http://schemas.microsoft.com/office/drawing/2014/main" id="{B1C07AFF-9479-DCD0-CBBC-1581125B72ED}"/>
              </a:ext>
            </a:extLst>
          </p:cNvPr>
          <p:cNvPicPr>
            <a:picLocks noChangeAspect="1"/>
          </p:cNvPicPr>
          <p:nvPr/>
        </p:nvPicPr>
        <p:blipFill>
          <a:blip r:embed="rId5"/>
          <a:stretch>
            <a:fillRect/>
          </a:stretch>
        </p:blipFill>
        <p:spPr>
          <a:xfrm>
            <a:off x="9583933" y="2798602"/>
            <a:ext cx="2521267" cy="2951483"/>
          </a:xfrm>
          <a:prstGeom prst="rect">
            <a:avLst/>
          </a:prstGeom>
          <a:ln>
            <a:solidFill>
              <a:schemeClr val="tx1"/>
            </a:solidFill>
          </a:ln>
        </p:spPr>
      </p:pic>
      <p:sp>
        <p:nvSpPr>
          <p:cNvPr id="14" name="TextBox 13">
            <a:extLst>
              <a:ext uri="{FF2B5EF4-FFF2-40B4-BE49-F238E27FC236}">
                <a16:creationId xmlns:a16="http://schemas.microsoft.com/office/drawing/2014/main" id="{4A708D8F-59E4-A408-8FCE-B04DED6CD826}"/>
              </a:ext>
            </a:extLst>
          </p:cNvPr>
          <p:cNvSpPr txBox="1"/>
          <p:nvPr/>
        </p:nvSpPr>
        <p:spPr>
          <a:xfrm>
            <a:off x="202970" y="975277"/>
            <a:ext cx="2170493" cy="646331"/>
          </a:xfrm>
          <a:prstGeom prst="rect">
            <a:avLst/>
          </a:prstGeom>
          <a:noFill/>
        </p:spPr>
        <p:txBody>
          <a:bodyPr wrap="square" rtlCol="0">
            <a:spAutoFit/>
          </a:bodyPr>
          <a:lstStyle/>
          <a:p>
            <a:pPr algn="ctr"/>
            <a:r>
              <a:rPr lang="en-US" dirty="0"/>
              <a:t>1. Configure app &amp; prompts</a:t>
            </a:r>
          </a:p>
        </p:txBody>
      </p:sp>
      <p:sp>
        <p:nvSpPr>
          <p:cNvPr id="15" name="TextBox 14">
            <a:extLst>
              <a:ext uri="{FF2B5EF4-FFF2-40B4-BE49-F238E27FC236}">
                <a16:creationId xmlns:a16="http://schemas.microsoft.com/office/drawing/2014/main" id="{C1A093B1-29DB-2403-834A-E1E7716D9827}"/>
              </a:ext>
            </a:extLst>
          </p:cNvPr>
          <p:cNvSpPr txBox="1"/>
          <p:nvPr/>
        </p:nvSpPr>
        <p:spPr>
          <a:xfrm>
            <a:off x="2846901" y="975277"/>
            <a:ext cx="2480108" cy="646331"/>
          </a:xfrm>
          <a:prstGeom prst="rect">
            <a:avLst/>
          </a:prstGeom>
          <a:noFill/>
        </p:spPr>
        <p:txBody>
          <a:bodyPr wrap="square" rtlCol="0">
            <a:spAutoFit/>
          </a:bodyPr>
          <a:lstStyle/>
          <a:p>
            <a:pPr algn="ctr"/>
            <a:r>
              <a:rPr lang="en-US" dirty="0"/>
              <a:t>2. Collect articles from various sources</a:t>
            </a:r>
          </a:p>
        </p:txBody>
      </p:sp>
      <p:sp>
        <p:nvSpPr>
          <p:cNvPr id="16" name="TextBox 15">
            <a:extLst>
              <a:ext uri="{FF2B5EF4-FFF2-40B4-BE49-F238E27FC236}">
                <a16:creationId xmlns:a16="http://schemas.microsoft.com/office/drawing/2014/main" id="{10F46607-5861-DF68-D234-EBBD7076FE54}"/>
              </a:ext>
            </a:extLst>
          </p:cNvPr>
          <p:cNvSpPr txBox="1"/>
          <p:nvPr/>
        </p:nvSpPr>
        <p:spPr>
          <a:xfrm>
            <a:off x="5920700" y="975277"/>
            <a:ext cx="3307189" cy="646331"/>
          </a:xfrm>
          <a:prstGeom prst="rect">
            <a:avLst/>
          </a:prstGeom>
          <a:noFill/>
        </p:spPr>
        <p:txBody>
          <a:bodyPr wrap="square" rtlCol="0">
            <a:spAutoFit/>
          </a:bodyPr>
          <a:lstStyle/>
          <a:p>
            <a:pPr algn="ctr"/>
            <a:r>
              <a:rPr lang="en-US" dirty="0"/>
              <a:t>3. Generate report based on select articles</a:t>
            </a:r>
          </a:p>
        </p:txBody>
      </p:sp>
      <p:sp>
        <p:nvSpPr>
          <p:cNvPr id="17" name="TextBox 16">
            <a:extLst>
              <a:ext uri="{FF2B5EF4-FFF2-40B4-BE49-F238E27FC236}">
                <a16:creationId xmlns:a16="http://schemas.microsoft.com/office/drawing/2014/main" id="{9E7AFDE8-BDF5-7C66-F30F-36CFE68B71B3}"/>
              </a:ext>
            </a:extLst>
          </p:cNvPr>
          <p:cNvSpPr txBox="1"/>
          <p:nvPr/>
        </p:nvSpPr>
        <p:spPr>
          <a:xfrm>
            <a:off x="9583933" y="2083999"/>
            <a:ext cx="2521267" cy="646331"/>
          </a:xfrm>
          <a:prstGeom prst="rect">
            <a:avLst/>
          </a:prstGeom>
          <a:noFill/>
        </p:spPr>
        <p:txBody>
          <a:bodyPr wrap="square" rtlCol="0">
            <a:spAutoFit/>
          </a:bodyPr>
          <a:lstStyle/>
          <a:p>
            <a:pPr algn="ctr"/>
            <a:r>
              <a:rPr lang="en-US" dirty="0"/>
              <a:t>4. Access &amp; download reports</a:t>
            </a:r>
          </a:p>
        </p:txBody>
      </p:sp>
    </p:spTree>
    <p:extLst>
      <p:ext uri="{BB962C8B-B14F-4D97-AF65-F5344CB8AC3E}">
        <p14:creationId xmlns:p14="http://schemas.microsoft.com/office/powerpoint/2010/main" val="195986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CC196F-8CFA-D378-3C6B-B604CD906FBB}"/>
              </a:ext>
            </a:extLst>
          </p:cNvPr>
          <p:cNvSpPr>
            <a:spLocks noGrp="1"/>
          </p:cNvSpPr>
          <p:nvPr>
            <p:ph type="title"/>
          </p:nvPr>
        </p:nvSpPr>
        <p:spPr/>
        <p:txBody>
          <a:bodyPr/>
          <a:lstStyle/>
          <a:p>
            <a:r>
              <a:rPr lang="en-US" dirty="0"/>
              <a:t>Walkthrough</a:t>
            </a:r>
          </a:p>
        </p:txBody>
      </p:sp>
      <p:sp>
        <p:nvSpPr>
          <p:cNvPr id="5" name="Text Placeholder 4">
            <a:extLst>
              <a:ext uri="{FF2B5EF4-FFF2-40B4-BE49-F238E27FC236}">
                <a16:creationId xmlns:a16="http://schemas.microsoft.com/office/drawing/2014/main" id="{D7597D3C-E744-7749-8F62-E3E41A4BA5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4691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36DC-8077-09BB-15DC-595C7160C481}"/>
              </a:ext>
            </a:extLst>
          </p:cNvPr>
          <p:cNvSpPr>
            <a:spLocks noGrp="1"/>
          </p:cNvSpPr>
          <p:nvPr>
            <p:ph type="title"/>
          </p:nvPr>
        </p:nvSpPr>
        <p:spPr/>
        <p:txBody>
          <a:bodyPr/>
          <a:lstStyle/>
          <a:p>
            <a:r>
              <a:rPr lang="en-US" dirty="0"/>
              <a:t>1. Initial Setup – obtain API key</a:t>
            </a:r>
          </a:p>
        </p:txBody>
      </p:sp>
      <p:sp>
        <p:nvSpPr>
          <p:cNvPr id="21" name="TextBox 20">
            <a:extLst>
              <a:ext uri="{FF2B5EF4-FFF2-40B4-BE49-F238E27FC236}">
                <a16:creationId xmlns:a16="http://schemas.microsoft.com/office/drawing/2014/main" id="{39896326-FE9A-4D66-99CD-A6DB3106FAF4}"/>
              </a:ext>
            </a:extLst>
          </p:cNvPr>
          <p:cNvSpPr txBox="1"/>
          <p:nvPr/>
        </p:nvSpPr>
        <p:spPr>
          <a:xfrm>
            <a:off x="838200" y="1314946"/>
            <a:ext cx="8733160" cy="1200329"/>
          </a:xfrm>
          <a:prstGeom prst="rect">
            <a:avLst/>
          </a:prstGeom>
          <a:noFill/>
        </p:spPr>
        <p:txBody>
          <a:bodyPr wrap="none" rtlCol="0">
            <a:spAutoFit/>
          </a:bodyPr>
          <a:lstStyle/>
          <a:p>
            <a:pPr marL="342900" indent="-342900">
              <a:buAutoNum type="arabicPeriod"/>
            </a:pPr>
            <a:r>
              <a:rPr lang="en-US" dirty="0"/>
              <a:t>Register for OpenAI firm account </a:t>
            </a:r>
            <a:r>
              <a:rPr lang="en-US" dirty="0">
                <a:hlinkClick r:id="rId2"/>
              </a:rPr>
              <a:t>here</a:t>
            </a:r>
            <a:endParaRPr lang="en-US" dirty="0"/>
          </a:p>
          <a:p>
            <a:pPr marL="342900" indent="-342900">
              <a:buAutoNum type="arabicPeriod"/>
            </a:pPr>
            <a:r>
              <a:rPr lang="en-US" dirty="0"/>
              <a:t>Create a project </a:t>
            </a:r>
          </a:p>
          <a:p>
            <a:pPr marL="342900" indent="-342900">
              <a:buAutoNum type="arabicPeriod"/>
            </a:pPr>
            <a:r>
              <a:rPr lang="en-US" dirty="0"/>
              <a:t>Obtain API key by navigating </a:t>
            </a:r>
            <a:r>
              <a:rPr lang="en-US" dirty="0">
                <a:hlinkClick r:id="rId3"/>
              </a:rPr>
              <a:t>here </a:t>
            </a:r>
            <a:r>
              <a:rPr lang="en-US" dirty="0"/>
              <a:t>and following the steps to create a new secret key</a:t>
            </a:r>
          </a:p>
          <a:p>
            <a:pPr marL="342900" indent="-342900">
              <a:buAutoNum type="arabicPeriod"/>
            </a:pPr>
            <a:r>
              <a:rPr lang="en-US" dirty="0"/>
              <a:t>Copy key to input into the app settings later</a:t>
            </a:r>
          </a:p>
        </p:txBody>
      </p:sp>
      <p:grpSp>
        <p:nvGrpSpPr>
          <p:cNvPr id="34" name="Group 33">
            <a:extLst>
              <a:ext uri="{FF2B5EF4-FFF2-40B4-BE49-F238E27FC236}">
                <a16:creationId xmlns:a16="http://schemas.microsoft.com/office/drawing/2014/main" id="{0073FFE7-39AC-BE5B-9DCE-1AEB2658849C}"/>
              </a:ext>
            </a:extLst>
          </p:cNvPr>
          <p:cNvGrpSpPr/>
          <p:nvPr/>
        </p:nvGrpSpPr>
        <p:grpSpPr>
          <a:xfrm>
            <a:off x="324741" y="2640509"/>
            <a:ext cx="2578100" cy="1714500"/>
            <a:chOff x="171516" y="2791778"/>
            <a:chExt cx="2578100" cy="1714500"/>
          </a:xfrm>
        </p:grpSpPr>
        <p:pic>
          <p:nvPicPr>
            <p:cNvPr id="23" name="Picture 22">
              <a:extLst>
                <a:ext uri="{FF2B5EF4-FFF2-40B4-BE49-F238E27FC236}">
                  <a16:creationId xmlns:a16="http://schemas.microsoft.com/office/drawing/2014/main" id="{768C318D-995D-5BDE-5809-B44ED1FFF681}"/>
                </a:ext>
              </a:extLst>
            </p:cNvPr>
            <p:cNvPicPr>
              <a:picLocks noChangeAspect="1"/>
            </p:cNvPicPr>
            <p:nvPr/>
          </p:nvPicPr>
          <p:blipFill>
            <a:blip r:embed="rId4"/>
            <a:stretch>
              <a:fillRect/>
            </a:stretch>
          </p:blipFill>
          <p:spPr>
            <a:xfrm>
              <a:off x="171516" y="2791778"/>
              <a:ext cx="2578100" cy="1714500"/>
            </a:xfrm>
            <a:prstGeom prst="rect">
              <a:avLst/>
            </a:prstGeom>
          </p:spPr>
        </p:pic>
        <mc:AlternateContent xmlns:mc="http://schemas.openxmlformats.org/markup-compatibility/2006" xmlns:p14="http://schemas.microsoft.com/office/powerpoint/2010/main">
          <mc:Choice Requires="p14">
            <p:contentPart p14:bwMode="auto" r:id="rId5">
              <p14:nvContentPartPr>
                <p14:cNvPr id="24" name="Ink 23">
                  <a:extLst>
                    <a:ext uri="{FF2B5EF4-FFF2-40B4-BE49-F238E27FC236}">
                      <a16:creationId xmlns:a16="http://schemas.microsoft.com/office/drawing/2014/main" id="{9075796F-0C4D-A806-374F-8D2C18F7AD0A}"/>
                    </a:ext>
                  </a:extLst>
                </p14:cNvPr>
                <p14:cNvContentPartPr/>
                <p14:nvPr/>
              </p14:nvContentPartPr>
              <p14:xfrm>
                <a:off x="1101636" y="4066787"/>
                <a:ext cx="785880" cy="74880"/>
              </p14:xfrm>
            </p:contentPart>
          </mc:Choice>
          <mc:Fallback xmlns="">
            <p:pic>
              <p:nvPicPr>
                <p:cNvPr id="24" name="Ink 23">
                  <a:extLst>
                    <a:ext uri="{FF2B5EF4-FFF2-40B4-BE49-F238E27FC236}">
                      <a16:creationId xmlns:a16="http://schemas.microsoft.com/office/drawing/2014/main" id="{9075796F-0C4D-A806-374F-8D2C18F7AD0A}"/>
                    </a:ext>
                  </a:extLst>
                </p:cNvPr>
                <p:cNvPicPr/>
                <p:nvPr/>
              </p:nvPicPr>
              <p:blipFill>
                <a:blip r:embed="rId6"/>
                <a:stretch>
                  <a:fillRect/>
                </a:stretch>
              </p:blipFill>
              <p:spPr>
                <a:xfrm>
                  <a:off x="1047636" y="3959147"/>
                  <a:ext cx="893520" cy="290520"/>
                </a:xfrm>
                <a:prstGeom prst="rect">
                  <a:avLst/>
                </a:prstGeom>
              </p:spPr>
            </p:pic>
          </mc:Fallback>
        </mc:AlternateContent>
      </p:grpSp>
      <p:grpSp>
        <p:nvGrpSpPr>
          <p:cNvPr id="35" name="Group 34">
            <a:extLst>
              <a:ext uri="{FF2B5EF4-FFF2-40B4-BE49-F238E27FC236}">
                <a16:creationId xmlns:a16="http://schemas.microsoft.com/office/drawing/2014/main" id="{08937C28-D230-5D1E-62DF-45301143BFE4}"/>
              </a:ext>
            </a:extLst>
          </p:cNvPr>
          <p:cNvGrpSpPr/>
          <p:nvPr/>
        </p:nvGrpSpPr>
        <p:grpSpPr>
          <a:xfrm>
            <a:off x="6311543" y="3518953"/>
            <a:ext cx="2659007" cy="2879672"/>
            <a:chOff x="9058656" y="3750674"/>
            <a:chExt cx="2659007" cy="2879672"/>
          </a:xfrm>
        </p:grpSpPr>
        <p:pic>
          <p:nvPicPr>
            <p:cNvPr id="22" name="Picture 21">
              <a:extLst>
                <a:ext uri="{FF2B5EF4-FFF2-40B4-BE49-F238E27FC236}">
                  <a16:creationId xmlns:a16="http://schemas.microsoft.com/office/drawing/2014/main" id="{2A626EE5-7597-3B8A-C192-CB2CE1A9D7BA}"/>
                </a:ext>
              </a:extLst>
            </p:cNvPr>
            <p:cNvPicPr>
              <a:picLocks noChangeAspect="1"/>
            </p:cNvPicPr>
            <p:nvPr/>
          </p:nvPicPr>
          <p:blipFill>
            <a:blip r:embed="rId7"/>
            <a:stretch>
              <a:fillRect/>
            </a:stretch>
          </p:blipFill>
          <p:spPr>
            <a:xfrm>
              <a:off x="9058656" y="3750674"/>
              <a:ext cx="2659007" cy="2879672"/>
            </a:xfrm>
            <a:prstGeom prst="rect">
              <a:avLst/>
            </a:prstGeom>
          </p:spPr>
        </p:pic>
        <mc:AlternateContent xmlns:mc="http://schemas.openxmlformats.org/markup-compatibility/2006" xmlns:p14="http://schemas.microsoft.com/office/powerpoint/2010/main">
          <mc:Choice Requires="p14">
            <p:contentPart p14:bwMode="auto" r:id="rId8">
              <p14:nvContentPartPr>
                <p14:cNvPr id="25" name="Ink 24">
                  <a:extLst>
                    <a:ext uri="{FF2B5EF4-FFF2-40B4-BE49-F238E27FC236}">
                      <a16:creationId xmlns:a16="http://schemas.microsoft.com/office/drawing/2014/main" id="{4F3F952D-E557-6993-39CA-7D7FD3604D49}"/>
                    </a:ext>
                  </a:extLst>
                </p14:cNvPr>
                <p14:cNvContentPartPr/>
                <p14:nvPr/>
              </p14:nvContentPartPr>
              <p14:xfrm>
                <a:off x="10821888" y="6313154"/>
                <a:ext cx="788400" cy="91080"/>
              </p14:xfrm>
            </p:contentPart>
          </mc:Choice>
          <mc:Fallback xmlns="">
            <p:pic>
              <p:nvPicPr>
                <p:cNvPr id="25" name="Ink 24">
                  <a:extLst>
                    <a:ext uri="{FF2B5EF4-FFF2-40B4-BE49-F238E27FC236}">
                      <a16:creationId xmlns:a16="http://schemas.microsoft.com/office/drawing/2014/main" id="{4F3F952D-E557-6993-39CA-7D7FD3604D49}"/>
                    </a:ext>
                  </a:extLst>
                </p:cNvPr>
                <p:cNvPicPr/>
                <p:nvPr/>
              </p:nvPicPr>
              <p:blipFill>
                <a:blip r:embed="rId9"/>
                <a:stretch>
                  <a:fillRect/>
                </a:stretch>
              </p:blipFill>
              <p:spPr>
                <a:xfrm>
                  <a:off x="10768248" y="6205154"/>
                  <a:ext cx="89604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93B45AE6-38B8-977F-66EA-397FE8D7C650}"/>
                    </a:ext>
                  </a:extLst>
                </p14:cNvPr>
                <p14:cNvContentPartPr/>
                <p14:nvPr/>
              </p14:nvContentPartPr>
              <p14:xfrm>
                <a:off x="9309168" y="5080514"/>
                <a:ext cx="2202840" cy="59760"/>
              </p14:xfrm>
            </p:contentPart>
          </mc:Choice>
          <mc:Fallback xmlns="">
            <p:pic>
              <p:nvPicPr>
                <p:cNvPr id="26" name="Ink 25">
                  <a:extLst>
                    <a:ext uri="{FF2B5EF4-FFF2-40B4-BE49-F238E27FC236}">
                      <a16:creationId xmlns:a16="http://schemas.microsoft.com/office/drawing/2014/main" id="{93B45AE6-38B8-977F-66EA-397FE8D7C650}"/>
                    </a:ext>
                  </a:extLst>
                </p:cNvPr>
                <p:cNvPicPr/>
                <p:nvPr/>
              </p:nvPicPr>
              <p:blipFill>
                <a:blip r:embed="rId11"/>
                <a:stretch>
                  <a:fillRect/>
                </a:stretch>
              </p:blipFill>
              <p:spPr>
                <a:xfrm>
                  <a:off x="9255528" y="4972514"/>
                  <a:ext cx="2310480" cy="275400"/>
                </a:xfrm>
                <a:prstGeom prst="rect">
                  <a:avLst/>
                </a:prstGeom>
              </p:spPr>
            </p:pic>
          </mc:Fallback>
        </mc:AlternateContent>
      </p:grpSp>
      <p:grpSp>
        <p:nvGrpSpPr>
          <p:cNvPr id="33" name="Group 32">
            <a:extLst>
              <a:ext uri="{FF2B5EF4-FFF2-40B4-BE49-F238E27FC236}">
                <a16:creationId xmlns:a16="http://schemas.microsoft.com/office/drawing/2014/main" id="{515E2B70-CB23-05C6-E6B9-3ED7180F5D43}"/>
              </a:ext>
            </a:extLst>
          </p:cNvPr>
          <p:cNvGrpSpPr/>
          <p:nvPr/>
        </p:nvGrpSpPr>
        <p:grpSpPr>
          <a:xfrm>
            <a:off x="1632677" y="4541331"/>
            <a:ext cx="2614103" cy="1843278"/>
            <a:chOff x="977797" y="4621415"/>
            <a:chExt cx="2614103" cy="1843278"/>
          </a:xfrm>
        </p:grpSpPr>
        <p:pic>
          <p:nvPicPr>
            <p:cNvPr id="27" name="Picture 26">
              <a:extLst>
                <a:ext uri="{FF2B5EF4-FFF2-40B4-BE49-F238E27FC236}">
                  <a16:creationId xmlns:a16="http://schemas.microsoft.com/office/drawing/2014/main" id="{B820E355-8FC8-20AF-6525-5028521D7A3C}"/>
                </a:ext>
              </a:extLst>
            </p:cNvPr>
            <p:cNvPicPr>
              <a:picLocks noChangeAspect="1"/>
            </p:cNvPicPr>
            <p:nvPr/>
          </p:nvPicPr>
          <p:blipFill>
            <a:blip r:embed="rId12"/>
            <a:stretch>
              <a:fillRect/>
            </a:stretch>
          </p:blipFill>
          <p:spPr>
            <a:xfrm>
              <a:off x="977797" y="4621415"/>
              <a:ext cx="2614103" cy="1843278"/>
            </a:xfrm>
            <a:prstGeom prst="rect">
              <a:avLst/>
            </a:prstGeom>
          </p:spPr>
        </p:pic>
        <mc:AlternateContent xmlns:mc="http://schemas.openxmlformats.org/markup-compatibility/2006" xmlns:p14="http://schemas.microsoft.com/office/powerpoint/2010/main">
          <mc:Choice Requires="p14">
            <p:contentPart p14:bwMode="auto" r:id="rId13">
              <p14:nvContentPartPr>
                <p14:cNvPr id="30" name="Ink 29">
                  <a:extLst>
                    <a:ext uri="{FF2B5EF4-FFF2-40B4-BE49-F238E27FC236}">
                      <a16:creationId xmlns:a16="http://schemas.microsoft.com/office/drawing/2014/main" id="{2F5BAC3C-C08C-B2F3-E3E4-17DA0F518378}"/>
                    </a:ext>
                  </a:extLst>
                </p14:cNvPr>
                <p14:cNvContentPartPr/>
                <p14:nvPr/>
              </p14:nvContentPartPr>
              <p14:xfrm>
                <a:off x="1113336" y="5882760"/>
                <a:ext cx="763920" cy="17280"/>
              </p14:xfrm>
            </p:contentPart>
          </mc:Choice>
          <mc:Fallback xmlns="">
            <p:pic>
              <p:nvPicPr>
                <p:cNvPr id="30" name="Ink 29">
                  <a:extLst>
                    <a:ext uri="{FF2B5EF4-FFF2-40B4-BE49-F238E27FC236}">
                      <a16:creationId xmlns:a16="http://schemas.microsoft.com/office/drawing/2014/main" id="{2F5BAC3C-C08C-B2F3-E3E4-17DA0F518378}"/>
                    </a:ext>
                  </a:extLst>
                </p:cNvPr>
                <p:cNvPicPr/>
                <p:nvPr/>
              </p:nvPicPr>
              <p:blipFill>
                <a:blip r:embed="rId14"/>
                <a:stretch>
                  <a:fillRect/>
                </a:stretch>
              </p:blipFill>
              <p:spPr>
                <a:xfrm>
                  <a:off x="1059336" y="5775120"/>
                  <a:ext cx="87156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1" name="Ink 30">
                  <a:extLst>
                    <a:ext uri="{FF2B5EF4-FFF2-40B4-BE49-F238E27FC236}">
                      <a16:creationId xmlns:a16="http://schemas.microsoft.com/office/drawing/2014/main" id="{BC5280F6-F0A4-2038-C54A-DA2983C25155}"/>
                    </a:ext>
                  </a:extLst>
                </p14:cNvPr>
                <p14:cNvContentPartPr/>
                <p14:nvPr/>
              </p14:nvContentPartPr>
              <p14:xfrm>
                <a:off x="3134016" y="6252480"/>
                <a:ext cx="336600" cy="9720"/>
              </p14:xfrm>
            </p:contentPart>
          </mc:Choice>
          <mc:Fallback xmlns="">
            <p:pic>
              <p:nvPicPr>
                <p:cNvPr id="31" name="Ink 30">
                  <a:extLst>
                    <a:ext uri="{FF2B5EF4-FFF2-40B4-BE49-F238E27FC236}">
                      <a16:creationId xmlns:a16="http://schemas.microsoft.com/office/drawing/2014/main" id="{BC5280F6-F0A4-2038-C54A-DA2983C25155}"/>
                    </a:ext>
                  </a:extLst>
                </p:cNvPr>
                <p:cNvPicPr/>
                <p:nvPr/>
              </p:nvPicPr>
              <p:blipFill>
                <a:blip r:embed="rId16"/>
                <a:stretch>
                  <a:fillRect/>
                </a:stretch>
              </p:blipFill>
              <p:spPr>
                <a:xfrm>
                  <a:off x="3080376" y="6144840"/>
                  <a:ext cx="444240" cy="225360"/>
                </a:xfrm>
                <a:prstGeom prst="rect">
                  <a:avLst/>
                </a:prstGeom>
              </p:spPr>
            </p:pic>
          </mc:Fallback>
        </mc:AlternateContent>
      </p:grpSp>
      <p:pic>
        <p:nvPicPr>
          <p:cNvPr id="32" name="Picture 31">
            <a:extLst>
              <a:ext uri="{FF2B5EF4-FFF2-40B4-BE49-F238E27FC236}">
                <a16:creationId xmlns:a16="http://schemas.microsoft.com/office/drawing/2014/main" id="{E1EA6A5E-9398-D6E3-B330-E403139DC8CB}"/>
              </a:ext>
            </a:extLst>
          </p:cNvPr>
          <p:cNvPicPr>
            <a:picLocks noChangeAspect="1"/>
          </p:cNvPicPr>
          <p:nvPr/>
        </p:nvPicPr>
        <p:blipFill>
          <a:blip r:embed="rId17"/>
          <a:stretch>
            <a:fillRect/>
          </a:stretch>
        </p:blipFill>
        <p:spPr>
          <a:xfrm>
            <a:off x="3205120" y="3242418"/>
            <a:ext cx="2895600" cy="673100"/>
          </a:xfrm>
          <a:prstGeom prst="rect">
            <a:avLst/>
          </a:prstGeom>
        </p:spPr>
      </p:pic>
      <p:pic>
        <p:nvPicPr>
          <p:cNvPr id="36" name="Picture 35">
            <a:extLst>
              <a:ext uri="{FF2B5EF4-FFF2-40B4-BE49-F238E27FC236}">
                <a16:creationId xmlns:a16="http://schemas.microsoft.com/office/drawing/2014/main" id="{2A37F563-6EA9-916A-5E5F-F19E5C6AEA4B}"/>
              </a:ext>
            </a:extLst>
          </p:cNvPr>
          <p:cNvPicPr>
            <a:picLocks noChangeAspect="1"/>
          </p:cNvPicPr>
          <p:nvPr/>
        </p:nvPicPr>
        <p:blipFill>
          <a:blip r:embed="rId18"/>
          <a:stretch>
            <a:fillRect/>
          </a:stretch>
        </p:blipFill>
        <p:spPr>
          <a:xfrm>
            <a:off x="9181373" y="2609289"/>
            <a:ext cx="2755900" cy="2349500"/>
          </a:xfrm>
          <a:prstGeom prst="rect">
            <a:avLst/>
          </a:prstGeom>
        </p:spPr>
      </p:pic>
      <mc:AlternateContent xmlns:mc="http://schemas.openxmlformats.org/markup-compatibility/2006" xmlns:p14="http://schemas.microsoft.com/office/powerpoint/2010/main">
        <mc:Choice Requires="p14">
          <p:contentPart p14:bwMode="auto" r:id="rId19">
            <p14:nvContentPartPr>
              <p14:cNvPr id="37" name="Ink 36">
                <a:extLst>
                  <a:ext uri="{FF2B5EF4-FFF2-40B4-BE49-F238E27FC236}">
                    <a16:creationId xmlns:a16="http://schemas.microsoft.com/office/drawing/2014/main" id="{67FD3463-3A45-703A-B8B0-F56B6EE32DA9}"/>
                  </a:ext>
                </a:extLst>
              </p14:cNvPr>
              <p14:cNvContentPartPr/>
              <p14:nvPr/>
            </p14:nvContentPartPr>
            <p14:xfrm>
              <a:off x="11254528" y="3836751"/>
              <a:ext cx="523080" cy="41040"/>
            </p14:xfrm>
          </p:contentPart>
        </mc:Choice>
        <mc:Fallback xmlns="">
          <p:pic>
            <p:nvPicPr>
              <p:cNvPr id="37" name="Ink 36">
                <a:extLst>
                  <a:ext uri="{FF2B5EF4-FFF2-40B4-BE49-F238E27FC236}">
                    <a16:creationId xmlns:a16="http://schemas.microsoft.com/office/drawing/2014/main" id="{67FD3463-3A45-703A-B8B0-F56B6EE32DA9}"/>
                  </a:ext>
                </a:extLst>
              </p:cNvPr>
              <p:cNvPicPr/>
              <p:nvPr/>
            </p:nvPicPr>
            <p:blipFill>
              <a:blip r:embed="rId20"/>
              <a:stretch>
                <a:fillRect/>
              </a:stretch>
            </p:blipFill>
            <p:spPr>
              <a:xfrm>
                <a:off x="11200888" y="3728751"/>
                <a:ext cx="6307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8" name="Ink 37">
                <a:extLst>
                  <a:ext uri="{FF2B5EF4-FFF2-40B4-BE49-F238E27FC236}">
                    <a16:creationId xmlns:a16="http://schemas.microsoft.com/office/drawing/2014/main" id="{E08809F2-FC9F-67EA-AB31-35661FB30D4C}"/>
                  </a:ext>
                </a:extLst>
              </p14:cNvPr>
              <p14:cNvContentPartPr/>
              <p14:nvPr/>
            </p14:nvContentPartPr>
            <p14:xfrm>
              <a:off x="9392608" y="3881391"/>
              <a:ext cx="1694520" cy="23040"/>
            </p14:xfrm>
          </p:contentPart>
        </mc:Choice>
        <mc:Fallback xmlns="">
          <p:pic>
            <p:nvPicPr>
              <p:cNvPr id="38" name="Ink 37">
                <a:extLst>
                  <a:ext uri="{FF2B5EF4-FFF2-40B4-BE49-F238E27FC236}">
                    <a16:creationId xmlns:a16="http://schemas.microsoft.com/office/drawing/2014/main" id="{E08809F2-FC9F-67EA-AB31-35661FB30D4C}"/>
                  </a:ext>
                </a:extLst>
              </p:cNvPr>
              <p:cNvPicPr/>
              <p:nvPr/>
            </p:nvPicPr>
            <p:blipFill>
              <a:blip r:embed="rId22"/>
              <a:stretch>
                <a:fillRect/>
              </a:stretch>
            </p:blipFill>
            <p:spPr>
              <a:xfrm>
                <a:off x="9329608" y="3818751"/>
                <a:ext cx="18201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1" name="Ink 40">
                <a:extLst>
                  <a:ext uri="{FF2B5EF4-FFF2-40B4-BE49-F238E27FC236}">
                    <a16:creationId xmlns:a16="http://schemas.microsoft.com/office/drawing/2014/main" id="{130A25D1-AC37-48B7-12BE-5B00E2573F25}"/>
                  </a:ext>
                </a:extLst>
              </p14:cNvPr>
              <p14:cNvContentPartPr/>
              <p14:nvPr/>
            </p14:nvContentPartPr>
            <p14:xfrm>
              <a:off x="4734568" y="3720111"/>
              <a:ext cx="1262520" cy="58680"/>
            </p14:xfrm>
          </p:contentPart>
        </mc:Choice>
        <mc:Fallback xmlns="">
          <p:pic>
            <p:nvPicPr>
              <p:cNvPr id="41" name="Ink 40">
                <a:extLst>
                  <a:ext uri="{FF2B5EF4-FFF2-40B4-BE49-F238E27FC236}">
                    <a16:creationId xmlns:a16="http://schemas.microsoft.com/office/drawing/2014/main" id="{130A25D1-AC37-48B7-12BE-5B00E2573F25}"/>
                  </a:ext>
                </a:extLst>
              </p:cNvPr>
              <p:cNvPicPr/>
              <p:nvPr/>
            </p:nvPicPr>
            <p:blipFill>
              <a:blip r:embed="rId24"/>
              <a:stretch>
                <a:fillRect/>
              </a:stretch>
            </p:blipFill>
            <p:spPr>
              <a:xfrm>
                <a:off x="4680928" y="3612471"/>
                <a:ext cx="1370160" cy="274320"/>
              </a:xfrm>
              <a:prstGeom prst="rect">
                <a:avLst/>
              </a:prstGeom>
            </p:spPr>
          </p:pic>
        </mc:Fallback>
      </mc:AlternateContent>
      <p:cxnSp>
        <p:nvCxnSpPr>
          <p:cNvPr id="43" name="Curved Connector 42">
            <a:extLst>
              <a:ext uri="{FF2B5EF4-FFF2-40B4-BE49-F238E27FC236}">
                <a16:creationId xmlns:a16="http://schemas.microsoft.com/office/drawing/2014/main" id="{E1505FEB-17CC-0149-6650-F65C0090B29A}"/>
              </a:ext>
            </a:extLst>
          </p:cNvPr>
          <p:cNvCxnSpPr>
            <a:stCxn id="27" idx="3"/>
            <a:endCxn id="32" idx="2"/>
          </p:cNvCxnSpPr>
          <p:nvPr/>
        </p:nvCxnSpPr>
        <p:spPr>
          <a:xfrm flipV="1">
            <a:off x="4246780" y="3915518"/>
            <a:ext cx="406140" cy="154745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urved Connector 45">
            <a:extLst>
              <a:ext uri="{FF2B5EF4-FFF2-40B4-BE49-F238E27FC236}">
                <a16:creationId xmlns:a16="http://schemas.microsoft.com/office/drawing/2014/main" id="{74C634C5-4951-B0FE-AEBE-A12AF391CC02}"/>
              </a:ext>
            </a:extLst>
          </p:cNvPr>
          <p:cNvCxnSpPr>
            <a:endCxn id="27" idx="1"/>
          </p:cNvCxnSpPr>
          <p:nvPr/>
        </p:nvCxnSpPr>
        <p:spPr>
          <a:xfrm rot="16200000" flipH="1">
            <a:off x="837886" y="4668178"/>
            <a:ext cx="921639" cy="667943"/>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urved Connector 47">
            <a:extLst>
              <a:ext uri="{FF2B5EF4-FFF2-40B4-BE49-F238E27FC236}">
                <a16:creationId xmlns:a16="http://schemas.microsoft.com/office/drawing/2014/main" id="{38709859-0F1A-3066-EA8D-576DACE061C7}"/>
              </a:ext>
            </a:extLst>
          </p:cNvPr>
          <p:cNvCxnSpPr>
            <a:endCxn id="22" idx="1"/>
          </p:cNvCxnSpPr>
          <p:nvPr/>
        </p:nvCxnSpPr>
        <p:spPr>
          <a:xfrm rot="16200000" flipH="1">
            <a:off x="5335770" y="3983015"/>
            <a:ext cx="1005831" cy="945715"/>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Curved Connector 49">
            <a:extLst>
              <a:ext uri="{FF2B5EF4-FFF2-40B4-BE49-F238E27FC236}">
                <a16:creationId xmlns:a16="http://schemas.microsoft.com/office/drawing/2014/main" id="{0820F2DA-F3F3-C239-2A25-E7452A19E323}"/>
              </a:ext>
            </a:extLst>
          </p:cNvPr>
          <p:cNvCxnSpPr>
            <a:endCxn id="36" idx="2"/>
          </p:cNvCxnSpPr>
          <p:nvPr/>
        </p:nvCxnSpPr>
        <p:spPr>
          <a:xfrm flipV="1">
            <a:off x="9110444" y="4958789"/>
            <a:ext cx="1448879" cy="121360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661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898B-CFE8-2BD2-B47C-6C1A0D23D0CD}"/>
              </a:ext>
            </a:extLst>
          </p:cNvPr>
          <p:cNvSpPr>
            <a:spLocks noGrp="1"/>
          </p:cNvSpPr>
          <p:nvPr>
            <p:ph type="title"/>
          </p:nvPr>
        </p:nvSpPr>
        <p:spPr/>
        <p:txBody>
          <a:bodyPr/>
          <a:lstStyle/>
          <a:p>
            <a:r>
              <a:rPr lang="en-US" dirty="0"/>
              <a:t>2. Go through app setup dialogue</a:t>
            </a:r>
          </a:p>
        </p:txBody>
      </p:sp>
      <p:sp>
        <p:nvSpPr>
          <p:cNvPr id="3" name="Content Placeholder 2">
            <a:extLst>
              <a:ext uri="{FF2B5EF4-FFF2-40B4-BE49-F238E27FC236}">
                <a16:creationId xmlns:a16="http://schemas.microsoft.com/office/drawing/2014/main" id="{C3A6AC27-6575-8A92-6258-F6300694642F}"/>
              </a:ext>
            </a:extLst>
          </p:cNvPr>
          <p:cNvSpPr>
            <a:spLocks noGrp="1"/>
          </p:cNvSpPr>
          <p:nvPr>
            <p:ph idx="1"/>
          </p:nvPr>
        </p:nvSpPr>
        <p:spPr>
          <a:xfrm>
            <a:off x="838200" y="1552368"/>
            <a:ext cx="10335936" cy="2084344"/>
          </a:xfrm>
        </p:spPr>
        <p:txBody>
          <a:bodyPr>
            <a:normAutofit fontScale="92500" lnSpcReduction="10000"/>
          </a:bodyPr>
          <a:lstStyle/>
          <a:p>
            <a:pPr marL="514350" indent="-514350">
              <a:buAutoNum type="arabicPeriod"/>
            </a:pPr>
            <a:r>
              <a:rPr lang="en-US" dirty="0"/>
              <a:t>Select a different directory for steps 1 &amp; 2 if you’d like to store your app configuration files or generated reports in a different directory. </a:t>
            </a:r>
          </a:p>
          <a:p>
            <a:pPr marL="514350" indent="-514350">
              <a:buAutoNum type="arabicPeriod"/>
            </a:pPr>
            <a:r>
              <a:rPr lang="en-US" dirty="0"/>
              <a:t>Input your API key obtained from OpenAI into the app</a:t>
            </a:r>
          </a:p>
          <a:p>
            <a:pPr marL="514350" indent="-514350">
              <a:buAutoNum type="arabicPeriod"/>
            </a:pPr>
            <a:r>
              <a:rPr lang="en-US" dirty="0"/>
              <a:t>Complete setup. Settings can be revised at any point in the Dashboard.</a:t>
            </a:r>
          </a:p>
          <a:p>
            <a:pPr marL="514350" indent="-514350">
              <a:buAutoNum type="arabicPeriod"/>
            </a:pPr>
            <a:endParaRPr lang="en-US" dirty="0"/>
          </a:p>
        </p:txBody>
      </p:sp>
      <p:grpSp>
        <p:nvGrpSpPr>
          <p:cNvPr id="12" name="Group 11">
            <a:extLst>
              <a:ext uri="{FF2B5EF4-FFF2-40B4-BE49-F238E27FC236}">
                <a16:creationId xmlns:a16="http://schemas.microsoft.com/office/drawing/2014/main" id="{BBB216BB-DB25-C4DD-9CC6-075BAD482658}"/>
              </a:ext>
            </a:extLst>
          </p:cNvPr>
          <p:cNvGrpSpPr/>
          <p:nvPr/>
        </p:nvGrpSpPr>
        <p:grpSpPr>
          <a:xfrm>
            <a:off x="6819215" y="4041987"/>
            <a:ext cx="3499649" cy="2540999"/>
            <a:chOff x="8538598" y="4071774"/>
            <a:chExt cx="3499649" cy="2540999"/>
          </a:xfrm>
        </p:grpSpPr>
        <p:pic>
          <p:nvPicPr>
            <p:cNvPr id="5" name="Picture 4">
              <a:extLst>
                <a:ext uri="{FF2B5EF4-FFF2-40B4-BE49-F238E27FC236}">
                  <a16:creationId xmlns:a16="http://schemas.microsoft.com/office/drawing/2014/main" id="{34E46A89-3912-B3B5-8343-5EF49A703A55}"/>
                </a:ext>
              </a:extLst>
            </p:cNvPr>
            <p:cNvPicPr>
              <a:picLocks noChangeAspect="1"/>
            </p:cNvPicPr>
            <p:nvPr/>
          </p:nvPicPr>
          <p:blipFill>
            <a:blip r:embed="rId2"/>
            <a:stretch>
              <a:fillRect/>
            </a:stretch>
          </p:blipFill>
          <p:spPr>
            <a:xfrm>
              <a:off x="8538598" y="4071774"/>
              <a:ext cx="3499649" cy="2540999"/>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E1CA6179-3315-7D41-ECA6-302E70276B48}"/>
                    </a:ext>
                  </a:extLst>
                </p14:cNvPr>
                <p14:cNvContentPartPr/>
                <p14:nvPr/>
              </p14:nvContentPartPr>
              <p14:xfrm>
                <a:off x="8708497" y="5001400"/>
                <a:ext cx="935154" cy="45719"/>
              </p14:xfrm>
            </p:contentPart>
          </mc:Choice>
          <mc:Fallback xmlns="">
            <p:pic>
              <p:nvPicPr>
                <p:cNvPr id="9" name="Ink 8">
                  <a:extLst>
                    <a:ext uri="{FF2B5EF4-FFF2-40B4-BE49-F238E27FC236}">
                      <a16:creationId xmlns:a16="http://schemas.microsoft.com/office/drawing/2014/main" id="{E1CA6179-3315-7D41-ECA6-302E70276B48}"/>
                    </a:ext>
                  </a:extLst>
                </p:cNvPr>
                <p:cNvPicPr/>
                <p:nvPr/>
              </p:nvPicPr>
              <p:blipFill>
                <a:blip r:embed="rId4"/>
                <a:stretch>
                  <a:fillRect/>
                </a:stretch>
              </p:blipFill>
              <p:spPr>
                <a:xfrm>
                  <a:off x="8654864" y="4893402"/>
                  <a:ext cx="1042779" cy="26135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1A12DCCA-3077-42ED-6AD7-BFB757671373}"/>
                    </a:ext>
                  </a:extLst>
                </p14:cNvPr>
                <p14:cNvContentPartPr/>
                <p14:nvPr/>
              </p14:nvContentPartPr>
              <p14:xfrm>
                <a:off x="11295430" y="6358789"/>
                <a:ext cx="724018" cy="67915"/>
              </p14:xfrm>
            </p:contentPart>
          </mc:Choice>
          <mc:Fallback xmlns="">
            <p:pic>
              <p:nvPicPr>
                <p:cNvPr id="10" name="Ink 9">
                  <a:extLst>
                    <a:ext uri="{FF2B5EF4-FFF2-40B4-BE49-F238E27FC236}">
                      <a16:creationId xmlns:a16="http://schemas.microsoft.com/office/drawing/2014/main" id="{1A12DCCA-3077-42ED-6AD7-BFB757671373}"/>
                    </a:ext>
                  </a:extLst>
                </p:cNvPr>
                <p:cNvPicPr/>
                <p:nvPr/>
              </p:nvPicPr>
              <p:blipFill>
                <a:blip r:embed="rId6"/>
                <a:stretch>
                  <a:fillRect/>
                </a:stretch>
              </p:blipFill>
              <p:spPr>
                <a:xfrm>
                  <a:off x="11241786" y="6250987"/>
                  <a:ext cx="831667" cy="283159"/>
                </a:xfrm>
                <a:prstGeom prst="rect">
                  <a:avLst/>
                </a:prstGeom>
              </p:spPr>
            </p:pic>
          </mc:Fallback>
        </mc:AlternateContent>
      </p:grpSp>
      <p:grpSp>
        <p:nvGrpSpPr>
          <p:cNvPr id="19" name="Group 18">
            <a:extLst>
              <a:ext uri="{FF2B5EF4-FFF2-40B4-BE49-F238E27FC236}">
                <a16:creationId xmlns:a16="http://schemas.microsoft.com/office/drawing/2014/main" id="{D16A45B8-D836-5167-6D7E-DDEA1FF32468}"/>
              </a:ext>
            </a:extLst>
          </p:cNvPr>
          <p:cNvGrpSpPr/>
          <p:nvPr/>
        </p:nvGrpSpPr>
        <p:grpSpPr>
          <a:xfrm>
            <a:off x="2383536" y="3636711"/>
            <a:ext cx="4119694" cy="3081212"/>
            <a:chOff x="1753962" y="3063875"/>
            <a:chExt cx="4584700" cy="3429000"/>
          </a:xfrm>
        </p:grpSpPr>
        <p:pic>
          <p:nvPicPr>
            <p:cNvPr id="16" name="Picture 15">
              <a:extLst>
                <a:ext uri="{FF2B5EF4-FFF2-40B4-BE49-F238E27FC236}">
                  <a16:creationId xmlns:a16="http://schemas.microsoft.com/office/drawing/2014/main" id="{DDC3B098-2BB5-C48B-C089-7D79429EDB01}"/>
                </a:ext>
              </a:extLst>
            </p:cNvPr>
            <p:cNvPicPr>
              <a:picLocks noChangeAspect="1"/>
            </p:cNvPicPr>
            <p:nvPr/>
          </p:nvPicPr>
          <p:blipFill>
            <a:blip r:embed="rId7"/>
            <a:stretch>
              <a:fillRect/>
            </a:stretch>
          </p:blipFill>
          <p:spPr>
            <a:xfrm>
              <a:off x="1753962" y="3063875"/>
              <a:ext cx="4584700" cy="3429000"/>
            </a:xfrm>
            <a:prstGeom prst="rect">
              <a:avLst/>
            </a:prstGeom>
          </p:spPr>
        </p:pic>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88F0B252-30D6-C8E2-AFEE-7FD003A5CC84}"/>
                    </a:ext>
                  </a:extLst>
                </p14:cNvPr>
                <p14:cNvContentPartPr/>
                <p14:nvPr/>
              </p14:nvContentPartPr>
              <p14:xfrm>
                <a:off x="5384008" y="5747991"/>
                <a:ext cx="748080" cy="24120"/>
              </p14:xfrm>
            </p:contentPart>
          </mc:Choice>
          <mc:Fallback xmlns="">
            <p:pic>
              <p:nvPicPr>
                <p:cNvPr id="17" name="Ink 16">
                  <a:extLst>
                    <a:ext uri="{FF2B5EF4-FFF2-40B4-BE49-F238E27FC236}">
                      <a16:creationId xmlns:a16="http://schemas.microsoft.com/office/drawing/2014/main" id="{88F0B252-30D6-C8E2-AFEE-7FD003A5CC84}"/>
                    </a:ext>
                  </a:extLst>
                </p:cNvPr>
                <p:cNvPicPr/>
                <p:nvPr/>
              </p:nvPicPr>
              <p:blipFill>
                <a:blip r:embed="rId9"/>
                <a:stretch>
                  <a:fillRect/>
                </a:stretch>
              </p:blipFill>
              <p:spPr>
                <a:xfrm>
                  <a:off x="5323905" y="5627793"/>
                  <a:ext cx="867885" cy="26491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79AC12C6-F02F-6ED7-A92F-8E0281C16853}"/>
                    </a:ext>
                  </a:extLst>
                </p14:cNvPr>
                <p14:cNvContentPartPr/>
                <p14:nvPr/>
              </p14:nvContentPartPr>
              <p14:xfrm>
                <a:off x="5564728" y="6293391"/>
                <a:ext cx="658080" cy="9000"/>
              </p14:xfrm>
            </p:contentPart>
          </mc:Choice>
          <mc:Fallback xmlns="">
            <p:pic>
              <p:nvPicPr>
                <p:cNvPr id="18" name="Ink 17">
                  <a:extLst>
                    <a:ext uri="{FF2B5EF4-FFF2-40B4-BE49-F238E27FC236}">
                      <a16:creationId xmlns:a16="http://schemas.microsoft.com/office/drawing/2014/main" id="{79AC12C6-F02F-6ED7-A92F-8E0281C16853}"/>
                    </a:ext>
                  </a:extLst>
                </p:cNvPr>
                <p:cNvPicPr/>
                <p:nvPr/>
              </p:nvPicPr>
              <p:blipFill>
                <a:blip r:embed="rId11"/>
                <a:stretch>
                  <a:fillRect/>
                </a:stretch>
              </p:blipFill>
              <p:spPr>
                <a:xfrm>
                  <a:off x="5505048" y="6170664"/>
                  <a:ext cx="777840" cy="254045"/>
                </a:xfrm>
                <a:prstGeom prst="rect">
                  <a:avLst/>
                </a:prstGeom>
              </p:spPr>
            </p:pic>
          </mc:Fallback>
        </mc:AlternateContent>
      </p:grpSp>
    </p:spTree>
    <p:extLst>
      <p:ext uri="{BB962C8B-B14F-4D97-AF65-F5344CB8AC3E}">
        <p14:creationId xmlns:p14="http://schemas.microsoft.com/office/powerpoint/2010/main" val="683412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69C09-A8CE-F7C9-41C2-77B4AD08EC29}"/>
              </a:ext>
            </a:extLst>
          </p:cNvPr>
          <p:cNvSpPr>
            <a:spLocks noGrp="1"/>
          </p:cNvSpPr>
          <p:nvPr>
            <p:ph type="title"/>
          </p:nvPr>
        </p:nvSpPr>
        <p:spPr/>
        <p:txBody>
          <a:bodyPr/>
          <a:lstStyle/>
          <a:p>
            <a:r>
              <a:rPr lang="en-US" dirty="0"/>
              <a:t>3. Collect Articles</a:t>
            </a:r>
          </a:p>
        </p:txBody>
      </p:sp>
      <p:pic>
        <p:nvPicPr>
          <p:cNvPr id="4" name="Content Placeholder 3">
            <a:extLst>
              <a:ext uri="{FF2B5EF4-FFF2-40B4-BE49-F238E27FC236}">
                <a16:creationId xmlns:a16="http://schemas.microsoft.com/office/drawing/2014/main" id="{D6E8B4C2-82FA-36D4-F539-EE2ED91E36C6}"/>
              </a:ext>
            </a:extLst>
          </p:cNvPr>
          <p:cNvPicPr>
            <a:picLocks noGrp="1" noChangeAspect="1"/>
          </p:cNvPicPr>
          <p:nvPr>
            <p:ph idx="1"/>
          </p:nvPr>
        </p:nvPicPr>
        <p:blipFill>
          <a:blip r:embed="rId2"/>
          <a:stretch>
            <a:fillRect/>
          </a:stretch>
        </p:blipFill>
        <p:spPr>
          <a:xfrm>
            <a:off x="152397" y="1435099"/>
            <a:ext cx="3664858" cy="5057776"/>
          </a:xfrm>
          <a:prstGeom prst="rect">
            <a:avLst/>
          </a:prstGeom>
        </p:spPr>
      </p:pic>
      <p:sp>
        <p:nvSpPr>
          <p:cNvPr id="5" name="TextBox 4">
            <a:extLst>
              <a:ext uri="{FF2B5EF4-FFF2-40B4-BE49-F238E27FC236}">
                <a16:creationId xmlns:a16="http://schemas.microsoft.com/office/drawing/2014/main" id="{9A3D71FD-81B8-7833-9E63-5EDACFB1CDA8}"/>
              </a:ext>
            </a:extLst>
          </p:cNvPr>
          <p:cNvSpPr txBox="1"/>
          <p:nvPr/>
        </p:nvSpPr>
        <p:spPr>
          <a:xfrm>
            <a:off x="4036659" y="1464731"/>
            <a:ext cx="3549472" cy="2308324"/>
          </a:xfrm>
          <a:prstGeom prst="rect">
            <a:avLst/>
          </a:prstGeom>
          <a:noFill/>
        </p:spPr>
        <p:txBody>
          <a:bodyPr wrap="square" rtlCol="0">
            <a:spAutoFit/>
          </a:bodyPr>
          <a:lstStyle/>
          <a:p>
            <a:r>
              <a:rPr lang="en-US" dirty="0"/>
              <a:t>There are 3 ways to collect the article content:</a:t>
            </a:r>
          </a:p>
          <a:p>
            <a:pPr marL="342900" indent="-342900">
              <a:buFont typeface="+mj-lt"/>
              <a:buAutoNum type="arabicPeriod"/>
            </a:pPr>
            <a:r>
              <a:rPr lang="en-US" dirty="0"/>
              <a:t>Built-in scraper (DOJ, SEC, CFTC)</a:t>
            </a:r>
          </a:p>
          <a:p>
            <a:pPr marL="342900" indent="-342900">
              <a:buFont typeface="+mj-lt"/>
              <a:buAutoNum type="arabicPeriod"/>
            </a:pPr>
            <a:r>
              <a:rPr lang="en-US" dirty="0"/>
              <a:t>Inputting an article link</a:t>
            </a:r>
          </a:p>
          <a:p>
            <a:pPr marL="342900" indent="-342900">
              <a:buFont typeface="+mj-lt"/>
              <a:buAutoNum type="arabicPeriod"/>
            </a:pPr>
            <a:r>
              <a:rPr lang="en-US" dirty="0"/>
              <a:t>Adding article manually (useful if article is only accessible behind a paywall)</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0BD9AE05-B135-B6DC-15FB-EB004B5DB8F7}"/>
                  </a:ext>
                </a:extLst>
              </p14:cNvPr>
              <p14:cNvContentPartPr/>
              <p14:nvPr/>
            </p14:nvContentPartPr>
            <p14:xfrm>
              <a:off x="1761411" y="2855115"/>
              <a:ext cx="531720" cy="15120"/>
            </p14:xfrm>
          </p:contentPart>
        </mc:Choice>
        <mc:Fallback xmlns="">
          <p:pic>
            <p:nvPicPr>
              <p:cNvPr id="7" name="Ink 6">
                <a:extLst>
                  <a:ext uri="{FF2B5EF4-FFF2-40B4-BE49-F238E27FC236}">
                    <a16:creationId xmlns:a16="http://schemas.microsoft.com/office/drawing/2014/main" id="{0BD9AE05-B135-B6DC-15FB-EB004B5DB8F7}"/>
                  </a:ext>
                </a:extLst>
              </p:cNvPr>
              <p:cNvPicPr/>
              <p:nvPr/>
            </p:nvPicPr>
            <p:blipFill>
              <a:blip r:embed="rId4"/>
              <a:stretch>
                <a:fillRect/>
              </a:stretch>
            </p:blipFill>
            <p:spPr>
              <a:xfrm>
                <a:off x="1707771" y="2747475"/>
                <a:ext cx="63936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283099AA-C1AC-F6E6-7C95-F6698D0AAF01}"/>
                  </a:ext>
                </a:extLst>
              </p14:cNvPr>
              <p14:cNvContentPartPr/>
              <p14:nvPr/>
            </p14:nvContentPartPr>
            <p14:xfrm>
              <a:off x="3170811" y="3608955"/>
              <a:ext cx="404640" cy="29880"/>
            </p14:xfrm>
          </p:contentPart>
        </mc:Choice>
        <mc:Fallback xmlns="">
          <p:pic>
            <p:nvPicPr>
              <p:cNvPr id="8" name="Ink 7">
                <a:extLst>
                  <a:ext uri="{FF2B5EF4-FFF2-40B4-BE49-F238E27FC236}">
                    <a16:creationId xmlns:a16="http://schemas.microsoft.com/office/drawing/2014/main" id="{283099AA-C1AC-F6E6-7C95-F6698D0AAF01}"/>
                  </a:ext>
                </a:extLst>
              </p:cNvPr>
              <p:cNvPicPr/>
              <p:nvPr/>
            </p:nvPicPr>
            <p:blipFill>
              <a:blip r:embed="rId6"/>
              <a:stretch>
                <a:fillRect/>
              </a:stretch>
            </p:blipFill>
            <p:spPr>
              <a:xfrm>
                <a:off x="3117171" y="3501315"/>
                <a:ext cx="51228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475FFD24-2CCC-E314-AD05-7290B2883411}"/>
                  </a:ext>
                </a:extLst>
              </p14:cNvPr>
              <p14:cNvContentPartPr/>
              <p14:nvPr/>
            </p14:nvContentPartPr>
            <p14:xfrm>
              <a:off x="1621011" y="4796955"/>
              <a:ext cx="825840" cy="24840"/>
            </p14:xfrm>
          </p:contentPart>
        </mc:Choice>
        <mc:Fallback xmlns="">
          <p:pic>
            <p:nvPicPr>
              <p:cNvPr id="9" name="Ink 8">
                <a:extLst>
                  <a:ext uri="{FF2B5EF4-FFF2-40B4-BE49-F238E27FC236}">
                    <a16:creationId xmlns:a16="http://schemas.microsoft.com/office/drawing/2014/main" id="{475FFD24-2CCC-E314-AD05-7290B2883411}"/>
                  </a:ext>
                </a:extLst>
              </p:cNvPr>
              <p:cNvPicPr/>
              <p:nvPr/>
            </p:nvPicPr>
            <p:blipFill>
              <a:blip r:embed="rId8"/>
              <a:stretch>
                <a:fillRect/>
              </a:stretch>
            </p:blipFill>
            <p:spPr>
              <a:xfrm>
                <a:off x="1567371" y="4688955"/>
                <a:ext cx="933480" cy="240480"/>
              </a:xfrm>
              <a:prstGeom prst="rect">
                <a:avLst/>
              </a:prstGeom>
            </p:spPr>
          </p:pic>
        </mc:Fallback>
      </mc:AlternateContent>
      <p:pic>
        <p:nvPicPr>
          <p:cNvPr id="10" name="Picture 9">
            <a:extLst>
              <a:ext uri="{FF2B5EF4-FFF2-40B4-BE49-F238E27FC236}">
                <a16:creationId xmlns:a16="http://schemas.microsoft.com/office/drawing/2014/main" id="{1B31A83D-288B-37B6-2264-22862AD633B8}"/>
              </a:ext>
            </a:extLst>
          </p:cNvPr>
          <p:cNvPicPr>
            <a:picLocks noChangeAspect="1"/>
          </p:cNvPicPr>
          <p:nvPr/>
        </p:nvPicPr>
        <p:blipFill>
          <a:blip r:embed="rId9"/>
          <a:stretch>
            <a:fillRect/>
          </a:stretch>
        </p:blipFill>
        <p:spPr>
          <a:xfrm>
            <a:off x="4386466" y="4053554"/>
            <a:ext cx="2852545" cy="2494784"/>
          </a:xfrm>
          <a:prstGeom prst="rect">
            <a:avLst/>
          </a:prstGeom>
        </p:spPr>
      </p:pic>
      <p:pic>
        <p:nvPicPr>
          <p:cNvPr id="11" name="Picture 10">
            <a:extLst>
              <a:ext uri="{FF2B5EF4-FFF2-40B4-BE49-F238E27FC236}">
                <a16:creationId xmlns:a16="http://schemas.microsoft.com/office/drawing/2014/main" id="{E4EED871-B3C0-DE71-0FA7-011D949AB4B9}"/>
              </a:ext>
            </a:extLst>
          </p:cNvPr>
          <p:cNvPicPr>
            <a:picLocks noChangeAspect="1"/>
          </p:cNvPicPr>
          <p:nvPr/>
        </p:nvPicPr>
        <p:blipFill>
          <a:blip r:embed="rId10"/>
          <a:stretch>
            <a:fillRect/>
          </a:stretch>
        </p:blipFill>
        <p:spPr>
          <a:xfrm>
            <a:off x="7805535" y="2501371"/>
            <a:ext cx="4136679" cy="4131731"/>
          </a:xfrm>
          <a:prstGeom prst="rect">
            <a:avLst/>
          </a:prstGeom>
        </p:spPr>
      </p:pic>
      <p:sp>
        <p:nvSpPr>
          <p:cNvPr id="12" name="TextBox 11">
            <a:extLst>
              <a:ext uri="{FF2B5EF4-FFF2-40B4-BE49-F238E27FC236}">
                <a16:creationId xmlns:a16="http://schemas.microsoft.com/office/drawing/2014/main" id="{B5E071A7-C457-7303-C4C3-A1CDD670E1A5}"/>
              </a:ext>
            </a:extLst>
          </p:cNvPr>
          <p:cNvSpPr txBox="1"/>
          <p:nvPr/>
        </p:nvSpPr>
        <p:spPr>
          <a:xfrm>
            <a:off x="8023732" y="1435099"/>
            <a:ext cx="3549472" cy="923330"/>
          </a:xfrm>
          <a:prstGeom prst="rect">
            <a:avLst/>
          </a:prstGeom>
          <a:noFill/>
        </p:spPr>
        <p:txBody>
          <a:bodyPr wrap="square" rtlCol="0">
            <a:spAutoFit/>
          </a:bodyPr>
          <a:lstStyle/>
          <a:p>
            <a:r>
              <a:rPr lang="en-US" dirty="0"/>
              <a:t>Articles collected will show up in the analysis tab when you filter for the article published date.</a:t>
            </a:r>
          </a:p>
        </p:txBody>
      </p:sp>
      <p:cxnSp>
        <p:nvCxnSpPr>
          <p:cNvPr id="17" name="Curved Connector 16">
            <a:extLst>
              <a:ext uri="{FF2B5EF4-FFF2-40B4-BE49-F238E27FC236}">
                <a16:creationId xmlns:a16="http://schemas.microsoft.com/office/drawing/2014/main" id="{6D1DBB40-2284-7461-CBD9-1DD9B90CC335}"/>
              </a:ext>
            </a:extLst>
          </p:cNvPr>
          <p:cNvCxnSpPr>
            <a:cxnSpLocks/>
          </p:cNvCxnSpPr>
          <p:nvPr/>
        </p:nvCxnSpPr>
        <p:spPr>
          <a:xfrm rot="10800000" flipV="1">
            <a:off x="3212431" y="2757798"/>
            <a:ext cx="919302" cy="833135"/>
          </a:xfrm>
          <a:prstGeom prst="curvedConnector3">
            <a:avLst>
              <a:gd name="adj1" fmla="val 9144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urved Connector 18">
            <a:extLst>
              <a:ext uri="{FF2B5EF4-FFF2-40B4-BE49-F238E27FC236}">
                <a16:creationId xmlns:a16="http://schemas.microsoft.com/office/drawing/2014/main" id="{FF70C7F8-B740-1AAE-349F-50ED106F94CC}"/>
              </a:ext>
            </a:extLst>
          </p:cNvPr>
          <p:cNvCxnSpPr>
            <a:cxnSpLocks/>
          </p:cNvCxnSpPr>
          <p:nvPr/>
        </p:nvCxnSpPr>
        <p:spPr>
          <a:xfrm rot="10800000" flipV="1">
            <a:off x="2033931" y="2184398"/>
            <a:ext cx="2097802" cy="554212"/>
          </a:xfrm>
          <a:prstGeom prst="curvedConnector3">
            <a:avLst>
              <a:gd name="adj1" fmla="val 9722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urved Connector 20">
            <a:extLst>
              <a:ext uri="{FF2B5EF4-FFF2-40B4-BE49-F238E27FC236}">
                <a16:creationId xmlns:a16="http://schemas.microsoft.com/office/drawing/2014/main" id="{886110F3-AED7-31B6-D878-5F7754CA3F52}"/>
              </a:ext>
            </a:extLst>
          </p:cNvPr>
          <p:cNvCxnSpPr>
            <a:cxnSpLocks/>
          </p:cNvCxnSpPr>
          <p:nvPr/>
        </p:nvCxnSpPr>
        <p:spPr>
          <a:xfrm rot="10800000" flipV="1">
            <a:off x="2353735" y="3027105"/>
            <a:ext cx="1777998" cy="176984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64DC14F3-98E5-FF96-F4A4-0754CF3E5591}"/>
                  </a:ext>
                </a:extLst>
              </p14:cNvPr>
              <p14:cNvContentPartPr/>
              <p14:nvPr/>
            </p14:nvContentPartPr>
            <p14:xfrm>
              <a:off x="9825200" y="3085573"/>
              <a:ext cx="528480" cy="12240"/>
            </p14:xfrm>
          </p:contentPart>
        </mc:Choice>
        <mc:Fallback xmlns="">
          <p:pic>
            <p:nvPicPr>
              <p:cNvPr id="35" name="Ink 34">
                <a:extLst>
                  <a:ext uri="{FF2B5EF4-FFF2-40B4-BE49-F238E27FC236}">
                    <a16:creationId xmlns:a16="http://schemas.microsoft.com/office/drawing/2014/main" id="{64DC14F3-98E5-FF96-F4A4-0754CF3E5591}"/>
                  </a:ext>
                </a:extLst>
              </p:cNvPr>
              <p:cNvPicPr/>
              <p:nvPr/>
            </p:nvPicPr>
            <p:blipFill>
              <a:blip r:embed="rId12"/>
              <a:stretch>
                <a:fillRect/>
              </a:stretch>
            </p:blipFill>
            <p:spPr>
              <a:xfrm>
                <a:off x="9771560" y="2977933"/>
                <a:ext cx="63612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7AE033C5-6A93-5867-8838-6A903FCF2F24}"/>
                  </a:ext>
                </a:extLst>
              </p14:cNvPr>
              <p14:cNvContentPartPr/>
              <p14:nvPr/>
            </p14:nvContentPartPr>
            <p14:xfrm>
              <a:off x="7871480" y="4114453"/>
              <a:ext cx="3955680" cy="2165400"/>
            </p14:xfrm>
          </p:contentPart>
        </mc:Choice>
        <mc:Fallback xmlns="">
          <p:pic>
            <p:nvPicPr>
              <p:cNvPr id="36" name="Ink 35">
                <a:extLst>
                  <a:ext uri="{FF2B5EF4-FFF2-40B4-BE49-F238E27FC236}">
                    <a16:creationId xmlns:a16="http://schemas.microsoft.com/office/drawing/2014/main" id="{7AE033C5-6A93-5867-8838-6A903FCF2F24}"/>
                  </a:ext>
                </a:extLst>
              </p:cNvPr>
              <p:cNvPicPr/>
              <p:nvPr/>
            </p:nvPicPr>
            <p:blipFill>
              <a:blip r:embed="rId14"/>
              <a:stretch>
                <a:fillRect/>
              </a:stretch>
            </p:blipFill>
            <p:spPr>
              <a:xfrm>
                <a:off x="7817840" y="4006813"/>
                <a:ext cx="4063320" cy="2381040"/>
              </a:xfrm>
              <a:prstGeom prst="rect">
                <a:avLst/>
              </a:prstGeom>
            </p:spPr>
          </p:pic>
        </mc:Fallback>
      </mc:AlternateContent>
    </p:spTree>
    <p:extLst>
      <p:ext uri="{BB962C8B-B14F-4D97-AF65-F5344CB8AC3E}">
        <p14:creationId xmlns:p14="http://schemas.microsoft.com/office/powerpoint/2010/main" val="1373588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2011</TotalTime>
  <Words>537</Words>
  <Application>Microsoft Macintosh PowerPoint</Application>
  <PresentationFormat>Widescreen</PresentationFormat>
  <Paragraphs>61</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Wingdings</vt:lpstr>
      <vt:lpstr>Office Theme</vt:lpstr>
      <vt:lpstr>Blog Report Generation App</vt:lpstr>
      <vt:lpstr>Goal</vt:lpstr>
      <vt:lpstr>Report Example</vt:lpstr>
      <vt:lpstr>Process Overview</vt:lpstr>
      <vt:lpstr>App Overview</vt:lpstr>
      <vt:lpstr>Walkthrough</vt:lpstr>
      <vt:lpstr>1. Initial Setup – obtain API key</vt:lpstr>
      <vt:lpstr>2. Go through app setup dialogue</vt:lpstr>
      <vt:lpstr>3. Collect Articles</vt:lpstr>
      <vt:lpstr>4. Generate Report</vt:lpstr>
      <vt:lpstr>Access previous reports</vt:lpstr>
      <vt:lpstr>Other Notes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Cathy Chang</dc:creator>
  <cp:lastModifiedBy>Cathy Chang</cp:lastModifiedBy>
  <cp:revision>147</cp:revision>
  <dcterms:created xsi:type="dcterms:W3CDTF">2025-09-01T18:28:40Z</dcterms:created>
  <dcterms:modified xsi:type="dcterms:W3CDTF">2025-09-03T04:01:31Z</dcterms:modified>
</cp:coreProperties>
</file>