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0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9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9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1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57D6-A822-4D04-9A16-C5AC112C2BD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56DD-9343-49D7-BBB9-79626DCE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74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29788F-2A24-4A82-8928-2A45CFB7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580" y="3602038"/>
            <a:ext cx="10935118" cy="1655762"/>
          </a:xfrm>
        </p:spPr>
        <p:txBody>
          <a:bodyPr>
            <a:normAutofit fontScale="92500"/>
          </a:bodyPr>
          <a:lstStyle/>
          <a:p>
            <a:pPr algn="l">
              <a:lnSpc>
                <a:spcPct val="160000"/>
              </a:lnSpc>
            </a:pPr>
            <a:r>
              <a:rPr lang="pt-BR" dirty="0">
                <a:latin typeface="Consolas" panose="020B0609020204030204" pitchFamily="49" charset="0"/>
              </a:rPr>
              <a:t>N42--312020-10-15 18:14:45.73.13--1--312020-10-15 18:14:45.73.13--1--312020-10-15 18:14:45.73.13--LI02S10752--312020-10-15 18:14:45.73.13--20--312020-10-15 18:14:45.73.13--1602785685174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30B7D-4717-4F41-82DB-9E239A3A7E5A}"/>
              </a:ext>
            </a:extLst>
          </p:cNvPr>
          <p:cNvSpPr/>
          <p:nvPr/>
        </p:nvSpPr>
        <p:spPr>
          <a:xfrm>
            <a:off x="909675" y="3794195"/>
            <a:ext cx="532660" cy="292963"/>
          </a:xfrm>
          <a:prstGeom prst="rect">
            <a:avLst/>
          </a:prstGeom>
          <a:solidFill>
            <a:srgbClr val="09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A6AED-52CE-47FE-A63D-A77340C0FBB6}"/>
              </a:ext>
            </a:extLst>
          </p:cNvPr>
          <p:cNvSpPr/>
          <p:nvPr/>
        </p:nvSpPr>
        <p:spPr>
          <a:xfrm>
            <a:off x="2000765" y="3790948"/>
            <a:ext cx="3542783" cy="292963"/>
          </a:xfrm>
          <a:prstGeom prst="rect">
            <a:avLst/>
          </a:prstGeom>
          <a:solidFill>
            <a:schemeClr val="accent4">
              <a:lumMod val="60000"/>
              <a:lumOff val="40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14C20-ADE8-45B0-BAC0-393F393E8E8B}"/>
              </a:ext>
            </a:extLst>
          </p:cNvPr>
          <p:cNvSpPr/>
          <p:nvPr/>
        </p:nvSpPr>
        <p:spPr>
          <a:xfrm>
            <a:off x="1442335" y="3794195"/>
            <a:ext cx="558430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EC539-E934-4793-91AC-EA5F4654C6C8}"/>
              </a:ext>
            </a:extLst>
          </p:cNvPr>
          <p:cNvSpPr/>
          <p:nvPr/>
        </p:nvSpPr>
        <p:spPr>
          <a:xfrm>
            <a:off x="5543549" y="3790948"/>
            <a:ext cx="596901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59C97-A7EF-4BD4-829F-7C5B0EC474B1}"/>
              </a:ext>
            </a:extLst>
          </p:cNvPr>
          <p:cNvSpPr/>
          <p:nvPr/>
        </p:nvSpPr>
        <p:spPr>
          <a:xfrm>
            <a:off x="6922827" y="3796148"/>
            <a:ext cx="3542783" cy="292963"/>
          </a:xfrm>
          <a:prstGeom prst="rect">
            <a:avLst/>
          </a:prstGeom>
          <a:solidFill>
            <a:schemeClr val="accent4">
              <a:lumMod val="60000"/>
              <a:lumOff val="40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DA727-24E3-4A54-9E48-21592A6B472D}"/>
              </a:ext>
            </a:extLst>
          </p:cNvPr>
          <p:cNvSpPr/>
          <p:nvPr/>
        </p:nvSpPr>
        <p:spPr>
          <a:xfrm>
            <a:off x="6338626" y="3784024"/>
            <a:ext cx="584201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0FEA2-48FF-48C6-909D-0C0AF8929C6C}"/>
              </a:ext>
            </a:extLst>
          </p:cNvPr>
          <p:cNvSpPr/>
          <p:nvPr/>
        </p:nvSpPr>
        <p:spPr>
          <a:xfrm>
            <a:off x="10465610" y="3784023"/>
            <a:ext cx="629461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A719CE-2FEB-4FBC-8593-48E5F1DB7618}"/>
              </a:ext>
            </a:extLst>
          </p:cNvPr>
          <p:cNvSpPr/>
          <p:nvPr/>
        </p:nvSpPr>
        <p:spPr>
          <a:xfrm>
            <a:off x="6147391" y="3784022"/>
            <a:ext cx="191235" cy="292963"/>
          </a:xfrm>
          <a:prstGeom prst="rect">
            <a:avLst/>
          </a:prstGeom>
          <a:solidFill>
            <a:srgbClr val="09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1E1A3-05F3-409C-80C7-5BC0C15C24BE}"/>
              </a:ext>
            </a:extLst>
          </p:cNvPr>
          <p:cNvSpPr/>
          <p:nvPr/>
        </p:nvSpPr>
        <p:spPr>
          <a:xfrm>
            <a:off x="11095071" y="3791233"/>
            <a:ext cx="191235" cy="292963"/>
          </a:xfrm>
          <a:prstGeom prst="rect">
            <a:avLst/>
          </a:prstGeom>
          <a:solidFill>
            <a:srgbClr val="09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605887-8B41-4967-8E67-ADDCAA852B74}"/>
              </a:ext>
            </a:extLst>
          </p:cNvPr>
          <p:cNvSpPr/>
          <p:nvPr/>
        </p:nvSpPr>
        <p:spPr>
          <a:xfrm>
            <a:off x="11283115" y="3793747"/>
            <a:ext cx="267202" cy="297659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EE71E7-24FA-4521-BF27-9177A54B1E34}"/>
              </a:ext>
            </a:extLst>
          </p:cNvPr>
          <p:cNvSpPr/>
          <p:nvPr/>
        </p:nvSpPr>
        <p:spPr>
          <a:xfrm>
            <a:off x="946903" y="4349419"/>
            <a:ext cx="267202" cy="297659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B95773-F3C0-474C-B43F-99C7A0677D00}"/>
              </a:ext>
            </a:extLst>
          </p:cNvPr>
          <p:cNvSpPr/>
          <p:nvPr/>
        </p:nvSpPr>
        <p:spPr>
          <a:xfrm>
            <a:off x="1214105" y="4346172"/>
            <a:ext cx="3542783" cy="292963"/>
          </a:xfrm>
          <a:prstGeom prst="rect">
            <a:avLst/>
          </a:prstGeom>
          <a:solidFill>
            <a:schemeClr val="accent4">
              <a:lumMod val="60000"/>
              <a:lumOff val="40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DF7F6-F951-4F74-92C7-27D1700CB7B1}"/>
              </a:ext>
            </a:extLst>
          </p:cNvPr>
          <p:cNvSpPr/>
          <p:nvPr/>
        </p:nvSpPr>
        <p:spPr>
          <a:xfrm>
            <a:off x="4756889" y="4346172"/>
            <a:ext cx="596901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A0181-D057-4866-A4A6-D61F05803026}"/>
              </a:ext>
            </a:extLst>
          </p:cNvPr>
          <p:cNvSpPr/>
          <p:nvPr/>
        </p:nvSpPr>
        <p:spPr>
          <a:xfrm>
            <a:off x="5365456" y="4346171"/>
            <a:ext cx="1557371" cy="292963"/>
          </a:xfrm>
          <a:prstGeom prst="rect">
            <a:avLst/>
          </a:prstGeom>
          <a:solidFill>
            <a:srgbClr val="09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DBBBDB-FD32-4416-93BE-1E2A1046AE90}"/>
              </a:ext>
            </a:extLst>
          </p:cNvPr>
          <p:cNvSpPr/>
          <p:nvPr/>
        </p:nvSpPr>
        <p:spPr>
          <a:xfrm>
            <a:off x="6920937" y="4346170"/>
            <a:ext cx="610457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F78FC3-2144-498F-850E-CDA01411BB5F}"/>
              </a:ext>
            </a:extLst>
          </p:cNvPr>
          <p:cNvSpPr/>
          <p:nvPr/>
        </p:nvSpPr>
        <p:spPr>
          <a:xfrm>
            <a:off x="7556572" y="4341473"/>
            <a:ext cx="3504050" cy="292963"/>
          </a:xfrm>
          <a:prstGeom prst="rect">
            <a:avLst/>
          </a:prstGeom>
          <a:solidFill>
            <a:schemeClr val="accent4">
              <a:lumMod val="60000"/>
              <a:lumOff val="40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CCD465-0F04-4B08-88C9-9FF8E699F449}"/>
              </a:ext>
            </a:extLst>
          </p:cNvPr>
          <p:cNvSpPr/>
          <p:nvPr/>
        </p:nvSpPr>
        <p:spPr>
          <a:xfrm>
            <a:off x="11074178" y="4334044"/>
            <a:ext cx="476433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A8C2F-F400-43BB-9B92-A8F3584E9BC8}"/>
              </a:ext>
            </a:extLst>
          </p:cNvPr>
          <p:cNvSpPr/>
          <p:nvPr/>
        </p:nvSpPr>
        <p:spPr>
          <a:xfrm>
            <a:off x="946903" y="4895431"/>
            <a:ext cx="145297" cy="297659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E26DD0-BEEA-463D-82AA-B6E8E763A512}"/>
              </a:ext>
            </a:extLst>
          </p:cNvPr>
          <p:cNvSpPr/>
          <p:nvPr/>
        </p:nvSpPr>
        <p:spPr>
          <a:xfrm>
            <a:off x="1092200" y="4897778"/>
            <a:ext cx="350135" cy="292963"/>
          </a:xfrm>
          <a:prstGeom prst="rect">
            <a:avLst/>
          </a:prstGeom>
          <a:solidFill>
            <a:srgbClr val="09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BE55F8-47FA-4865-8FC9-0EA0217A00EE}"/>
              </a:ext>
            </a:extLst>
          </p:cNvPr>
          <p:cNvSpPr/>
          <p:nvPr/>
        </p:nvSpPr>
        <p:spPr>
          <a:xfrm>
            <a:off x="1989909" y="4889834"/>
            <a:ext cx="3542783" cy="292963"/>
          </a:xfrm>
          <a:prstGeom prst="rect">
            <a:avLst/>
          </a:prstGeom>
          <a:solidFill>
            <a:schemeClr val="accent4">
              <a:lumMod val="60000"/>
              <a:lumOff val="40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34F782-8BEE-4349-8AF8-84A9498B05B4}"/>
              </a:ext>
            </a:extLst>
          </p:cNvPr>
          <p:cNvSpPr/>
          <p:nvPr/>
        </p:nvSpPr>
        <p:spPr>
          <a:xfrm>
            <a:off x="1431479" y="4893081"/>
            <a:ext cx="558430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2F4E27-E994-4A66-ACB6-C3919D2526B3}"/>
              </a:ext>
            </a:extLst>
          </p:cNvPr>
          <p:cNvSpPr/>
          <p:nvPr/>
        </p:nvSpPr>
        <p:spPr>
          <a:xfrm>
            <a:off x="5532693" y="4889834"/>
            <a:ext cx="596901" cy="292963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A83D84-0A74-4028-9CB8-9FAA264E1F2B}"/>
              </a:ext>
            </a:extLst>
          </p:cNvPr>
          <p:cNvSpPr/>
          <p:nvPr/>
        </p:nvSpPr>
        <p:spPr>
          <a:xfrm>
            <a:off x="6129594" y="4885136"/>
            <a:ext cx="2068256" cy="292963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1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1</cp:revision>
  <dcterms:created xsi:type="dcterms:W3CDTF">2020-10-15T19:20:18Z</dcterms:created>
  <dcterms:modified xsi:type="dcterms:W3CDTF">2020-10-15T19:28:31Z</dcterms:modified>
</cp:coreProperties>
</file>