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9FAA-1DD4-A5B0-20E0-625EE05A4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B22FD-1AD7-E3E6-E623-716E37D0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3DE76-C228-1FC7-5B75-0DEB6A34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9218-5B02-ADFE-F6B0-DE8C1D13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2ACB6-B243-9099-6A22-42B5E9AB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15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EF27-8B76-C5ED-1D03-520D552A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49198-3677-A651-0D25-A46A6E9E7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E53F-81CC-5F3C-314C-F454DBFA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6DB0-848D-0905-D1CB-9847C1F6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A1A5-A559-41F5-9134-36322C1B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37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B6671B-BBB8-30CF-A755-EF8780A3C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82F37-ADF3-FB2A-D72A-967EE667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B191D-9358-7F70-C274-1D700928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E6297-AC0B-A4AD-30F6-78662EF4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5860-FD2D-0CBA-20BC-83E5FF6C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38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8496-BEED-6B28-46FA-56924E93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BF5E-38F3-7203-AAB4-AB5C9D9E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0D668-B8A8-6A87-2CBB-115303F5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7509-3F36-0347-ED62-BB578A54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CE25-B1DC-4A5A-C993-F3DECAEE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54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0CD8-F8DC-1D09-2DB8-65554C8A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71DE-9298-DC32-2D7F-F724FA2CC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9CA39-B809-1608-E7F4-C2045EE1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D2572-0789-59E8-6479-AA00A891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79DC-4324-5B9F-2DAC-801E253D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9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DD3AC-9C8E-9197-F349-0A794547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C88D7-D357-FF5A-C209-6B9FDF37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2AD33-8FD4-D85E-4B8E-677CAE359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B8819-6198-3621-4ADA-75B9087D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6A792-AF22-8942-4C7D-732843D0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38CD1-D01F-5BEB-E334-1C0FDA3A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74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8B685-6F46-1154-F951-6D55E3536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8EDD8-3AF7-21E3-1ED5-024C8DE9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504D-EA73-2F70-98F7-93FA9F8F0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E01F5-C01E-CC2F-EF83-1F4AB23B0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E7F9A-655A-83F7-32F6-3D8A3763A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10881-EC15-F046-2B72-F2734076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D02A3-896F-94C0-D5E3-6ECF08C2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42339-F552-3B89-49A0-6D0F95D1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48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EF9E-C744-A070-9DCC-1740F7CE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DC932-34AA-540F-AF49-B0194064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0B78E-0CC3-1333-80F7-008EB2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4156E-4E96-6144-A0D1-B34942F8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73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D94CD-FF24-6C75-4D12-5A75CC9A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D9E0F-8A1F-9F67-C463-36A73506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1FC08-5E2F-0186-45F1-20141EEA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9247-9F80-03D8-C66B-C8E195B20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A770-2F1F-06C4-E6CB-3553AAEFF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315AC-CC6D-C2D4-5307-504973EA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6BF99-F3E2-88F8-E111-121357A9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E37F-0A4A-4C0A-6A98-5A8DA9E03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359D-80EB-4BAC-A3F4-84F6ED723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3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194B-4951-E94D-1079-EF022040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539BA-3C85-1ADA-614B-09C54AF94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6B324-7747-B7E4-197D-4DEFE25F5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918EA-F710-6C18-33E8-AE0463CA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E7312-47EC-BCE8-D6CD-B8FF6E11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5654D-5D8F-E37F-F6DC-FEA39C6C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3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697190-3A2B-AA76-8303-0D1F7606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55AD-A981-9FEA-E7E8-9FEE115F5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D982-1DF4-DC5B-7BB8-E2D6584EA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383B-B3AB-4202-9ABE-1952F2F47594}" type="datetimeFigureOut">
              <a:rPr lang="en-GB" smtClean="0"/>
              <a:t>07/03/2024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F803-6A73-33F0-6B9E-DAB1C5E89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1D37-2C70-C713-ABD0-C11B49B32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8735C-8301-4B7C-9AC3-2024DC8E71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3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A6CF7FE-F3EC-D6EF-8E86-38F159755DE5}"/>
              </a:ext>
            </a:extLst>
          </p:cNvPr>
          <p:cNvSpPr/>
          <p:nvPr/>
        </p:nvSpPr>
        <p:spPr>
          <a:xfrm>
            <a:off x="2403204" y="2132933"/>
            <a:ext cx="487017" cy="47111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02326CF-D281-65EB-A28B-D98507159861}"/>
              </a:ext>
            </a:extLst>
          </p:cNvPr>
          <p:cNvGrpSpPr/>
          <p:nvPr/>
        </p:nvGrpSpPr>
        <p:grpSpPr>
          <a:xfrm>
            <a:off x="2687352" y="2122666"/>
            <a:ext cx="2333220" cy="2200192"/>
            <a:chOff x="1897532" y="2126974"/>
            <a:chExt cx="2333220" cy="220019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B15A62B-3E4E-E3A1-0023-35C14BADA345}"/>
                </a:ext>
              </a:extLst>
            </p:cNvPr>
            <p:cNvSpPr/>
            <p:nvPr/>
          </p:nvSpPr>
          <p:spPr>
            <a:xfrm>
              <a:off x="2940323" y="2126974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36350A-8C85-B61C-0275-5DB6B87871C3}"/>
                </a:ext>
              </a:extLst>
            </p:cNvPr>
            <p:cNvSpPr/>
            <p:nvPr/>
          </p:nvSpPr>
          <p:spPr>
            <a:xfrm>
              <a:off x="2871573" y="2942810"/>
              <a:ext cx="463828" cy="4671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2A3543-BA70-FE2B-3DE8-A13D395A558E}"/>
                </a:ext>
              </a:extLst>
            </p:cNvPr>
            <p:cNvSpPr/>
            <p:nvPr/>
          </p:nvSpPr>
          <p:spPr>
            <a:xfrm>
              <a:off x="3556543" y="3575108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2A2DC6-144E-07F4-ABB0-D980987505FC}"/>
                </a:ext>
              </a:extLst>
            </p:cNvPr>
            <p:cNvSpPr/>
            <p:nvPr/>
          </p:nvSpPr>
          <p:spPr>
            <a:xfrm>
              <a:off x="3743735" y="2691019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9598AF-4B6E-398D-5DE9-78DE6BB1FAC0}"/>
                </a:ext>
              </a:extLst>
            </p:cNvPr>
            <p:cNvCxnSpPr>
              <a:stCxn id="4" idx="4"/>
              <a:endCxn id="7" idx="0"/>
            </p:cNvCxnSpPr>
            <p:nvPr/>
          </p:nvCxnSpPr>
          <p:spPr>
            <a:xfrm flipH="1">
              <a:off x="3103487" y="2594113"/>
              <a:ext cx="80345" cy="34869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3BE6A0-1DFC-928D-AB38-058CD344E8B2}"/>
                </a:ext>
              </a:extLst>
            </p:cNvPr>
            <p:cNvSpPr/>
            <p:nvPr/>
          </p:nvSpPr>
          <p:spPr>
            <a:xfrm>
              <a:off x="1897532" y="3035575"/>
              <a:ext cx="463828" cy="46713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3007EC-DA23-24DD-CB4B-96439484B25B}"/>
                </a:ext>
              </a:extLst>
            </p:cNvPr>
            <p:cNvSpPr/>
            <p:nvPr/>
          </p:nvSpPr>
          <p:spPr>
            <a:xfrm>
              <a:off x="2869075" y="3860027"/>
              <a:ext cx="463828" cy="46713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98962A-7BFF-4B69-B2E8-C5DAE501DEAE}"/>
                </a:ext>
              </a:extLst>
            </p:cNvPr>
            <p:cNvCxnSpPr>
              <a:cxnSpLocks/>
              <a:stCxn id="10" idx="3"/>
              <a:endCxn id="7" idx="3"/>
            </p:cNvCxnSpPr>
            <p:nvPr/>
          </p:nvCxnSpPr>
          <p:spPr>
            <a:xfrm flipH="1">
              <a:off x="3335401" y="3089747"/>
              <a:ext cx="479656" cy="866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260189-3D64-7E28-261C-8D273B09D09E}"/>
                </a:ext>
              </a:extLst>
            </p:cNvPr>
            <p:cNvCxnSpPr>
              <a:cxnSpLocks/>
              <a:stCxn id="9" idx="0"/>
              <a:endCxn id="7" idx="3"/>
            </p:cNvCxnSpPr>
            <p:nvPr/>
          </p:nvCxnSpPr>
          <p:spPr>
            <a:xfrm flipH="1" flipV="1">
              <a:off x="3335401" y="3176380"/>
              <a:ext cx="464651" cy="398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E42F7F-0105-7058-2BD3-7DA0848CF7B0}"/>
                </a:ext>
              </a:extLst>
            </p:cNvPr>
            <p:cNvCxnSpPr>
              <a:cxnSpLocks/>
              <a:stCxn id="14" idx="0"/>
              <a:endCxn id="7" idx="2"/>
            </p:cNvCxnSpPr>
            <p:nvPr/>
          </p:nvCxnSpPr>
          <p:spPr>
            <a:xfrm flipV="1">
              <a:off x="3100989" y="3409949"/>
              <a:ext cx="2498" cy="4500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BFB0CF-67B0-E99A-1F0C-EE5D01FEBEBC}"/>
                </a:ext>
              </a:extLst>
            </p:cNvPr>
            <p:cNvCxnSpPr>
              <a:cxnSpLocks/>
              <a:stCxn id="13" idx="3"/>
              <a:endCxn id="7" idx="1"/>
            </p:cNvCxnSpPr>
            <p:nvPr/>
          </p:nvCxnSpPr>
          <p:spPr>
            <a:xfrm flipV="1">
              <a:off x="2361360" y="3176380"/>
              <a:ext cx="510213" cy="9276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B361FE5-F910-2AA7-688F-3F63EA7EE86B}"/>
                </a:ext>
              </a:extLst>
            </p:cNvPr>
            <p:cNvCxnSpPr>
              <a:cxnSpLocks/>
              <a:stCxn id="4" idx="5"/>
              <a:endCxn id="9" idx="0"/>
            </p:cNvCxnSpPr>
            <p:nvPr/>
          </p:nvCxnSpPr>
          <p:spPr>
            <a:xfrm>
              <a:off x="3356018" y="2525702"/>
              <a:ext cx="444034" cy="10494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EFEB9B-0D9D-4C13-5960-551CA80AC696}"/>
                </a:ext>
              </a:extLst>
            </p:cNvPr>
            <p:cNvCxnSpPr>
              <a:cxnSpLocks/>
              <a:stCxn id="10" idx="4"/>
              <a:endCxn id="9" idx="0"/>
            </p:cNvCxnSpPr>
            <p:nvPr/>
          </p:nvCxnSpPr>
          <p:spPr>
            <a:xfrm flipH="1">
              <a:off x="3800052" y="3158158"/>
              <a:ext cx="187192" cy="4169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444A00-E790-7D8B-F0B7-840877CD5ABB}"/>
                </a:ext>
              </a:extLst>
            </p:cNvPr>
            <p:cNvCxnSpPr>
              <a:cxnSpLocks/>
              <a:stCxn id="4" idx="5"/>
              <a:endCxn id="10" idx="1"/>
            </p:cNvCxnSpPr>
            <p:nvPr/>
          </p:nvCxnSpPr>
          <p:spPr>
            <a:xfrm>
              <a:off x="3356018" y="2525702"/>
              <a:ext cx="459039" cy="233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553799-8529-C42C-ECDD-659C1F011244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2890221" y="2604047"/>
            <a:ext cx="748396" cy="346794"/>
          </a:xfrm>
          <a:prstGeom prst="straightConnector1">
            <a:avLst/>
          </a:prstGeom>
          <a:ln w="47625" cmpd="dbl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2197FF-50FC-92D2-688D-63E751A54C36}"/>
              </a:ext>
            </a:extLst>
          </p:cNvPr>
          <p:cNvGrpSpPr/>
          <p:nvPr/>
        </p:nvGrpSpPr>
        <p:grpSpPr>
          <a:xfrm>
            <a:off x="6875351" y="2123210"/>
            <a:ext cx="2333220" cy="2200192"/>
            <a:chOff x="1897532" y="2126974"/>
            <a:chExt cx="2333220" cy="220019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958819-AFAE-36E6-2B46-02AA0063F817}"/>
                </a:ext>
              </a:extLst>
            </p:cNvPr>
            <p:cNvSpPr/>
            <p:nvPr/>
          </p:nvSpPr>
          <p:spPr>
            <a:xfrm>
              <a:off x="2940323" y="2126974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AED5B06-DA36-B26B-1CE1-F983D487B4EA}"/>
                </a:ext>
              </a:extLst>
            </p:cNvPr>
            <p:cNvSpPr/>
            <p:nvPr/>
          </p:nvSpPr>
          <p:spPr>
            <a:xfrm>
              <a:off x="2871573" y="2942810"/>
              <a:ext cx="463828" cy="4671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AFD631C-B9C3-B7F9-F0A9-023C306AC29D}"/>
                </a:ext>
              </a:extLst>
            </p:cNvPr>
            <p:cNvSpPr/>
            <p:nvPr/>
          </p:nvSpPr>
          <p:spPr>
            <a:xfrm>
              <a:off x="3556543" y="3575108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A047475-807A-B83D-4771-8881E0C2BE9A}"/>
                </a:ext>
              </a:extLst>
            </p:cNvPr>
            <p:cNvSpPr/>
            <p:nvPr/>
          </p:nvSpPr>
          <p:spPr>
            <a:xfrm>
              <a:off x="3743735" y="2691019"/>
              <a:ext cx="487017" cy="467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F04413-CAA7-B5CB-E52C-93577F75592D}"/>
                </a:ext>
              </a:extLst>
            </p:cNvPr>
            <p:cNvCxnSpPr>
              <a:stCxn id="55" idx="4"/>
              <a:endCxn id="56" idx="0"/>
            </p:cNvCxnSpPr>
            <p:nvPr/>
          </p:nvCxnSpPr>
          <p:spPr>
            <a:xfrm flipH="1">
              <a:off x="3103487" y="2594113"/>
              <a:ext cx="80345" cy="34869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C303AF-41AC-B885-63B1-9EE797FFD304}"/>
                </a:ext>
              </a:extLst>
            </p:cNvPr>
            <p:cNvSpPr/>
            <p:nvPr/>
          </p:nvSpPr>
          <p:spPr>
            <a:xfrm>
              <a:off x="1897532" y="3035575"/>
              <a:ext cx="463828" cy="46713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2E3105B-BCD1-603B-874C-EE7A636A3DCF}"/>
                </a:ext>
              </a:extLst>
            </p:cNvPr>
            <p:cNvSpPr/>
            <p:nvPr/>
          </p:nvSpPr>
          <p:spPr>
            <a:xfrm>
              <a:off x="2869075" y="3860027"/>
              <a:ext cx="463828" cy="46713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8931FEF-7C0B-3BC1-0C81-263B27763CE8}"/>
                </a:ext>
              </a:extLst>
            </p:cNvPr>
            <p:cNvCxnSpPr>
              <a:cxnSpLocks/>
              <a:stCxn id="58" idx="3"/>
              <a:endCxn id="56" idx="3"/>
            </p:cNvCxnSpPr>
            <p:nvPr/>
          </p:nvCxnSpPr>
          <p:spPr>
            <a:xfrm flipH="1">
              <a:off x="3335401" y="3089747"/>
              <a:ext cx="479656" cy="8663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E43B173-2A5F-3809-C13D-463D9748837A}"/>
                </a:ext>
              </a:extLst>
            </p:cNvPr>
            <p:cNvCxnSpPr>
              <a:cxnSpLocks/>
              <a:stCxn id="57" idx="0"/>
              <a:endCxn id="56" idx="3"/>
            </p:cNvCxnSpPr>
            <p:nvPr/>
          </p:nvCxnSpPr>
          <p:spPr>
            <a:xfrm flipH="1" flipV="1">
              <a:off x="3335401" y="3176380"/>
              <a:ext cx="464651" cy="398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3EC63D8-EE35-2DEE-6A40-F926BB6F23F5}"/>
                </a:ext>
              </a:extLst>
            </p:cNvPr>
            <p:cNvCxnSpPr>
              <a:cxnSpLocks/>
              <a:stCxn id="61" idx="0"/>
              <a:endCxn id="56" idx="2"/>
            </p:cNvCxnSpPr>
            <p:nvPr/>
          </p:nvCxnSpPr>
          <p:spPr>
            <a:xfrm flipV="1">
              <a:off x="3100989" y="3409949"/>
              <a:ext cx="2498" cy="45007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B0F279-1F13-8FCB-6C66-55BF841DB231}"/>
                </a:ext>
              </a:extLst>
            </p:cNvPr>
            <p:cNvCxnSpPr>
              <a:cxnSpLocks/>
              <a:stCxn id="60" idx="3"/>
              <a:endCxn id="56" idx="1"/>
            </p:cNvCxnSpPr>
            <p:nvPr/>
          </p:nvCxnSpPr>
          <p:spPr>
            <a:xfrm flipV="1">
              <a:off x="2361360" y="3176380"/>
              <a:ext cx="510213" cy="9276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30210BD-B146-2CCE-7D75-898C87711C45}"/>
                </a:ext>
              </a:extLst>
            </p:cNvPr>
            <p:cNvCxnSpPr>
              <a:cxnSpLocks/>
              <a:stCxn id="55" idx="5"/>
              <a:endCxn id="57" idx="0"/>
            </p:cNvCxnSpPr>
            <p:nvPr/>
          </p:nvCxnSpPr>
          <p:spPr>
            <a:xfrm>
              <a:off x="3356018" y="2525702"/>
              <a:ext cx="444034" cy="104940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FA69D6-F5DA-2040-F12D-A167943421E7}"/>
                </a:ext>
              </a:extLst>
            </p:cNvPr>
            <p:cNvCxnSpPr>
              <a:cxnSpLocks/>
              <a:stCxn id="58" idx="4"/>
              <a:endCxn id="57" idx="0"/>
            </p:cNvCxnSpPr>
            <p:nvPr/>
          </p:nvCxnSpPr>
          <p:spPr>
            <a:xfrm flipH="1">
              <a:off x="3800052" y="3158158"/>
              <a:ext cx="187192" cy="4169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77AF73E-948D-89C4-ED4D-6596CDE01A1D}"/>
                </a:ext>
              </a:extLst>
            </p:cNvPr>
            <p:cNvCxnSpPr>
              <a:cxnSpLocks/>
              <a:stCxn id="55" idx="5"/>
              <a:endCxn id="58" idx="1"/>
            </p:cNvCxnSpPr>
            <p:nvPr/>
          </p:nvCxnSpPr>
          <p:spPr>
            <a:xfrm>
              <a:off x="3356018" y="2525702"/>
              <a:ext cx="459039" cy="23372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0439E207-DE70-0928-6FEC-6D474E1ACED1}"/>
              </a:ext>
            </a:extLst>
          </p:cNvPr>
          <p:cNvSpPr/>
          <p:nvPr/>
        </p:nvSpPr>
        <p:spPr>
          <a:xfrm>
            <a:off x="1555799" y="2122666"/>
            <a:ext cx="487017" cy="4671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BBD24F13-86B2-D076-5B92-F8333EE4CE22}"/>
              </a:ext>
            </a:extLst>
          </p:cNvPr>
          <p:cNvSpPr/>
          <p:nvPr/>
        </p:nvSpPr>
        <p:spPr>
          <a:xfrm>
            <a:off x="10369398" y="1881479"/>
            <a:ext cx="487017" cy="47111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08274AF-80D1-5FD5-CBFF-BB63A863330A}"/>
              </a:ext>
            </a:extLst>
          </p:cNvPr>
          <p:cNvCxnSpPr>
            <a:cxnSpLocks/>
            <a:stCxn id="77" idx="2"/>
            <a:endCxn id="55" idx="6"/>
          </p:cNvCxnSpPr>
          <p:nvPr/>
        </p:nvCxnSpPr>
        <p:spPr>
          <a:xfrm flipH="1">
            <a:off x="8405159" y="2119024"/>
            <a:ext cx="1103517" cy="23775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1E1CFE41-7BF0-9DDB-70C7-CCF2B298896B}"/>
              </a:ext>
            </a:extLst>
          </p:cNvPr>
          <p:cNvSpPr/>
          <p:nvPr/>
        </p:nvSpPr>
        <p:spPr>
          <a:xfrm>
            <a:off x="9508676" y="1885454"/>
            <a:ext cx="487017" cy="46713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D8BF1D0-4404-D07B-7800-7D42DD47F42B}"/>
              </a:ext>
            </a:extLst>
          </p:cNvPr>
          <p:cNvCxnSpPr>
            <a:cxnSpLocks/>
            <a:stCxn id="77" idx="3"/>
            <a:endCxn id="58" idx="7"/>
          </p:cNvCxnSpPr>
          <p:nvPr/>
        </p:nvCxnSpPr>
        <p:spPr>
          <a:xfrm flipH="1">
            <a:off x="9137249" y="2284182"/>
            <a:ext cx="442749" cy="47148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19F7134-3365-FACC-D993-5783417EE407}"/>
              </a:ext>
            </a:extLst>
          </p:cNvPr>
          <p:cNvCxnSpPr>
            <a:cxnSpLocks/>
            <a:stCxn id="77" idx="4"/>
            <a:endCxn id="57" idx="7"/>
          </p:cNvCxnSpPr>
          <p:nvPr/>
        </p:nvCxnSpPr>
        <p:spPr>
          <a:xfrm flipH="1">
            <a:off x="8950057" y="2352593"/>
            <a:ext cx="802128" cy="12871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25BF53-4B63-5B0C-8209-1B4DA5A1EBB6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7411453" y="2284182"/>
            <a:ext cx="2168545" cy="887889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4A7007-9094-452C-BB1A-9A8E8A536811}"/>
              </a:ext>
            </a:extLst>
          </p:cNvPr>
          <p:cNvCxnSpPr>
            <a:cxnSpLocks/>
            <a:stCxn id="77" idx="4"/>
            <a:endCxn id="61" idx="3"/>
          </p:cNvCxnSpPr>
          <p:nvPr/>
        </p:nvCxnSpPr>
        <p:spPr>
          <a:xfrm flipH="1">
            <a:off x="8310722" y="2352593"/>
            <a:ext cx="1441463" cy="173724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05244D2-3601-6A2F-30D3-FC8B7C897347}"/>
              </a:ext>
            </a:extLst>
          </p:cNvPr>
          <p:cNvSpPr txBox="1"/>
          <p:nvPr/>
        </p:nvSpPr>
        <p:spPr>
          <a:xfrm>
            <a:off x="3406286" y="5053263"/>
            <a:ext cx="93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BEB9AE-D9B7-16B7-0639-25DCAC6E8224}"/>
              </a:ext>
            </a:extLst>
          </p:cNvPr>
          <p:cNvSpPr txBox="1"/>
          <p:nvPr/>
        </p:nvSpPr>
        <p:spPr>
          <a:xfrm>
            <a:off x="7589465" y="5053263"/>
            <a:ext cx="93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EXT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039A9F-8D91-F9BB-2D0C-580B01D537FE}"/>
              </a:ext>
            </a:extLst>
          </p:cNvPr>
          <p:cNvCxnSpPr>
            <a:cxnSpLocks/>
            <a:stCxn id="6" idx="4"/>
            <a:endCxn id="9" idx="2"/>
          </p:cNvCxnSpPr>
          <p:nvPr/>
        </p:nvCxnSpPr>
        <p:spPr>
          <a:xfrm>
            <a:off x="2890221" y="2604047"/>
            <a:ext cx="1456142" cy="120032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A937E9-D2C6-E42B-0BCC-EF3D36B9C8C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890221" y="2356236"/>
            <a:ext cx="839922" cy="24781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48B51D-4239-706A-A153-E155B5702DB6}"/>
              </a:ext>
            </a:extLst>
          </p:cNvPr>
          <p:cNvCxnSpPr>
            <a:cxnSpLocks/>
            <a:stCxn id="6" idx="4"/>
            <a:endCxn id="10" idx="2"/>
          </p:cNvCxnSpPr>
          <p:nvPr/>
        </p:nvCxnSpPr>
        <p:spPr>
          <a:xfrm>
            <a:off x="2890221" y="2604047"/>
            <a:ext cx="1643334" cy="31623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97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10728</TotalTime>
  <Words>14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Catherine Laing</dc:creator>
  <cp:lastModifiedBy>Catherine Laing</cp:lastModifiedBy>
  <cp:revision>5</cp:revision>
  <dcterms:created xsi:type="dcterms:W3CDTF">2023-11-10T15:25:15Z</dcterms:created>
  <dcterms:modified xsi:type="dcterms:W3CDTF">2024-03-07T17:15:56Z</dcterms:modified>
</cp:coreProperties>
</file>