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Title: Conversion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Analyzed conversion rates between two marketing groups to optimize ROI.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conversion_rate</a:t>
            </a:r>
          </a:p>
        </p:txBody>
      </p:sp>
      <p:pic>
        <p:nvPicPr>
          <p:cNvPr id="3" name="Picture 2" descr="conversion_rate_by_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roi_comparison</a:t>
            </a:r>
          </a:p>
        </p:txBody>
      </p:sp>
      <p:pic>
        <p:nvPicPr>
          <p:cNvPr id="3" name="Picture 2" descr="roi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revenue_distribution</a:t>
            </a:r>
          </a:p>
        </p:txBody>
      </p:sp>
      <p:pic>
        <p:nvPicPr>
          <p:cNvPr id="3" name="Picture 2" descr="revenu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Group B outperformed Group A with a conversion rate of 0.0097.</a:t>
            </a:r>
          </a:p>
          <a:p>
            <a:pPr/>
            <a:r>
              <a:t>ROI for Group A is higher at 10.34 compared to 9.17 for Group B.</a:t>
            </a:r>
          </a:p>
          <a:p>
            <a:pPr/>
            <a:r>
              <a:t>Consider scaling Group B's approach to maximize revenue.</a:t>
            </a:r>
          </a:p>
          <a:p>
            <a:pPr/>
            <a:r>
              <a:t>Further testing recommended to explore additional optimizations.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Hypothesis: Different marketing strategies impact conversion rates.</a:t>
            </a:r>
          </a:p>
          <a:p>
            <a:pPr/>
            <a:r>
              <a:t>Objective: Identify the more effective strategy based on metrics.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cleaned for accuracy; metrics defined for clarity.</a:t>
            </a:r>
          </a:p>
          <a:p>
            <a:pPr/>
            <a:r>
              <a:t>Key metrics: Conversion Rate (CR), ROI, Revenue per User (RPU).</a:t>
            </a:r>
          </a:p>
          <a:p>
            <a:pPr/>
            <a:r>
              <a:t>Statistical tests: T-tests for CR and RPU comparisons.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Group A: CR = 0.0059, ROI = 10.34, Revenue/User = $0.29.</a:t>
            </a:r>
          </a:p>
          <a:p>
            <a:pPr/>
            <a:r>
              <a:t>Group B: CR = 0.0097, ROI = 9.17, Revenue/User = $0.49.</a:t>
            </a:r>
          </a:p>
          <a:p>
            <a:pPr/>
            <a:r>
              <a:t>Absolute CR lift of 0.0039 (65.6% relative increase).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P-value for CR test is 0.00, indicating strong significance.</a:t>
            </a:r>
          </a:p>
          <a:p>
            <a:pPr/>
            <a:r>
              <a:t>95% CI for CR lift: [0.0037, 0.0040].</a:t>
            </a:r>
          </a:p>
          <a:p>
            <a:pPr/>
            <a:r>
              <a:t>RPU test p-value is 0.004, confirming significant differences.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Blockers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Assumed average order value consistent across groups.</a:t>
            </a:r>
          </a:p>
          <a:p>
            <a:pPr/>
            <a:r>
              <a:t>Limited reach for Group B may affect long-term results.</a:t>
            </a:r>
          </a:p>
          <a:p>
            <a:pPr/>
            <a:r>
              <a:t>Potential external factors influencing user behavior.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Scale Group B's strategy to enhance overall performance.</a:t>
            </a:r>
          </a:p>
          <a:p>
            <a:pPr/>
            <a:r>
              <a:t>Continue testing to refine marketing approaches.</a:t>
            </a:r>
          </a:p>
          <a:p>
            <a:pPr/>
            <a:r>
              <a:t>Investigate factors affecting Group A's lower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reports/charts/conversion_rate_by_group.png</a:t>
            </a:r>
          </a:p>
          <a:p>
            <a:pPr/>
            <a:r>
              <a:t>reports/charts/roi_comparison.png</a:t>
            </a:r>
          </a:p>
          <a:p>
            <a:pPr/>
            <a:r>
              <a:t>reports/charts/revenue_distribution.png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