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D72427-A681-43DE-BD0F-15CDD8EA2667}">
  <a:tblStyle styleId="{69D72427-A681-43DE-BD0F-15CDD8EA2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20bfb072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20bfb072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fb5a83dcd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fb5a83dcd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0bfb07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20bfb07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b5a83dcd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b5a83dcd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0eb14568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0eb14568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6034eb8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6034eb8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fb5a83dcd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fb5a83dcd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fbb0122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fbb0122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b5a83dcd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b5a83dcd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b5a83dcd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b5a83dcd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1d95dcd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1d95dcd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d95dcd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d95dcd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46034eb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46034eb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46034eb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46034eb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46034eb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46034eb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id321axn/amazon-alexa-review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8075" y="876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Alexa Review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0950" y="4035436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Catherine Somers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Key Findings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Ratings need to be greater than 3 to be considered positive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Distribution among feedback and ratings is highly skewed on the positive side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What may help in the future is to stratify the data to avoid a class imbalance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Customers were mostly likely to write reviews on Monday and gave feedback mostly in July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52600" y="21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Trained and tested using Random Forest and Gradient Boosting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In each scoring criteria, each model performed well and scored high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Metrics used: Precision, Recall, F1 Score, and Confusion Matrix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152475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Performance: Visualizations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750" y="1159613"/>
            <a:ext cx="34480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225" y="1159625"/>
            <a:ext cx="35514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603975" y="4149875"/>
            <a:ext cx="7908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Looks at least a 0.6 threshold for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both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ROC Curve and Precision Recall Curve looking at bad reviews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targeted variable was feedback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Table below summarizes performance on negative reviews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215525" y="2226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{69D72427-A681-43DE-BD0F-15CDD8EA2667}</a:tableStyleId>
              </a:tblPr>
              <a:tblGrid>
                <a:gridCol w="1291425"/>
                <a:gridCol w="1291425"/>
                <a:gridCol w="1291425"/>
                <a:gridCol w="1291425"/>
                <a:gridCol w="1291425"/>
              </a:tblGrid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 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0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47775"/>
            <a:ext cx="37528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61000" y="3978350"/>
            <a:ext cx="8022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Collectively, the three models had high performance as seen in the graphs above.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BERT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33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>
                <a:solidFill>
                  <a:srgbClr val="000000"/>
                </a:solidFill>
              </a:rPr>
              <a:t>For each rating class:	</a:t>
            </a:r>
            <a:r>
              <a:rPr lang="en">
                <a:solidFill>
                  <a:srgbClr val="000000"/>
                </a:solidFill>
              </a:rPr>
              <a:t>				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7"/>
          <p:cNvGraphicFramePr/>
          <p:nvPr/>
        </p:nvGraphicFramePr>
        <p:xfrm>
          <a:off x="867250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{69D72427-A681-43DE-BD0F-15CDD8EA2667}</a:tableStyleId>
              </a:tblPr>
              <a:tblGrid>
                <a:gridCol w="944900"/>
                <a:gridCol w="1098825"/>
              </a:tblGrid>
              <a:tr h="33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7"/>
          <p:cNvSpPr txBox="1"/>
          <p:nvPr/>
        </p:nvSpPr>
        <p:spPr>
          <a:xfrm>
            <a:off x="3661200" y="1187850"/>
            <a:ext cx="2043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Model Performance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3730775" y="165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{69D72427-A681-43DE-BD0F-15CDD8EA2667}</a:tableStyleId>
              </a:tblPr>
              <a:tblGrid>
                <a:gridCol w="1350850"/>
                <a:gridCol w="986975"/>
                <a:gridCol w="1168925"/>
                <a:gridCol w="1168925"/>
              </a:tblGrid>
              <a:tr h="31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Gradient Boosting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Takeaway:</a:t>
            </a:r>
            <a:r>
              <a:rPr lang="en" sz="1900">
                <a:solidFill>
                  <a:srgbClr val="000000"/>
                </a:solidFill>
              </a:rPr>
              <a:t> Predicting what determines negative feedback is more than just looking at the rating.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If we look at the text a customer used in their written review, it helps gives us more insight why they chose certain rating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Based on performance, the model I would pick would be XGBoost since it had highest rate of prediction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Use a bigger dataset when doing multi-class classification 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Customers are going to usually find things they will like and not like about an Amazon Alexa product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Potential Issue: </a:t>
            </a:r>
            <a:r>
              <a:rPr lang="en" sz="1900">
                <a:solidFill>
                  <a:srgbClr val="000000"/>
                </a:solidFill>
              </a:rPr>
              <a:t>A product that is missing additional features or creates ease of use problems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Aim for this project: </a:t>
            </a:r>
            <a:r>
              <a:rPr lang="en" sz="1900">
                <a:solidFill>
                  <a:srgbClr val="000000"/>
                </a:solidFill>
              </a:rPr>
              <a:t>To be able to predict negative feedback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Audience:</a:t>
            </a:r>
            <a:r>
              <a:rPr lang="en" sz="1900">
                <a:solidFill>
                  <a:srgbClr val="000000"/>
                </a:solidFill>
              </a:rPr>
              <a:t> Product Management and Sales side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How this can help 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Improving future product versions</a:t>
            </a:r>
            <a:endParaRPr sz="1900">
              <a:solidFill>
                <a:srgbClr val="000000"/>
              </a:solidFill>
            </a:endParaRPr>
          </a:p>
          <a:p>
            <a:pPr indent="-3492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Positively drive product sales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Obtain Amazon Alexa Review dataset from Kaggle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Took </a:t>
            </a:r>
            <a:r>
              <a:rPr lang="en" sz="1900" u="sng">
                <a:solidFill>
                  <a:srgbClr val="E0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 Alexa Review data</a:t>
            </a:r>
            <a:r>
              <a:rPr lang="en" sz="1900">
                <a:solidFill>
                  <a:schemeClr val="dk1"/>
                </a:solidFill>
              </a:rPr>
              <a:t>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Raw data: Total of 3151 values for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For each review there are 5 columns: rating, date, variation,  verified_reviews, and feedback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Rating, verified_reviews, and feedback relevant for analysis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Rating has product rating on scale of 1-5, verified_reviews is composed of review text, and feedback denotes whether feedback is positive or negative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Wrangling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Imported the .tsv file and formatted it into a Pandas dataframe.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" sz="1900">
                <a:solidFill>
                  <a:srgbClr val="000000"/>
                </a:solidFill>
              </a:rPr>
              <a:t>Cleaning</a:t>
            </a:r>
            <a:r>
              <a:rPr lang="en" sz="1900">
                <a:solidFill>
                  <a:srgbClr val="000000"/>
                </a:solidFill>
              </a:rPr>
              <a:t>: 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Retain relevant columns and rows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Extract year, month, day of the week, and review length into separate columns</a:t>
            </a:r>
            <a:endParaRPr sz="1900">
              <a:solidFill>
                <a:srgbClr val="000000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■"/>
            </a:pPr>
            <a:r>
              <a:rPr lang="en" sz="1900">
                <a:solidFill>
                  <a:srgbClr val="000000"/>
                </a:solidFill>
              </a:rPr>
              <a:t>Estimating review length is an important feature for text classification in Natural Language Processing (NLP)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38" y="1097300"/>
            <a:ext cx="5943526" cy="29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81650" y="4125750"/>
            <a:ext cx="8715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Plotting Rating and Feedback on a bar graph shows that in order for feedback to be considered positive, its rating has to be 3 or greater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25" y="1007825"/>
            <a:ext cx="3564975" cy="32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50" y="1017734"/>
            <a:ext cx="3564975" cy="32348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82050" y="4328250"/>
            <a:ext cx="8471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n" sz="1300"/>
              <a:t>In both cases, we see distribution among feedback and ratings is highly skewed on the positive side. For the most part, products have been well received by the customers.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Reviews and Feedback Type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00" y="1174750"/>
            <a:ext cx="6388624" cy="31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333500" y="4335650"/>
            <a:ext cx="8520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with negative reviews have a tendency to write a longer review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85825" y="148575"/>
            <a:ext cx="31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 Variation and Rating</a:t>
            </a:r>
            <a:endParaRPr sz="24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154125" y="1208050"/>
            <a:ext cx="3306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Black Dot variant of Amazon Alexa products has the most ratings of 5 among the Amazon Alexa products in the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00" y="191925"/>
            <a:ext cx="5239725" cy="4525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Week, Month and Feedback Type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" y="1458725"/>
            <a:ext cx="4446226" cy="23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11500" y="4172625"/>
            <a:ext cx="8320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Customers most likely to write their feedback on Monday and during the month of July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651" y="1429113"/>
            <a:ext cx="4446224" cy="243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