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6" r:id="rId11"/>
    <p:sldId id="311" r:id="rId12"/>
    <p:sldId id="308" r:id="rId13"/>
    <p:sldId id="310" r:id="rId14"/>
    <p:sldId id="309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B08B1-129E-4345-A1EB-CA342FDD8611}" v="3" dt="2021-02-04T18:55:56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4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216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ossing" userId="4c3e104b86fecf36" providerId="LiveId" clId="{C64B08B1-129E-4345-A1EB-CA342FDD8611}"/>
    <pc:docChg chg="undo custSel addSld modSld sldOrd">
      <pc:chgData name="Jordan Mossing" userId="4c3e104b86fecf36" providerId="LiveId" clId="{C64B08B1-129E-4345-A1EB-CA342FDD8611}" dt="2021-02-04T19:03:13.787" v="265" actId="700"/>
      <pc:docMkLst>
        <pc:docMk/>
      </pc:docMkLst>
      <pc:sldChg chg="addSp delSp modSp mod modClrScheme chgLayout">
        <pc:chgData name="Jordan Mossing" userId="4c3e104b86fecf36" providerId="LiveId" clId="{C64B08B1-129E-4345-A1EB-CA342FDD8611}" dt="2021-02-04T18:52:46.691" v="76" actId="700"/>
        <pc:sldMkLst>
          <pc:docMk/>
          <pc:sldMk cId="2933514334" sldId="300"/>
        </pc:sldMkLst>
        <pc:spChg chg="mod ord">
          <ac:chgData name="Jordan Mossing" userId="4c3e104b86fecf36" providerId="LiveId" clId="{C64B08B1-129E-4345-A1EB-CA342FDD8611}" dt="2021-02-04T18:52:46.691" v="76" actId="700"/>
          <ac:spMkLst>
            <pc:docMk/>
            <pc:sldMk cId="2933514334" sldId="300"/>
            <ac:spMk id="2" creationId="{75AC86D3-8FD1-4F47-A319-7D0542E48B2F}"/>
          </ac:spMkLst>
        </pc:spChg>
        <pc:spChg chg="add del mod ord">
          <ac:chgData name="Jordan Mossing" userId="4c3e104b86fecf36" providerId="LiveId" clId="{C64B08B1-129E-4345-A1EB-CA342FDD8611}" dt="2021-02-04T18:52:46.691" v="76" actId="700"/>
          <ac:spMkLst>
            <pc:docMk/>
            <pc:sldMk cId="2933514334" sldId="300"/>
            <ac:spMk id="5" creationId="{D447DF14-30E9-48F3-9968-3E3FA0EA2D3E}"/>
          </ac:spMkLst>
        </pc:spChg>
        <pc:spChg chg="add del mod ord">
          <ac:chgData name="Jordan Mossing" userId="4c3e104b86fecf36" providerId="LiveId" clId="{C64B08B1-129E-4345-A1EB-CA342FDD8611}" dt="2021-02-04T18:52:46.691" v="76" actId="700"/>
          <ac:spMkLst>
            <pc:docMk/>
            <pc:sldMk cId="2933514334" sldId="300"/>
            <ac:spMk id="6" creationId="{701D3F2B-D0FE-42A6-90F9-E235F67ACD0F}"/>
          </ac:spMkLst>
        </pc:spChg>
      </pc:sldChg>
      <pc:sldChg chg="modSp mod">
        <pc:chgData name="Jordan Mossing" userId="4c3e104b86fecf36" providerId="LiveId" clId="{C64B08B1-129E-4345-A1EB-CA342FDD8611}" dt="2021-02-04T18:50:10.892" v="16" actId="20577"/>
        <pc:sldMkLst>
          <pc:docMk/>
          <pc:sldMk cId="2035019082" sldId="301"/>
        </pc:sldMkLst>
        <pc:spChg chg="mod">
          <ac:chgData name="Jordan Mossing" userId="4c3e104b86fecf36" providerId="LiveId" clId="{C64B08B1-129E-4345-A1EB-CA342FDD8611}" dt="2021-02-04T18:50:10.892" v="16" actId="20577"/>
          <ac:spMkLst>
            <pc:docMk/>
            <pc:sldMk cId="2035019082" sldId="301"/>
            <ac:spMk id="2" creationId="{17499E14-E01E-4B22-B678-E4BC1A963508}"/>
          </ac:spMkLst>
        </pc:spChg>
      </pc:sldChg>
      <pc:sldChg chg="modSp mod ord">
        <pc:chgData name="Jordan Mossing" userId="4c3e104b86fecf36" providerId="LiveId" clId="{C64B08B1-129E-4345-A1EB-CA342FDD8611}" dt="2021-02-04T18:59:10.548" v="218"/>
        <pc:sldMkLst>
          <pc:docMk/>
          <pc:sldMk cId="1365965936" sldId="302"/>
        </pc:sldMkLst>
        <pc:spChg chg="mod">
          <ac:chgData name="Jordan Mossing" userId="4c3e104b86fecf36" providerId="LiveId" clId="{C64B08B1-129E-4345-A1EB-CA342FDD8611}" dt="2021-02-04T18:50:17.884" v="25" actId="20577"/>
          <ac:spMkLst>
            <pc:docMk/>
            <pc:sldMk cId="1365965936" sldId="302"/>
            <ac:spMk id="2" creationId="{B23FAF15-6C45-4796-832B-45165F2077DB}"/>
          </ac:spMkLst>
        </pc:spChg>
      </pc:sldChg>
      <pc:sldChg chg="modSp mod ord">
        <pc:chgData name="Jordan Mossing" userId="4c3e104b86fecf36" providerId="LiveId" clId="{C64B08B1-129E-4345-A1EB-CA342FDD8611}" dt="2021-02-04T18:59:08.361" v="216"/>
        <pc:sldMkLst>
          <pc:docMk/>
          <pc:sldMk cId="142314106" sldId="303"/>
        </pc:sldMkLst>
        <pc:spChg chg="mod">
          <ac:chgData name="Jordan Mossing" userId="4c3e104b86fecf36" providerId="LiveId" clId="{C64B08B1-129E-4345-A1EB-CA342FDD8611}" dt="2021-02-04T18:50:26.453" v="37" actId="20577"/>
          <ac:spMkLst>
            <pc:docMk/>
            <pc:sldMk cId="142314106" sldId="303"/>
            <ac:spMk id="2" creationId="{F505E079-C125-405B-A1C5-6AFE6310B511}"/>
          </ac:spMkLst>
        </pc:spChg>
      </pc:sldChg>
      <pc:sldChg chg="modSp new mod">
        <pc:chgData name="Jordan Mossing" userId="4c3e104b86fecf36" providerId="LiveId" clId="{C64B08B1-129E-4345-A1EB-CA342FDD8611}" dt="2021-02-04T18:51:46.529" v="74" actId="20577"/>
        <pc:sldMkLst>
          <pc:docMk/>
          <pc:sldMk cId="4174700685" sldId="304"/>
        </pc:sldMkLst>
        <pc:spChg chg="mod">
          <ac:chgData name="Jordan Mossing" userId="4c3e104b86fecf36" providerId="LiveId" clId="{C64B08B1-129E-4345-A1EB-CA342FDD8611}" dt="2021-02-04T18:51:46.529" v="74" actId="20577"/>
          <ac:spMkLst>
            <pc:docMk/>
            <pc:sldMk cId="4174700685" sldId="304"/>
            <ac:spMk id="2" creationId="{A09E9308-851E-4D8E-845D-9C5DBC17CC9A}"/>
          </ac:spMkLst>
        </pc:spChg>
      </pc:sldChg>
      <pc:sldChg chg="addSp delSp modSp new mod setBg addAnim delAnim setClrOvrMap delDesignElem chgLayout">
        <pc:chgData name="Jordan Mossing" userId="4c3e104b86fecf36" providerId="LiveId" clId="{C64B08B1-129E-4345-A1EB-CA342FDD8611}" dt="2021-02-04T19:03:13.787" v="265" actId="700"/>
        <pc:sldMkLst>
          <pc:docMk/>
          <pc:sldMk cId="2117185979" sldId="305"/>
        </pc:sldMkLst>
        <pc:spChg chg="mod ord">
          <ac:chgData name="Jordan Mossing" userId="4c3e104b86fecf36" providerId="LiveId" clId="{C64B08B1-129E-4345-A1EB-CA342FDD8611}" dt="2021-02-04T19:03:13.787" v="265" actId="700"/>
          <ac:spMkLst>
            <pc:docMk/>
            <pc:sldMk cId="2117185979" sldId="305"/>
            <ac:spMk id="2" creationId="{9F3F7F7F-BCBA-4AB9-8348-EB3959B1932C}"/>
          </ac:spMkLst>
        </pc:spChg>
        <pc:spChg chg="add del mod">
          <ac:chgData name="Jordan Mossing" userId="4c3e104b86fecf36" providerId="LiveId" clId="{C64B08B1-129E-4345-A1EB-CA342FDD8611}" dt="2021-02-04T18:54:10.705" v="101" actId="26606"/>
          <ac:spMkLst>
            <pc:docMk/>
            <pc:sldMk cId="2117185979" sldId="305"/>
            <ac:spMk id="3" creationId="{4B2C7CE8-6678-49C3-92FB-2A229AC62A9A}"/>
          </ac:spMkLst>
        </pc:spChg>
        <pc:spChg chg="add del mod ord">
          <ac:chgData name="Jordan Mossing" userId="4c3e104b86fecf36" providerId="LiveId" clId="{C64B08B1-129E-4345-A1EB-CA342FDD8611}" dt="2021-02-04T18:55:05.192" v="104" actId="26606"/>
          <ac:spMkLst>
            <pc:docMk/>
            <pc:sldMk cId="2117185979" sldId="305"/>
            <ac:spMk id="4" creationId="{009F1F6A-2094-4E95-A39F-FB21C765CD02}"/>
          </ac:spMkLst>
        </pc:spChg>
        <pc:spChg chg="add del">
          <ac:chgData name="Jordan Mossing" userId="4c3e104b86fecf36" providerId="LiveId" clId="{C64B08B1-129E-4345-A1EB-CA342FDD8611}" dt="2021-02-04T18:54:55.013" v="102" actId="700"/>
          <ac:spMkLst>
            <pc:docMk/>
            <pc:sldMk cId="2117185979" sldId="305"/>
            <ac:spMk id="5" creationId="{39E3965E-AC41-4711-9D10-E25ABB132D86}"/>
          </ac:spMkLst>
        </pc:spChg>
        <pc:spChg chg="add del">
          <ac:chgData name="Jordan Mossing" userId="4c3e104b86fecf36" providerId="LiveId" clId="{C64B08B1-129E-4345-A1EB-CA342FDD8611}" dt="2021-02-04T18:54:55.013" v="102" actId="700"/>
          <ac:spMkLst>
            <pc:docMk/>
            <pc:sldMk cId="2117185979" sldId="305"/>
            <ac:spMk id="7" creationId="{8C6E698C-8155-4B8B-BDC9-B7299772B509}"/>
          </ac:spMkLst>
        </pc:spChg>
        <pc:spChg chg="add del">
          <ac:chgData name="Jordan Mossing" userId="4c3e104b86fecf36" providerId="LiveId" clId="{C64B08B1-129E-4345-A1EB-CA342FDD8611}" dt="2021-02-04T18:53:25.128" v="91" actId="26606"/>
          <ac:spMkLst>
            <pc:docMk/>
            <pc:sldMk cId="2117185979" sldId="305"/>
            <ac:spMk id="8" creationId="{F5FE1B2C-7BC1-4AE2-9A50-2A4A70A9D6A1}"/>
          </ac:spMkLst>
        </pc:spChg>
        <pc:spChg chg="add del">
          <ac:chgData name="Jordan Mossing" userId="4c3e104b86fecf36" providerId="LiveId" clId="{C64B08B1-129E-4345-A1EB-CA342FDD8611}" dt="2021-02-04T18:53:25.128" v="91" actId="26606"/>
          <ac:spMkLst>
            <pc:docMk/>
            <pc:sldMk cId="2117185979" sldId="305"/>
            <ac:spMk id="10" creationId="{97E8244A-2C81-4C0E-A929-3EC8EFF35564}"/>
          </ac:spMkLst>
        </pc:spChg>
        <pc:spChg chg="add del">
          <ac:chgData name="Jordan Mossing" userId="4c3e104b86fecf36" providerId="LiveId" clId="{C64B08B1-129E-4345-A1EB-CA342FDD8611}" dt="2021-02-04T18:54:55.013" v="102" actId="700"/>
          <ac:spMkLst>
            <pc:docMk/>
            <pc:sldMk cId="2117185979" sldId="305"/>
            <ac:spMk id="11" creationId="{B624C8D3-B9AD-4F4F-8554-4EAF3724DBCE}"/>
          </ac:spMkLst>
        </pc:spChg>
        <pc:spChg chg="add del mod ord">
          <ac:chgData name="Jordan Mossing" userId="4c3e104b86fecf36" providerId="LiveId" clId="{C64B08B1-129E-4345-A1EB-CA342FDD8611}" dt="2021-02-04T18:56:16.415" v="120" actId="26606"/>
          <ac:spMkLst>
            <pc:docMk/>
            <pc:sldMk cId="2117185979" sldId="305"/>
            <ac:spMk id="13" creationId="{0F2BB1FD-BDFE-4E62-9AE9-5F7D1D83CCE3}"/>
          </ac:spMkLst>
        </pc:spChg>
        <pc:spChg chg="add del">
          <ac:chgData name="Jordan Mossing" userId="4c3e104b86fecf36" providerId="LiveId" clId="{C64B08B1-129E-4345-A1EB-CA342FDD8611}" dt="2021-02-04T18:53:38.336" v="93" actId="26606"/>
          <ac:spMkLst>
            <pc:docMk/>
            <pc:sldMk cId="2117185979" sldId="305"/>
            <ac:spMk id="14" creationId="{C8DD82D3-D002-45B0-B16A-82B3DA4EFDDB}"/>
          </ac:spMkLst>
        </pc:spChg>
        <pc:spChg chg="add del">
          <ac:chgData name="Jordan Mossing" userId="4c3e104b86fecf36" providerId="LiveId" clId="{C64B08B1-129E-4345-A1EB-CA342FDD8611}" dt="2021-02-04T18:54:08.186" v="100" actId="26606"/>
          <ac:spMkLst>
            <pc:docMk/>
            <pc:sldMk cId="2117185979" sldId="305"/>
            <ac:spMk id="16" creationId="{B624C8D3-B9AD-4F4F-8554-4EAF3724DBCE}"/>
          </ac:spMkLst>
        </pc:spChg>
        <pc:spChg chg="add del">
          <ac:chgData name="Jordan Mossing" userId="4c3e104b86fecf36" providerId="LiveId" clId="{C64B08B1-129E-4345-A1EB-CA342FDD8611}" dt="2021-02-04T18:53:42.682" v="95" actId="26606"/>
          <ac:spMkLst>
            <pc:docMk/>
            <pc:sldMk cId="2117185979" sldId="305"/>
            <ac:spMk id="17" creationId="{39E3965E-AC41-4711-9D10-E25ABB132D86}"/>
          </ac:spMkLst>
        </pc:spChg>
        <pc:spChg chg="add del">
          <ac:chgData name="Jordan Mossing" userId="4c3e104b86fecf36" providerId="LiveId" clId="{C64B08B1-129E-4345-A1EB-CA342FDD8611}" dt="2021-02-04T18:53:42.682" v="95" actId="26606"/>
          <ac:spMkLst>
            <pc:docMk/>
            <pc:sldMk cId="2117185979" sldId="305"/>
            <ac:spMk id="19" creationId="{FBDCECDC-EEE3-4128-AA5E-82A8C08796E8}"/>
          </ac:spMkLst>
        </pc:spChg>
        <pc:spChg chg="add del">
          <ac:chgData name="Jordan Mossing" userId="4c3e104b86fecf36" providerId="LiveId" clId="{C64B08B1-129E-4345-A1EB-CA342FDD8611}" dt="2021-02-04T18:53:42.682" v="95" actId="26606"/>
          <ac:spMkLst>
            <pc:docMk/>
            <pc:sldMk cId="2117185979" sldId="305"/>
            <ac:spMk id="20" creationId="{4260EDE0-989C-4E16-AF94-F652294D828E}"/>
          </ac:spMkLst>
        </pc:spChg>
        <pc:spChg chg="add del">
          <ac:chgData name="Jordan Mossing" userId="4c3e104b86fecf36" providerId="LiveId" clId="{C64B08B1-129E-4345-A1EB-CA342FDD8611}" dt="2021-02-04T18:56:16.415" v="120" actId="26606"/>
          <ac:spMkLst>
            <pc:docMk/>
            <pc:sldMk cId="2117185979" sldId="305"/>
            <ac:spMk id="21" creationId="{416A0E3C-60E6-4F39-BC55-5F7C224E1F7C}"/>
          </ac:spMkLst>
        </pc:spChg>
        <pc:spChg chg="add del">
          <ac:chgData name="Jordan Mossing" userId="4c3e104b86fecf36" providerId="LiveId" clId="{C64B08B1-129E-4345-A1EB-CA342FDD8611}" dt="2021-02-04T18:54:08.186" v="100" actId="26606"/>
          <ac:spMkLst>
            <pc:docMk/>
            <pc:sldMk cId="2117185979" sldId="305"/>
            <ac:spMk id="22" creationId="{39E3965E-AC41-4711-9D10-E25ABB132D86}"/>
          </ac:spMkLst>
        </pc:spChg>
        <pc:spChg chg="add del">
          <ac:chgData name="Jordan Mossing" userId="4c3e104b86fecf36" providerId="LiveId" clId="{C64B08B1-129E-4345-A1EB-CA342FDD8611}" dt="2021-02-04T18:54:08.186" v="100" actId="26606"/>
          <ac:spMkLst>
            <pc:docMk/>
            <pc:sldMk cId="2117185979" sldId="305"/>
            <ac:spMk id="24" creationId="{8C6E698C-8155-4B8B-BDC9-B7299772B509}"/>
          </ac:spMkLst>
        </pc:spChg>
        <pc:spChg chg="add del">
          <ac:chgData name="Jordan Mossing" userId="4c3e104b86fecf36" providerId="LiveId" clId="{C64B08B1-129E-4345-A1EB-CA342FDD8611}" dt="2021-02-04T18:56:16.415" v="120" actId="26606"/>
          <ac:spMkLst>
            <pc:docMk/>
            <pc:sldMk cId="2117185979" sldId="305"/>
            <ac:spMk id="27" creationId="{C8DD82D3-D002-45B0-B16A-82B3DA4EFDDB}"/>
          </ac:spMkLst>
        </pc:spChg>
        <pc:spChg chg="add del">
          <ac:chgData name="Jordan Mossing" userId="4c3e104b86fecf36" providerId="LiveId" clId="{C64B08B1-129E-4345-A1EB-CA342FDD8611}" dt="2021-02-04T18:54:07.095" v="99" actId="26606"/>
          <ac:spMkLst>
            <pc:docMk/>
            <pc:sldMk cId="2117185979" sldId="305"/>
            <ac:spMk id="30" creationId="{39E3965E-AC41-4711-9D10-E25ABB132D86}"/>
          </ac:spMkLst>
        </pc:spChg>
        <pc:spChg chg="add del">
          <ac:chgData name="Jordan Mossing" userId="4c3e104b86fecf36" providerId="LiveId" clId="{C64B08B1-129E-4345-A1EB-CA342FDD8611}" dt="2021-02-04T18:56:12.967" v="115" actId="26606"/>
          <ac:spMkLst>
            <pc:docMk/>
            <pc:sldMk cId="2117185979" sldId="305"/>
            <ac:spMk id="33" creationId="{39E3965E-AC41-4711-9D10-E25ABB132D86}"/>
          </ac:spMkLst>
        </pc:spChg>
        <pc:spChg chg="add del">
          <ac:chgData name="Jordan Mossing" userId="4c3e104b86fecf36" providerId="LiveId" clId="{C64B08B1-129E-4345-A1EB-CA342FDD8611}" dt="2021-02-04T18:54:07.095" v="99" actId="26606"/>
          <ac:spMkLst>
            <pc:docMk/>
            <pc:sldMk cId="2117185979" sldId="305"/>
            <ac:spMk id="34" creationId="{F3B3B6C5-748F-437C-AE76-DB11FEA99E16}"/>
          </ac:spMkLst>
        </pc:spChg>
        <pc:spChg chg="add del">
          <ac:chgData name="Jordan Mossing" userId="4c3e104b86fecf36" providerId="LiveId" clId="{C64B08B1-129E-4345-A1EB-CA342FDD8611}" dt="2021-02-04T18:54:07.095" v="99" actId="26606"/>
          <ac:spMkLst>
            <pc:docMk/>
            <pc:sldMk cId="2117185979" sldId="305"/>
            <ac:spMk id="36" creationId="{197CEB5D-9BB2-475C-BA8D-AC88BB8C976E}"/>
          </ac:spMkLst>
        </pc:spChg>
        <pc:spChg chg="add del">
          <ac:chgData name="Jordan Mossing" userId="4c3e104b86fecf36" providerId="LiveId" clId="{C64B08B1-129E-4345-A1EB-CA342FDD8611}" dt="2021-02-04T18:56:12.967" v="115" actId="26606"/>
          <ac:spMkLst>
            <pc:docMk/>
            <pc:sldMk cId="2117185979" sldId="305"/>
            <ac:spMk id="37" creationId="{8C6E698C-8155-4B8B-BDC9-B7299772B509}"/>
          </ac:spMkLst>
        </pc:spChg>
        <pc:spChg chg="add del">
          <ac:chgData name="Jordan Mossing" userId="4c3e104b86fecf36" providerId="LiveId" clId="{C64B08B1-129E-4345-A1EB-CA342FDD8611}" dt="2021-02-04T18:56:12.967" v="115" actId="26606"/>
          <ac:spMkLst>
            <pc:docMk/>
            <pc:sldMk cId="2117185979" sldId="305"/>
            <ac:spMk id="41" creationId="{B624C8D3-B9AD-4F4F-8554-4EAF3724DBCE}"/>
          </ac:spMkLst>
        </pc:spChg>
        <pc:spChg chg="add del">
          <ac:chgData name="Jordan Mossing" userId="4c3e104b86fecf36" providerId="LiveId" clId="{C64B08B1-129E-4345-A1EB-CA342FDD8611}" dt="2021-02-04T18:56:15.184" v="117" actId="26606"/>
          <ac:spMkLst>
            <pc:docMk/>
            <pc:sldMk cId="2117185979" sldId="305"/>
            <ac:spMk id="43" creationId="{416A0E3C-60E6-4F39-BC55-5F7C224E1F7C}"/>
          </ac:spMkLst>
        </pc:spChg>
        <pc:spChg chg="add del">
          <ac:chgData name="Jordan Mossing" userId="4c3e104b86fecf36" providerId="LiveId" clId="{C64B08B1-129E-4345-A1EB-CA342FDD8611}" dt="2021-02-04T18:56:15.184" v="117" actId="26606"/>
          <ac:spMkLst>
            <pc:docMk/>
            <pc:sldMk cId="2117185979" sldId="305"/>
            <ac:spMk id="45" creationId="{3741B58E-3B65-4A01-A276-975AB2CF8A08}"/>
          </ac:spMkLst>
        </pc:spChg>
        <pc:spChg chg="add del">
          <ac:chgData name="Jordan Mossing" userId="4c3e104b86fecf36" providerId="LiveId" clId="{C64B08B1-129E-4345-A1EB-CA342FDD8611}" dt="2021-02-04T18:56:15.184" v="117" actId="26606"/>
          <ac:spMkLst>
            <pc:docMk/>
            <pc:sldMk cId="2117185979" sldId="305"/>
            <ac:spMk id="46" creationId="{7AAC67C3-831B-4AB1-A259-DFB839CAFAFC}"/>
          </ac:spMkLst>
        </pc:spChg>
        <pc:spChg chg="add del">
          <ac:chgData name="Jordan Mossing" userId="4c3e104b86fecf36" providerId="LiveId" clId="{C64B08B1-129E-4345-A1EB-CA342FDD8611}" dt="2021-02-04T18:56:15.184" v="117" actId="26606"/>
          <ac:spMkLst>
            <pc:docMk/>
            <pc:sldMk cId="2117185979" sldId="305"/>
            <ac:spMk id="47" creationId="{0F2BB1FD-BDFE-4E62-9AE9-5F7D1D83CCE3}"/>
          </ac:spMkLst>
        </pc:spChg>
        <pc:spChg chg="add del">
          <ac:chgData name="Jordan Mossing" userId="4c3e104b86fecf36" providerId="LiveId" clId="{C64B08B1-129E-4345-A1EB-CA342FDD8611}" dt="2021-02-04T18:56:16.395" v="119" actId="26606"/>
          <ac:spMkLst>
            <pc:docMk/>
            <pc:sldMk cId="2117185979" sldId="305"/>
            <ac:spMk id="49" creationId="{39E3965E-AC41-4711-9D10-E25ABB132D86}"/>
          </ac:spMkLst>
        </pc:spChg>
        <pc:spChg chg="add del">
          <ac:chgData name="Jordan Mossing" userId="4c3e104b86fecf36" providerId="LiveId" clId="{C64B08B1-129E-4345-A1EB-CA342FDD8611}" dt="2021-02-04T18:56:16.395" v="119" actId="26606"/>
          <ac:spMkLst>
            <pc:docMk/>
            <pc:sldMk cId="2117185979" sldId="305"/>
            <ac:spMk id="51" creationId="{8C6E698C-8155-4B8B-BDC9-B7299772B509}"/>
          </ac:spMkLst>
        </pc:spChg>
        <pc:spChg chg="add del">
          <ac:chgData name="Jordan Mossing" userId="4c3e104b86fecf36" providerId="LiveId" clId="{C64B08B1-129E-4345-A1EB-CA342FDD8611}" dt="2021-02-04T18:56:16.395" v="119" actId="26606"/>
          <ac:spMkLst>
            <pc:docMk/>
            <pc:sldMk cId="2117185979" sldId="305"/>
            <ac:spMk id="53" creationId="{B624C8D3-B9AD-4F4F-8554-4EAF3724DBCE}"/>
          </ac:spMkLst>
        </pc:spChg>
        <pc:spChg chg="add del">
          <ac:chgData name="Jordan Mossing" userId="4c3e104b86fecf36" providerId="LiveId" clId="{C64B08B1-129E-4345-A1EB-CA342FDD8611}" dt="2021-02-04T19:03:13.787" v="265" actId="700"/>
          <ac:spMkLst>
            <pc:docMk/>
            <pc:sldMk cId="2117185979" sldId="305"/>
            <ac:spMk id="55" creationId="{416A0E3C-60E6-4F39-BC55-5F7C224E1F7C}"/>
          </ac:spMkLst>
        </pc:spChg>
        <pc:spChg chg="add del">
          <ac:chgData name="Jordan Mossing" userId="4c3e104b86fecf36" providerId="LiveId" clId="{C64B08B1-129E-4345-A1EB-CA342FDD8611}" dt="2021-02-04T19:03:13.787" v="265" actId="700"/>
          <ac:spMkLst>
            <pc:docMk/>
            <pc:sldMk cId="2117185979" sldId="305"/>
            <ac:spMk id="57" creationId="{C8DD82D3-D002-45B0-B16A-82B3DA4EFDDB}"/>
          </ac:spMkLst>
        </pc:spChg>
        <pc:spChg chg="add mod ord">
          <ac:chgData name="Jordan Mossing" userId="4c3e104b86fecf36" providerId="LiveId" clId="{C64B08B1-129E-4345-A1EB-CA342FDD8611}" dt="2021-02-04T19:03:13.787" v="265" actId="700"/>
          <ac:spMkLst>
            <pc:docMk/>
            <pc:sldMk cId="2117185979" sldId="305"/>
            <ac:spMk id="59" creationId="{0F2BB1FD-BDFE-4E62-9AE9-5F7D1D83CCE3}"/>
          </ac:spMkLst>
        </pc:spChg>
        <pc:spChg chg="add del">
          <ac:chgData name="Jordan Mossing" userId="4c3e104b86fecf36" providerId="LiveId" clId="{C64B08B1-129E-4345-A1EB-CA342FDD8611}" dt="2021-02-04T19:03:12.308" v="264" actId="26606"/>
          <ac:spMkLst>
            <pc:docMk/>
            <pc:sldMk cId="2117185979" sldId="305"/>
            <ac:spMk id="61" creationId="{8C6E698C-8155-4B8B-BDC9-B7299772B509}"/>
          </ac:spMkLst>
        </pc:spChg>
        <pc:spChg chg="add del">
          <ac:chgData name="Jordan Mossing" userId="4c3e104b86fecf36" providerId="LiveId" clId="{C64B08B1-129E-4345-A1EB-CA342FDD8611}" dt="2021-02-04T19:03:12.308" v="264" actId="26606"/>
          <ac:spMkLst>
            <pc:docMk/>
            <pc:sldMk cId="2117185979" sldId="305"/>
            <ac:spMk id="63" creationId="{8D60EC1B-554F-47EF-839A-BAAD858F6666}"/>
          </ac:spMkLst>
        </pc:spChg>
        <pc:spChg chg="add del">
          <ac:chgData name="Jordan Mossing" userId="4c3e104b86fecf36" providerId="LiveId" clId="{C64B08B1-129E-4345-A1EB-CA342FDD8611}" dt="2021-02-04T18:58:41.257" v="211" actId="26606"/>
          <ac:spMkLst>
            <pc:docMk/>
            <pc:sldMk cId="2117185979" sldId="305"/>
            <ac:spMk id="64" creationId="{39E3965E-AC41-4711-9D10-E25ABB132D86}"/>
          </ac:spMkLst>
        </pc:spChg>
        <pc:spChg chg="add del">
          <ac:chgData name="Jordan Mossing" userId="4c3e104b86fecf36" providerId="LiveId" clId="{C64B08B1-129E-4345-A1EB-CA342FDD8611}" dt="2021-02-04T18:58:41.257" v="211" actId="26606"/>
          <ac:spMkLst>
            <pc:docMk/>
            <pc:sldMk cId="2117185979" sldId="305"/>
            <ac:spMk id="68" creationId="{FBDCECDC-EEE3-4128-AA5E-82A8C08796E8}"/>
          </ac:spMkLst>
        </pc:spChg>
        <pc:spChg chg="add del">
          <ac:chgData name="Jordan Mossing" userId="4c3e104b86fecf36" providerId="LiveId" clId="{C64B08B1-129E-4345-A1EB-CA342FDD8611}" dt="2021-02-04T18:58:41.257" v="211" actId="26606"/>
          <ac:spMkLst>
            <pc:docMk/>
            <pc:sldMk cId="2117185979" sldId="305"/>
            <ac:spMk id="70" creationId="{4260EDE0-989C-4E16-AF94-F652294D828E}"/>
          </ac:spMkLst>
        </pc:spChg>
        <pc:spChg chg="add del">
          <ac:chgData name="Jordan Mossing" userId="4c3e104b86fecf36" providerId="LiveId" clId="{C64B08B1-129E-4345-A1EB-CA342FDD8611}" dt="2021-02-04T18:58:44.817" v="214" actId="26606"/>
          <ac:spMkLst>
            <pc:docMk/>
            <pc:sldMk cId="2117185979" sldId="305"/>
            <ac:spMk id="72" creationId="{B624C8D3-B9AD-4F4F-8554-4EAF3724DBCE}"/>
          </ac:spMkLst>
        </pc:spChg>
        <pc:spChg chg="add del">
          <ac:chgData name="Jordan Mossing" userId="4c3e104b86fecf36" providerId="LiveId" clId="{C64B08B1-129E-4345-A1EB-CA342FDD8611}" dt="2021-02-04T18:58:44.817" v="214" actId="26606"/>
          <ac:spMkLst>
            <pc:docMk/>
            <pc:sldMk cId="2117185979" sldId="305"/>
            <ac:spMk id="73" creationId="{39E3965E-AC41-4711-9D10-E25ABB132D86}"/>
          </ac:spMkLst>
        </pc:spChg>
        <pc:spChg chg="add del">
          <ac:chgData name="Jordan Mossing" userId="4c3e104b86fecf36" providerId="LiveId" clId="{C64B08B1-129E-4345-A1EB-CA342FDD8611}" dt="2021-02-04T18:58:44.817" v="214" actId="26606"/>
          <ac:spMkLst>
            <pc:docMk/>
            <pc:sldMk cId="2117185979" sldId="305"/>
            <ac:spMk id="75" creationId="{8C6E698C-8155-4B8B-BDC9-B7299772B509}"/>
          </ac:spMkLst>
        </pc:spChg>
        <pc:cxnChg chg="add del">
          <ac:chgData name="Jordan Mossing" userId="4c3e104b86fecf36" providerId="LiveId" clId="{C64B08B1-129E-4345-A1EB-CA342FDD8611}" dt="2021-02-04T18:54:55.013" v="102" actId="700"/>
          <ac:cxnSpMkLst>
            <pc:docMk/>
            <pc:sldMk cId="2117185979" sldId="305"/>
            <ac:cxnSpMk id="6" creationId="{1F5DC8C3-BA5F-4EED-BB9A-A14272BD82A1}"/>
          </ac:cxnSpMkLst>
        </pc:cxnChg>
        <pc:cxnChg chg="add del">
          <ac:chgData name="Jordan Mossing" userId="4c3e104b86fecf36" providerId="LiveId" clId="{C64B08B1-129E-4345-A1EB-CA342FDD8611}" dt="2021-02-04T18:54:55.013" v="102" actId="700"/>
          <ac:cxnSpMkLst>
            <pc:docMk/>
            <pc:sldMk cId="2117185979" sldId="305"/>
            <ac:cxnSpMk id="9" creationId="{09525C9A-1972-4836-BA7A-706C946EF4DA}"/>
          </ac:cxnSpMkLst>
        </pc:cxnChg>
        <pc:cxnChg chg="add del">
          <ac:chgData name="Jordan Mossing" userId="4c3e104b86fecf36" providerId="LiveId" clId="{C64B08B1-129E-4345-A1EB-CA342FDD8611}" dt="2021-02-04T18:53:25.128" v="91" actId="26606"/>
          <ac:cxnSpMkLst>
            <pc:docMk/>
            <pc:sldMk cId="2117185979" sldId="305"/>
            <ac:cxnSpMk id="12" creationId="{02CC3441-26B3-4381-B3DF-8AE3C288BC0D}"/>
          </ac:cxnSpMkLst>
        </pc:cxnChg>
        <pc:cxnChg chg="add del">
          <ac:chgData name="Jordan Mossing" userId="4c3e104b86fecf36" providerId="LiveId" clId="{C64B08B1-129E-4345-A1EB-CA342FDD8611}" dt="2021-02-04T18:53:38.336" v="93" actId="26606"/>
          <ac:cxnSpMkLst>
            <pc:docMk/>
            <pc:sldMk cId="2117185979" sldId="305"/>
            <ac:cxnSpMk id="15" creationId="{9F09C252-16FE-4557-AD6D-BB5CA773496C}"/>
          </ac:cxnSpMkLst>
        </pc:cxnChg>
        <pc:cxnChg chg="add del">
          <ac:chgData name="Jordan Mossing" userId="4c3e104b86fecf36" providerId="LiveId" clId="{C64B08B1-129E-4345-A1EB-CA342FDD8611}" dt="2021-02-04T18:53:42.682" v="95" actId="26606"/>
          <ac:cxnSpMkLst>
            <pc:docMk/>
            <pc:sldMk cId="2117185979" sldId="305"/>
            <ac:cxnSpMk id="18" creationId="{1F5DC8C3-BA5F-4EED-BB9A-A14272BD82A1}"/>
          </ac:cxnSpMkLst>
        </pc:cxnChg>
        <pc:cxnChg chg="add del">
          <ac:chgData name="Jordan Mossing" userId="4c3e104b86fecf36" providerId="LiveId" clId="{C64B08B1-129E-4345-A1EB-CA342FDD8611}" dt="2021-02-04T18:54:08.186" v="100" actId="26606"/>
          <ac:cxnSpMkLst>
            <pc:docMk/>
            <pc:sldMk cId="2117185979" sldId="305"/>
            <ac:cxnSpMk id="23" creationId="{1F5DC8C3-BA5F-4EED-BB9A-A14272BD82A1}"/>
          </ac:cxnSpMkLst>
        </pc:cxnChg>
        <pc:cxnChg chg="add del">
          <ac:chgData name="Jordan Mossing" userId="4c3e104b86fecf36" providerId="LiveId" clId="{C64B08B1-129E-4345-A1EB-CA342FDD8611}" dt="2021-02-04T18:54:08.186" v="100" actId="26606"/>
          <ac:cxnSpMkLst>
            <pc:docMk/>
            <pc:sldMk cId="2117185979" sldId="305"/>
            <ac:cxnSpMk id="25" creationId="{09525C9A-1972-4836-BA7A-706C946EF4DA}"/>
          </ac:cxnSpMkLst>
        </pc:cxnChg>
        <pc:cxnChg chg="add del">
          <ac:chgData name="Jordan Mossing" userId="4c3e104b86fecf36" providerId="LiveId" clId="{C64B08B1-129E-4345-A1EB-CA342FDD8611}" dt="2021-02-04T18:56:16.415" v="120" actId="26606"/>
          <ac:cxnSpMkLst>
            <pc:docMk/>
            <pc:sldMk cId="2117185979" sldId="305"/>
            <ac:cxnSpMk id="26" creationId="{C5025DAC-8B93-4160-B017-3A274A5828C0}"/>
          </ac:cxnSpMkLst>
        </pc:cxnChg>
        <pc:cxnChg chg="add del">
          <ac:chgData name="Jordan Mossing" userId="4c3e104b86fecf36" providerId="LiveId" clId="{C64B08B1-129E-4345-A1EB-CA342FDD8611}" dt="2021-02-04T18:56:16.415" v="120" actId="26606"/>
          <ac:cxnSpMkLst>
            <pc:docMk/>
            <pc:sldMk cId="2117185979" sldId="305"/>
            <ac:cxnSpMk id="28" creationId="{9F09C252-16FE-4557-AD6D-BB5CA773496C}"/>
          </ac:cxnSpMkLst>
        </pc:cxnChg>
        <pc:cxnChg chg="add del">
          <ac:chgData name="Jordan Mossing" userId="4c3e104b86fecf36" providerId="LiveId" clId="{C64B08B1-129E-4345-A1EB-CA342FDD8611}" dt="2021-02-04T18:54:07.095" v="99" actId="26606"/>
          <ac:cxnSpMkLst>
            <pc:docMk/>
            <pc:sldMk cId="2117185979" sldId="305"/>
            <ac:cxnSpMk id="32" creationId="{1F5DC8C3-BA5F-4EED-BB9A-A14272BD82A1}"/>
          </ac:cxnSpMkLst>
        </pc:cxnChg>
        <pc:cxnChg chg="add del">
          <ac:chgData name="Jordan Mossing" userId="4c3e104b86fecf36" providerId="LiveId" clId="{C64B08B1-129E-4345-A1EB-CA342FDD8611}" dt="2021-02-04T18:56:12.967" v="115" actId="26606"/>
          <ac:cxnSpMkLst>
            <pc:docMk/>
            <pc:sldMk cId="2117185979" sldId="305"/>
            <ac:cxnSpMk id="35" creationId="{1F5DC8C3-BA5F-4EED-BB9A-A14272BD82A1}"/>
          </ac:cxnSpMkLst>
        </pc:cxnChg>
        <pc:cxnChg chg="add del">
          <ac:chgData name="Jordan Mossing" userId="4c3e104b86fecf36" providerId="LiveId" clId="{C64B08B1-129E-4345-A1EB-CA342FDD8611}" dt="2021-02-04T18:54:07.095" v="99" actId="26606"/>
          <ac:cxnSpMkLst>
            <pc:docMk/>
            <pc:sldMk cId="2117185979" sldId="305"/>
            <ac:cxnSpMk id="38" creationId="{BB14AD1F-ADD5-46E7-966F-4C0290232FF9}"/>
          </ac:cxnSpMkLst>
        </pc:cxnChg>
        <pc:cxnChg chg="add del">
          <ac:chgData name="Jordan Mossing" userId="4c3e104b86fecf36" providerId="LiveId" clId="{C64B08B1-129E-4345-A1EB-CA342FDD8611}" dt="2021-02-04T18:56:12.967" v="115" actId="26606"/>
          <ac:cxnSpMkLst>
            <pc:docMk/>
            <pc:sldMk cId="2117185979" sldId="305"/>
            <ac:cxnSpMk id="39" creationId="{09525C9A-1972-4836-BA7A-706C946EF4DA}"/>
          </ac:cxnSpMkLst>
        </pc:cxnChg>
        <pc:cxnChg chg="add del">
          <ac:chgData name="Jordan Mossing" userId="4c3e104b86fecf36" providerId="LiveId" clId="{C64B08B1-129E-4345-A1EB-CA342FDD8611}" dt="2021-02-04T18:56:15.184" v="117" actId="26606"/>
          <ac:cxnSpMkLst>
            <pc:docMk/>
            <pc:sldMk cId="2117185979" sldId="305"/>
            <ac:cxnSpMk id="44" creationId="{C5025DAC-8B93-4160-B017-3A274A5828C0}"/>
          </ac:cxnSpMkLst>
        </pc:cxnChg>
        <pc:cxnChg chg="add del">
          <ac:chgData name="Jordan Mossing" userId="4c3e104b86fecf36" providerId="LiveId" clId="{C64B08B1-129E-4345-A1EB-CA342FDD8611}" dt="2021-02-04T18:56:16.395" v="119" actId="26606"/>
          <ac:cxnSpMkLst>
            <pc:docMk/>
            <pc:sldMk cId="2117185979" sldId="305"/>
            <ac:cxnSpMk id="50" creationId="{1F5DC8C3-BA5F-4EED-BB9A-A14272BD82A1}"/>
          </ac:cxnSpMkLst>
        </pc:cxnChg>
        <pc:cxnChg chg="add del">
          <ac:chgData name="Jordan Mossing" userId="4c3e104b86fecf36" providerId="LiveId" clId="{C64B08B1-129E-4345-A1EB-CA342FDD8611}" dt="2021-02-04T18:56:16.395" v="119" actId="26606"/>
          <ac:cxnSpMkLst>
            <pc:docMk/>
            <pc:sldMk cId="2117185979" sldId="305"/>
            <ac:cxnSpMk id="52" creationId="{09525C9A-1972-4836-BA7A-706C946EF4DA}"/>
          </ac:cxnSpMkLst>
        </pc:cxnChg>
        <pc:cxnChg chg="add del">
          <ac:chgData name="Jordan Mossing" userId="4c3e104b86fecf36" providerId="LiveId" clId="{C64B08B1-129E-4345-A1EB-CA342FDD8611}" dt="2021-02-04T19:03:13.787" v="265" actId="700"/>
          <ac:cxnSpMkLst>
            <pc:docMk/>
            <pc:sldMk cId="2117185979" sldId="305"/>
            <ac:cxnSpMk id="56" creationId="{C5025DAC-8B93-4160-B017-3A274A5828C0}"/>
          </ac:cxnSpMkLst>
        </pc:cxnChg>
        <pc:cxnChg chg="add del">
          <ac:chgData name="Jordan Mossing" userId="4c3e104b86fecf36" providerId="LiveId" clId="{C64B08B1-129E-4345-A1EB-CA342FDD8611}" dt="2021-02-04T19:03:13.787" v="265" actId="700"/>
          <ac:cxnSpMkLst>
            <pc:docMk/>
            <pc:sldMk cId="2117185979" sldId="305"/>
            <ac:cxnSpMk id="58" creationId="{9F09C252-16FE-4557-AD6D-BB5CA773496C}"/>
          </ac:cxnSpMkLst>
        </pc:cxnChg>
        <pc:cxnChg chg="add del">
          <ac:chgData name="Jordan Mossing" userId="4c3e104b86fecf36" providerId="LiveId" clId="{C64B08B1-129E-4345-A1EB-CA342FDD8611}" dt="2021-02-04T19:03:12.308" v="264" actId="26606"/>
          <ac:cxnSpMkLst>
            <pc:docMk/>
            <pc:sldMk cId="2117185979" sldId="305"/>
            <ac:cxnSpMk id="62" creationId="{09525C9A-1972-4836-BA7A-706C946EF4DA}"/>
          </ac:cxnSpMkLst>
        </pc:cxnChg>
        <pc:cxnChg chg="add del">
          <ac:chgData name="Jordan Mossing" userId="4c3e104b86fecf36" providerId="LiveId" clId="{C64B08B1-129E-4345-A1EB-CA342FDD8611}" dt="2021-02-04T18:58:41.257" v="211" actId="26606"/>
          <ac:cxnSpMkLst>
            <pc:docMk/>
            <pc:sldMk cId="2117185979" sldId="305"/>
            <ac:cxnSpMk id="66" creationId="{1F5DC8C3-BA5F-4EED-BB9A-A14272BD82A1}"/>
          </ac:cxnSpMkLst>
        </pc:cxnChg>
        <pc:cxnChg chg="add del">
          <ac:chgData name="Jordan Mossing" userId="4c3e104b86fecf36" providerId="LiveId" clId="{C64B08B1-129E-4345-A1EB-CA342FDD8611}" dt="2021-02-04T18:58:44.817" v="214" actId="26606"/>
          <ac:cxnSpMkLst>
            <pc:docMk/>
            <pc:sldMk cId="2117185979" sldId="305"/>
            <ac:cxnSpMk id="74" creationId="{1F5DC8C3-BA5F-4EED-BB9A-A14272BD82A1}"/>
          </ac:cxnSpMkLst>
        </pc:cxnChg>
        <pc:cxnChg chg="add del">
          <ac:chgData name="Jordan Mossing" userId="4c3e104b86fecf36" providerId="LiveId" clId="{C64B08B1-129E-4345-A1EB-CA342FDD8611}" dt="2021-02-04T18:58:44.817" v="214" actId="26606"/>
          <ac:cxnSpMkLst>
            <pc:docMk/>
            <pc:sldMk cId="2117185979" sldId="305"/>
            <ac:cxnSpMk id="76" creationId="{09525C9A-1972-4836-BA7A-706C946EF4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erinebshaw/Money-for-Nothing" TargetMode="External"/><Relationship Id="rId2" Type="http://schemas.openxmlformats.org/officeDocument/2006/relationships/hyperlink" Target="https://catherinebshaw.github.io/Money-for-Noth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atherinebshaw.github.io/Money-for-Nothin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Money For Nothing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Stock application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91AE-D472-E447-B791-6E09DC9A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2F79-C79D-DE49-956E-7FD6934B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CA" dirty="0">
              <a:hlinkClick r:id="rId2"/>
            </a:endParaRPr>
          </a:p>
          <a:p>
            <a:pPr algn="ctr"/>
            <a:endParaRPr lang="en-CA" dirty="0">
              <a:hlinkClick r:id="rId2"/>
            </a:endParaRPr>
          </a:p>
          <a:p>
            <a:pPr algn="ctr"/>
            <a:r>
              <a:rPr lang="en-CA" dirty="0">
                <a:hlinkClick r:id="rId2"/>
              </a:rPr>
              <a:t>https://catherinebshaw.github.io/Money-for-Nothing/</a:t>
            </a:r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US" dirty="0">
                <a:hlinkClick r:id="rId3"/>
              </a:rPr>
              <a:t>https://github.com/catherinebshaw/Money-for-Nothing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4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A164-3457-5F44-B1FF-2B062C48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EC09-0229-5A4A-B3A6-A7C6C0D7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graph share price and earnings over time</a:t>
            </a:r>
          </a:p>
          <a:p>
            <a:r>
              <a:rPr lang="en-US" dirty="0"/>
              <a:t>Watchlist button to include current price</a:t>
            </a:r>
          </a:p>
          <a:p>
            <a:r>
              <a:rPr lang="en-US" dirty="0"/>
              <a:t>Company-specific headlines in news section</a:t>
            </a:r>
          </a:p>
          <a:p>
            <a:r>
              <a:rPr lang="en-US" dirty="0"/>
              <a:t>Real-time updates</a:t>
            </a:r>
          </a:p>
          <a:p>
            <a:r>
              <a:rPr lang="en-US" dirty="0"/>
              <a:t>Play $$ feature - Ability to invest a specific amount of money in a pretend portfolio</a:t>
            </a:r>
          </a:p>
          <a:p>
            <a:r>
              <a:rPr lang="en-US" dirty="0"/>
              <a:t>More precise searches and better use of API’s </a:t>
            </a:r>
          </a:p>
        </p:txBody>
      </p:sp>
    </p:spTree>
    <p:extLst>
      <p:ext uri="{BB962C8B-B14F-4D97-AF65-F5344CB8AC3E}">
        <p14:creationId xmlns:p14="http://schemas.microsoft.com/office/powerpoint/2010/main" val="339450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3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3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F7F7F-BCBA-4AB9-8348-EB3959B1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643466"/>
            <a:ext cx="4281541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Created By: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Connector 3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12">
            <a:extLst>
              <a:ext uri="{FF2B5EF4-FFF2-40B4-BE49-F238E27FC236}">
                <a16:creationId xmlns:a16="http://schemas.microsoft.com/office/drawing/2014/main" id="{0F2BB1FD-BDFE-4E62-9AE9-5F7D1D83C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8053" y="1610205"/>
            <a:ext cx="7640672" cy="3536983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Aranha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Bill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Hronis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Bronwen Nicholson, Catherine Shaw, and Jordan Mossing.</a:t>
            </a:r>
          </a:p>
        </p:txBody>
      </p:sp>
    </p:spTree>
    <p:extLst>
      <p:ext uri="{BB962C8B-B14F-4D97-AF65-F5344CB8AC3E}">
        <p14:creationId xmlns:p14="http://schemas.microsoft.com/office/powerpoint/2010/main" val="2117185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7DF14-30E9-48F3-9968-3E3FA0EA2D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25475" indent="-180975">
              <a:buFont typeface="Wingdings" pitchFamily="2" charset="2"/>
              <a:buChar char="Ø"/>
            </a:pPr>
            <a:r>
              <a:rPr lang="en-CA" sz="2000" dirty="0"/>
              <a:t>Team Members</a:t>
            </a:r>
          </a:p>
          <a:p>
            <a:pPr marL="625475" indent="-180975">
              <a:buFont typeface="Wingdings" pitchFamily="2" charset="2"/>
              <a:buChar char="Ø"/>
            </a:pPr>
            <a:r>
              <a:rPr lang="en-CA" sz="2000" dirty="0"/>
              <a:t>Elevator Pitch</a:t>
            </a:r>
          </a:p>
          <a:p>
            <a:pPr marL="625475" indent="-180975">
              <a:buFont typeface="Wingdings" pitchFamily="2" charset="2"/>
              <a:buChar char="Ø"/>
            </a:pPr>
            <a:r>
              <a:rPr lang="en-CA" sz="2000" dirty="0"/>
              <a:t>Concepts</a:t>
            </a:r>
          </a:p>
          <a:p>
            <a:pPr marL="808355" lvl="3" indent="-180975">
              <a:buFont typeface="Wingdings" pitchFamily="2" charset="2"/>
              <a:buChar char="Ø"/>
            </a:pPr>
            <a:r>
              <a:rPr lang="en-CA" sz="1600" dirty="0"/>
              <a:t>Description</a:t>
            </a:r>
          </a:p>
          <a:p>
            <a:pPr marL="808355" lvl="3" indent="-180975">
              <a:buFont typeface="Wingdings" pitchFamily="2" charset="2"/>
              <a:buChar char="Ø"/>
            </a:pPr>
            <a:r>
              <a:rPr lang="en-CA" sz="1600" dirty="0"/>
              <a:t>Motivation</a:t>
            </a:r>
          </a:p>
          <a:p>
            <a:pPr marL="808355" lvl="3" indent="-180975">
              <a:buFont typeface="Wingdings" pitchFamily="2" charset="2"/>
              <a:buChar char="Ø"/>
            </a:pPr>
            <a:r>
              <a:rPr lang="en-CA" sz="1600" dirty="0"/>
              <a:t>User Story</a:t>
            </a:r>
          </a:p>
          <a:p>
            <a:pPr marL="409575" indent="-185738">
              <a:buFont typeface="Wingdings" pitchFamily="2" charset="2"/>
              <a:buChar char="Ø"/>
            </a:pP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E232-527A-F74A-A19B-ED2FBDD83A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09575" indent="-185738">
              <a:buFont typeface="Wingdings" pitchFamily="2" charset="2"/>
              <a:buChar char="Ø"/>
            </a:pPr>
            <a:r>
              <a:rPr lang="en-CA" sz="2000" dirty="0"/>
              <a:t>Process:</a:t>
            </a:r>
          </a:p>
          <a:p>
            <a:pPr marL="592455" lvl="2" indent="-185738">
              <a:buFont typeface="Wingdings" pitchFamily="2" charset="2"/>
              <a:buChar char="Ø"/>
            </a:pPr>
            <a:r>
              <a:rPr lang="en-CA" sz="1600" dirty="0"/>
              <a:t>Technologies</a:t>
            </a:r>
          </a:p>
          <a:p>
            <a:pPr marL="592455" lvl="2" indent="-185738">
              <a:buFont typeface="Wingdings" pitchFamily="2" charset="2"/>
              <a:buChar char="Ø"/>
            </a:pPr>
            <a:r>
              <a:rPr lang="en-CA" sz="1600" dirty="0"/>
              <a:t>Breakdown of tasks and roles</a:t>
            </a:r>
          </a:p>
          <a:p>
            <a:pPr marL="592455" lvl="2" indent="-185738">
              <a:buFont typeface="Wingdings" pitchFamily="2" charset="2"/>
              <a:buChar char="Ø"/>
            </a:pPr>
            <a:r>
              <a:rPr lang="en-CA" sz="1600" dirty="0"/>
              <a:t>Challenges</a:t>
            </a:r>
          </a:p>
          <a:p>
            <a:pPr marL="592455" lvl="2" indent="-185738">
              <a:buFont typeface="Wingdings" pitchFamily="2" charset="2"/>
              <a:buChar char="Ø"/>
            </a:pPr>
            <a:r>
              <a:rPr lang="en-CA" sz="1600" dirty="0"/>
              <a:t>Successes</a:t>
            </a:r>
          </a:p>
          <a:p>
            <a:pPr marL="409575" indent="-185738">
              <a:buFont typeface="Wingdings" pitchFamily="2" charset="2"/>
              <a:buChar char="Ø"/>
            </a:pPr>
            <a:r>
              <a:rPr lang="en-CA" sz="2000" dirty="0"/>
              <a:t>Demo</a:t>
            </a:r>
          </a:p>
          <a:p>
            <a:pPr marL="409575" indent="-185738">
              <a:buFont typeface="Wingdings" pitchFamily="2" charset="2"/>
              <a:buChar char="Ø"/>
            </a:pPr>
            <a:r>
              <a:rPr lang="en-CA" sz="2000" dirty="0"/>
              <a:t>Directions for Future Development</a:t>
            </a:r>
          </a:p>
          <a:p>
            <a:pPr marL="409575" indent="-185738">
              <a:buFont typeface="Wingdings" pitchFamily="2" charset="2"/>
              <a:buChar char="Ø"/>
            </a:pPr>
            <a:r>
              <a:rPr lang="en-CA" sz="2000" dirty="0"/>
              <a:t>Links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9E14-E01E-4B22-B678-E4BC1A96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Grand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E9F9F-7AF2-4B59-83C2-DCAD25B6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Adam </a:t>
            </a:r>
            <a:r>
              <a:rPr lang="en-US" sz="2000" dirty="0" err="1"/>
              <a:t>Aranha</a:t>
            </a:r>
            <a:r>
              <a:rPr lang="en-US" sz="2000" dirty="0"/>
              <a:t>, </a:t>
            </a:r>
          </a:p>
          <a:p>
            <a:r>
              <a:rPr lang="en-US" sz="2000" dirty="0"/>
              <a:t>Bill </a:t>
            </a:r>
            <a:r>
              <a:rPr lang="en-US" sz="2000" dirty="0" err="1"/>
              <a:t>Hronis</a:t>
            </a:r>
            <a:r>
              <a:rPr lang="en-US" sz="2000" dirty="0"/>
              <a:t>, </a:t>
            </a:r>
          </a:p>
          <a:p>
            <a:r>
              <a:rPr lang="en-US" sz="2000" dirty="0"/>
              <a:t>Bronwen Nicholson, </a:t>
            </a:r>
          </a:p>
          <a:p>
            <a:r>
              <a:rPr lang="en-US" sz="2000" dirty="0"/>
              <a:t>Catherine Shaw, and </a:t>
            </a:r>
          </a:p>
          <a:p>
            <a:r>
              <a:rPr lang="en-US" sz="2000" dirty="0"/>
              <a:t>Jordan Mossing.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501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AF15-6C45-4796-832B-45165F20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F5DA4-A111-45CF-9C67-F3BBEB53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400" dirty="0"/>
              <a:t>“ This financial tracking tool that lets people with little-to no financial experience look up stocks and company information. They can save a specific company to a watchlist and revisit the stock’s performance. Users can also keep abreast of the top headlines in business news. It is a particularly great tool for people new to business or the stock market.”  </a:t>
            </a:r>
          </a:p>
        </p:txBody>
      </p:sp>
    </p:spTree>
    <p:extLst>
      <p:ext uri="{BB962C8B-B14F-4D97-AF65-F5344CB8AC3E}">
        <p14:creationId xmlns:p14="http://schemas.microsoft.com/office/powerpoint/2010/main" val="136596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E079-C125-405B-A1C5-6AFE6310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D905-44C1-4079-BB31-A68D64D3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1818"/>
            <a:ext cx="2838616" cy="3760891"/>
          </a:xfrm>
        </p:spPr>
        <p:txBody>
          <a:bodyPr>
            <a:normAutofit/>
          </a:bodyPr>
          <a:lstStyle/>
          <a:p>
            <a:r>
              <a:rPr lang="en-CA" b="1" u="sng" dirty="0"/>
              <a:t>Description</a:t>
            </a:r>
          </a:p>
          <a:p>
            <a:r>
              <a:rPr lang="en-CA" sz="1600" dirty="0"/>
              <a:t>News overview and stock application at your fingertips.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29BD63-8957-B14D-8954-DDC902FF23A3}"/>
              </a:ext>
            </a:extLst>
          </p:cNvPr>
          <p:cNvSpPr txBox="1">
            <a:spLocks/>
          </p:cNvSpPr>
          <p:nvPr/>
        </p:nvSpPr>
        <p:spPr>
          <a:xfrm>
            <a:off x="8256104" y="2061818"/>
            <a:ext cx="2838616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b="1" u="sng" dirty="0"/>
              <a:t>User Story</a:t>
            </a:r>
          </a:p>
          <a:p>
            <a:r>
              <a:rPr lang="en-CA" sz="2000" dirty="0"/>
              <a:t>Use the search bar to look up a company.</a:t>
            </a:r>
          </a:p>
          <a:p>
            <a:r>
              <a:rPr lang="en-CA" sz="2000" dirty="0"/>
              <a:t>Pick the company from top three suggested options.</a:t>
            </a:r>
          </a:p>
          <a:p>
            <a:r>
              <a:rPr lang="en-CA" sz="2000" dirty="0"/>
              <a:t>Display stock and earning information.</a:t>
            </a:r>
          </a:p>
          <a:p>
            <a:r>
              <a:rPr lang="en-CA" sz="2000" dirty="0"/>
              <a:t>Option to save company on watchlist.</a:t>
            </a:r>
          </a:p>
          <a:p>
            <a:r>
              <a:rPr lang="en-CA" sz="2000" dirty="0"/>
              <a:t>Latest business headlines available to help with stock choices</a:t>
            </a:r>
            <a:endParaRPr lang="en-CA" dirty="0"/>
          </a:p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7CC993-1832-8C4C-839F-FDA9B46A976D}"/>
              </a:ext>
            </a:extLst>
          </p:cNvPr>
          <p:cNvSpPr txBox="1">
            <a:spLocks/>
          </p:cNvSpPr>
          <p:nvPr/>
        </p:nvSpPr>
        <p:spPr>
          <a:xfrm>
            <a:off x="4412974" y="2061818"/>
            <a:ext cx="2915478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u="sng" dirty="0"/>
              <a:t>Motivation for Development</a:t>
            </a:r>
          </a:p>
          <a:p>
            <a:r>
              <a:rPr lang="en-CA" sz="1600" dirty="0"/>
              <a:t>Interest in stocks and financial information</a:t>
            </a:r>
          </a:p>
          <a:p>
            <a:r>
              <a:rPr lang="en-CA" sz="1600" dirty="0"/>
              <a:t>Clearest path forward</a:t>
            </a:r>
          </a:p>
          <a:p>
            <a:r>
              <a:rPr lang="en-CA" sz="1600" dirty="0"/>
              <a:t>Available API’s</a:t>
            </a:r>
          </a:p>
          <a:p>
            <a:r>
              <a:rPr lang="en-CA" sz="1600" dirty="0"/>
              <a:t>Common understanding of topic</a:t>
            </a:r>
          </a:p>
          <a:p>
            <a:r>
              <a:rPr lang="en-CA" sz="1600" dirty="0"/>
              <a:t>Achievable goal for novice developers</a:t>
            </a:r>
          </a:p>
        </p:txBody>
      </p:sp>
    </p:spTree>
    <p:extLst>
      <p:ext uri="{BB962C8B-B14F-4D97-AF65-F5344CB8AC3E}">
        <p14:creationId xmlns:p14="http://schemas.microsoft.com/office/powerpoint/2010/main" val="14231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9308-851E-4D8E-845D-9C5DBC17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5549-F6E8-8641-B9DA-DD55D458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441" y="2079803"/>
            <a:ext cx="3546640" cy="3748193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u="sng" dirty="0"/>
              <a:t>Technologies Used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API’s:</a:t>
            </a:r>
          </a:p>
          <a:p>
            <a:pPr marL="357188" indent="-1333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5600" dirty="0"/>
              <a:t>New York Times</a:t>
            </a:r>
          </a:p>
          <a:p>
            <a:pPr marL="540068" lvl="2" indent="-13335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4300" dirty="0"/>
              <a:t>Top Stories (Business News)</a:t>
            </a:r>
          </a:p>
          <a:p>
            <a:pPr marL="357188" lvl="1" indent="-13335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5600" dirty="0"/>
              <a:t>Alpha Vantage </a:t>
            </a:r>
          </a:p>
          <a:p>
            <a:pPr marL="584200" lvl="2" indent="-1397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4900" dirty="0"/>
              <a:t>Daily Time Series (stock info)</a:t>
            </a:r>
          </a:p>
          <a:p>
            <a:pPr marL="584200" lvl="2" indent="-1397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4900" dirty="0"/>
              <a:t>Company Overview(earnings/rev/exchange)</a:t>
            </a:r>
          </a:p>
          <a:p>
            <a:pPr marL="584200" lvl="2" indent="-1397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4900" dirty="0"/>
              <a:t>Search Endpoint (symbol)</a:t>
            </a:r>
          </a:p>
          <a:p>
            <a:pPr marL="357188" indent="-133350">
              <a:spcBef>
                <a:spcPts val="600"/>
              </a:spcBef>
              <a:buNone/>
            </a:pPr>
            <a:r>
              <a:rPr lang="en-US" sz="6400" dirty="0"/>
              <a:t>Local Storage</a:t>
            </a:r>
          </a:p>
          <a:p>
            <a:pPr marL="357188" indent="-133350">
              <a:spcBef>
                <a:spcPts val="600"/>
              </a:spcBef>
              <a:buNone/>
            </a:pPr>
            <a:r>
              <a:rPr lang="en-US" sz="6400" dirty="0"/>
              <a:t>Bootstrap</a:t>
            </a:r>
          </a:p>
          <a:p>
            <a:pPr marL="357188" indent="-133350">
              <a:spcBef>
                <a:spcPts val="600"/>
              </a:spcBef>
              <a:buNone/>
            </a:pPr>
            <a:r>
              <a:rPr lang="en-US" sz="6400" dirty="0"/>
              <a:t>CSS</a:t>
            </a:r>
          </a:p>
          <a:p>
            <a:pPr marL="357188" indent="-133350">
              <a:spcBef>
                <a:spcPts val="600"/>
              </a:spcBef>
              <a:buNone/>
            </a:pPr>
            <a:r>
              <a:rPr lang="en-US" sz="6400" dirty="0"/>
              <a:t>JavaScript</a:t>
            </a:r>
          </a:p>
          <a:p>
            <a:pPr marL="357188" indent="-133350">
              <a:spcBef>
                <a:spcPts val="600"/>
              </a:spcBef>
              <a:buNone/>
            </a:pPr>
            <a:r>
              <a:rPr lang="en-US" sz="6400" dirty="0"/>
              <a:t>HTML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93153-D401-EF4D-AD94-4010FEF49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286" y="2079803"/>
            <a:ext cx="4639736" cy="3748194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u="sng" dirty="0"/>
              <a:t>Breakdown of Tasks/Roles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DDC4D7-4633-8A4B-8EEF-50F0CEA3142B}"/>
              </a:ext>
            </a:extLst>
          </p:cNvPr>
          <p:cNvSpPr/>
          <p:nvPr/>
        </p:nvSpPr>
        <p:spPr>
          <a:xfrm>
            <a:off x="8445357" y="2601707"/>
            <a:ext cx="1684962" cy="14759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A2D56-A911-DA4E-8FC5-74E81B919230}"/>
              </a:ext>
            </a:extLst>
          </p:cNvPr>
          <p:cNvSpPr txBox="1"/>
          <p:nvPr/>
        </p:nvSpPr>
        <p:spPr>
          <a:xfrm>
            <a:off x="8733034" y="2969231"/>
            <a:ext cx="119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BA3419-28B6-F84C-8719-16B427479D79}"/>
              </a:ext>
            </a:extLst>
          </p:cNvPr>
          <p:cNvSpPr/>
          <p:nvPr/>
        </p:nvSpPr>
        <p:spPr>
          <a:xfrm>
            <a:off x="8421555" y="3771036"/>
            <a:ext cx="1684962" cy="14759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02997-5C89-8942-B3CA-E6E76F1D4A0A}"/>
              </a:ext>
            </a:extLst>
          </p:cNvPr>
          <p:cNvSpPr/>
          <p:nvPr/>
        </p:nvSpPr>
        <p:spPr>
          <a:xfrm>
            <a:off x="6888994" y="3771036"/>
            <a:ext cx="1684962" cy="14759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B928E2-342E-464D-B08F-8E4FBE4680AC}"/>
              </a:ext>
            </a:extLst>
          </p:cNvPr>
          <p:cNvSpPr/>
          <p:nvPr/>
        </p:nvSpPr>
        <p:spPr>
          <a:xfrm>
            <a:off x="6865192" y="2601707"/>
            <a:ext cx="1684962" cy="14759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2C864C-E1CF-1649-BE05-7F268489FF0A}"/>
              </a:ext>
            </a:extLst>
          </p:cNvPr>
          <p:cNvSpPr/>
          <p:nvPr/>
        </p:nvSpPr>
        <p:spPr>
          <a:xfrm>
            <a:off x="8578321" y="3890798"/>
            <a:ext cx="873303" cy="37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Catherine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41DAE13-E4AF-B046-B906-3F0A5ADD1B9A}"/>
              </a:ext>
            </a:extLst>
          </p:cNvPr>
          <p:cNvSpPr/>
          <p:nvPr/>
        </p:nvSpPr>
        <p:spPr>
          <a:xfrm>
            <a:off x="7796614" y="3890798"/>
            <a:ext cx="873303" cy="37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Bronwen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CD36B9-9038-DC4C-B8D0-C41AB307BB63}"/>
              </a:ext>
            </a:extLst>
          </p:cNvPr>
          <p:cNvSpPr/>
          <p:nvPr/>
        </p:nvSpPr>
        <p:spPr>
          <a:xfrm>
            <a:off x="8726524" y="3551707"/>
            <a:ext cx="873303" cy="37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Jordan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2ED457-F1B2-1648-8FD5-C2715F159083}"/>
              </a:ext>
            </a:extLst>
          </p:cNvPr>
          <p:cNvSpPr/>
          <p:nvPr/>
        </p:nvSpPr>
        <p:spPr>
          <a:xfrm>
            <a:off x="8366848" y="3289852"/>
            <a:ext cx="873303" cy="37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Adam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C6E9A66-5761-174A-947C-2913D8238D2C}"/>
              </a:ext>
            </a:extLst>
          </p:cNvPr>
          <p:cNvSpPr/>
          <p:nvPr/>
        </p:nvSpPr>
        <p:spPr>
          <a:xfrm>
            <a:off x="7847829" y="3551707"/>
            <a:ext cx="873303" cy="37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Bill</a:t>
            </a:r>
          </a:p>
        </p:txBody>
      </p:sp>
    </p:spTree>
    <p:extLst>
      <p:ext uri="{BB962C8B-B14F-4D97-AF65-F5344CB8AC3E}">
        <p14:creationId xmlns:p14="http://schemas.microsoft.com/office/powerpoint/2010/main" val="417470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334D-51F7-0244-B5F5-FECE6947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1656-7E67-F844-8CFE-E78C7FAD0D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Challenges</a:t>
            </a:r>
          </a:p>
          <a:p>
            <a:r>
              <a:rPr lang="en-US" dirty="0"/>
              <a:t>GitHub workflow (pulling, pushing &amp; merging)</a:t>
            </a:r>
          </a:p>
          <a:p>
            <a:r>
              <a:rPr lang="en-US" dirty="0"/>
              <a:t>All remote</a:t>
            </a:r>
          </a:p>
          <a:p>
            <a:r>
              <a:rPr lang="en-US" dirty="0"/>
              <a:t>It’s all new to us:</a:t>
            </a:r>
          </a:p>
          <a:p>
            <a:pPr lvl="1"/>
            <a:r>
              <a:rPr lang="en-US" dirty="0"/>
              <a:t>API’s</a:t>
            </a:r>
          </a:p>
          <a:p>
            <a:pPr lvl="1"/>
            <a:r>
              <a:rPr lang="en-US" dirty="0"/>
              <a:t>Local storage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F554A-08A5-E043-892C-ECC831297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Successes</a:t>
            </a:r>
          </a:p>
          <a:p>
            <a:r>
              <a:rPr lang="en-US" dirty="0"/>
              <a:t>Accomplished our goal (MVP++)</a:t>
            </a:r>
          </a:p>
          <a:p>
            <a:r>
              <a:rPr lang="en-US" dirty="0"/>
              <a:t>Improved our understanding of all technologies used</a:t>
            </a:r>
          </a:p>
          <a:p>
            <a:r>
              <a:rPr lang="en-US" dirty="0"/>
              <a:t>Great teamwork – helpful and patient</a:t>
            </a:r>
          </a:p>
        </p:txBody>
      </p:sp>
    </p:spTree>
    <p:extLst>
      <p:ext uri="{BB962C8B-B14F-4D97-AF65-F5344CB8AC3E}">
        <p14:creationId xmlns:p14="http://schemas.microsoft.com/office/powerpoint/2010/main" val="150070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5D2A-7103-AE4A-A715-362DA70D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1590-9A6F-1043-A2CC-6843B98425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92075" indent="50800"/>
            <a:r>
              <a:rPr lang="en-US" dirty="0"/>
              <a:t>Need to make better use of </a:t>
            </a:r>
            <a:r>
              <a:rPr lang="en-US" dirty="0" err="1"/>
              <a:t>KanBan</a:t>
            </a:r>
            <a:r>
              <a:rPr lang="en-US" dirty="0"/>
              <a:t>:</a:t>
            </a:r>
          </a:p>
          <a:p>
            <a:pPr marL="142875" indent="0">
              <a:buNone/>
            </a:pPr>
            <a:r>
              <a:rPr lang="en-US" dirty="0"/>
              <a:t>Hard to delegate because unclear of strengths</a:t>
            </a:r>
          </a:p>
          <a:p>
            <a:pPr marL="142875" indent="0">
              <a:buNone/>
            </a:pPr>
            <a:r>
              <a:rPr lang="en-US" dirty="0"/>
              <a:t>Better process for how to manage pushes and pulls from GitHub</a:t>
            </a:r>
          </a:p>
          <a:p>
            <a:pPr marL="142875" indent="0">
              <a:buNone/>
            </a:pPr>
            <a:r>
              <a:rPr lang="en-US" dirty="0"/>
              <a:t>Communication improved over the week – better understanding of strengths</a:t>
            </a:r>
          </a:p>
          <a:p>
            <a:pPr marL="142875" indent="0">
              <a:buNone/>
            </a:pPr>
            <a:r>
              <a:rPr lang="en-US" dirty="0"/>
              <a:t>Improved understanding of how technologies work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8E362-CD7A-1D48-AFD5-83D0E6A21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Teamwork makes trial and error much easier – great ideas about what to try next</a:t>
            </a:r>
          </a:p>
          <a:p>
            <a:r>
              <a:rPr lang="en-US" dirty="0"/>
              <a:t>Started each day with a re-cap to ensure a common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00694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62BC1B6-73D0-BD4A-BFCA-71170BE3B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86" y="593064"/>
            <a:ext cx="10147930" cy="5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36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{57349423-D395-4649-8732-8687D42E2E9C}tf22712842_win32</Template>
  <TotalTime>177</TotalTime>
  <Words>453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Wingdings</vt:lpstr>
      <vt:lpstr>1_RetrospectVTI</vt:lpstr>
      <vt:lpstr>Money For Nothing</vt:lpstr>
      <vt:lpstr>Introduction</vt:lpstr>
      <vt:lpstr>Team Grand</vt:lpstr>
      <vt:lpstr>Elevator Pitch</vt:lpstr>
      <vt:lpstr>Concepts</vt:lpstr>
      <vt:lpstr>Process</vt:lpstr>
      <vt:lpstr>Challenges and Successes</vt:lpstr>
      <vt:lpstr>Lessons Learned</vt:lpstr>
      <vt:lpstr>PowerPoint Presentation</vt:lpstr>
      <vt:lpstr>Links…</vt:lpstr>
      <vt:lpstr>Future Features</vt:lpstr>
      <vt:lpstr>Created By: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For Nothing</dc:title>
  <dc:creator>Jordan Mossing</dc:creator>
  <cp:lastModifiedBy>Catherine Shaw</cp:lastModifiedBy>
  <cp:revision>17</cp:revision>
  <dcterms:created xsi:type="dcterms:W3CDTF">2021-02-04T18:47:28Z</dcterms:created>
  <dcterms:modified xsi:type="dcterms:W3CDTF">2021-02-05T21:22:53Z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