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58" r:id="rId5"/>
    <p:sldId id="260" r:id="rId6"/>
    <p:sldId id="262" r:id="rId7"/>
    <p:sldId id="265" r:id="rId8"/>
    <p:sldId id="257" r:id="rId9"/>
    <p:sldId id="263" r:id="rId10"/>
    <p:sldId id="266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2FE6E-263F-45C0-BF61-086D8A2D01D5}" v="77" dt="2023-08-12T18:04:43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Bui" userId="b32c23b8-6e72-4ab2-b878-c00ae189ea61" providerId="ADAL" clId="{A0F2FE6E-263F-45C0-BF61-086D8A2D01D5}"/>
    <pc:docChg chg="undo redo custSel addSld delSld modSld sldOrd">
      <pc:chgData name="Catherine Bui" userId="b32c23b8-6e72-4ab2-b878-c00ae189ea61" providerId="ADAL" clId="{A0F2FE6E-263F-45C0-BF61-086D8A2D01D5}" dt="2023-08-12T18:17:51.577" v="2102" actId="27636"/>
      <pc:docMkLst>
        <pc:docMk/>
      </pc:docMkLst>
      <pc:sldChg chg="addSp modSp new mod setBg">
        <pc:chgData name="Catherine Bui" userId="b32c23b8-6e72-4ab2-b878-c00ae189ea61" providerId="ADAL" clId="{A0F2FE6E-263F-45C0-BF61-086D8A2D01D5}" dt="2023-08-12T17:18:42.665" v="139" actId="14100"/>
        <pc:sldMkLst>
          <pc:docMk/>
          <pc:sldMk cId="4275771958" sldId="256"/>
        </pc:sldMkLst>
        <pc:spChg chg="mod">
          <ac:chgData name="Catherine Bui" userId="b32c23b8-6e72-4ab2-b878-c00ae189ea61" providerId="ADAL" clId="{A0F2FE6E-263F-45C0-BF61-086D8A2D01D5}" dt="2023-08-12T17:18:42.665" v="139" actId="14100"/>
          <ac:spMkLst>
            <pc:docMk/>
            <pc:sldMk cId="4275771958" sldId="256"/>
            <ac:spMk id="2" creationId="{DAD1B624-05C7-720C-D612-21517CFE7076}"/>
          </ac:spMkLst>
        </pc:spChg>
        <pc:spChg chg="mod">
          <ac:chgData name="Catherine Bui" userId="b32c23b8-6e72-4ab2-b878-c00ae189ea61" providerId="ADAL" clId="{A0F2FE6E-263F-45C0-BF61-086D8A2D01D5}" dt="2023-08-12T17:18:26.023" v="136" actId="255"/>
          <ac:spMkLst>
            <pc:docMk/>
            <pc:sldMk cId="4275771958" sldId="256"/>
            <ac:spMk id="3" creationId="{9F4A3CC7-68A7-3C23-6081-4C2C679E121D}"/>
          </ac:spMkLst>
        </pc:spChg>
        <pc:spChg chg="add">
          <ac:chgData name="Catherine Bui" userId="b32c23b8-6e72-4ab2-b878-c00ae189ea61" providerId="ADAL" clId="{A0F2FE6E-263F-45C0-BF61-086D8A2D01D5}" dt="2023-08-12T07:54:02.136" v="34" actId="26606"/>
          <ac:spMkLst>
            <pc:docMk/>
            <pc:sldMk cId="4275771958" sldId="256"/>
            <ac:spMk id="1033" creationId="{27BDFED6-6E33-4606-AFE2-886ADB1C018E}"/>
          </ac:spMkLst>
        </pc:spChg>
        <pc:spChg chg="add">
          <ac:chgData name="Catherine Bui" userId="b32c23b8-6e72-4ab2-b878-c00ae189ea61" providerId="ADAL" clId="{A0F2FE6E-263F-45C0-BF61-086D8A2D01D5}" dt="2023-08-12T07:54:02.136" v="34" actId="26606"/>
          <ac:spMkLst>
            <pc:docMk/>
            <pc:sldMk cId="4275771958" sldId="256"/>
            <ac:spMk id="1035" creationId="{890DEF05-784E-4B61-89E4-04C4ECF4E5A0}"/>
          </ac:spMkLst>
        </pc:spChg>
        <pc:picChg chg="add mod ord">
          <ac:chgData name="Catherine Bui" userId="b32c23b8-6e72-4ab2-b878-c00ae189ea61" providerId="ADAL" clId="{A0F2FE6E-263F-45C0-BF61-086D8A2D01D5}" dt="2023-08-12T07:54:02.136" v="34" actId="26606"/>
          <ac:picMkLst>
            <pc:docMk/>
            <pc:sldMk cId="4275771958" sldId="256"/>
            <ac:picMk id="1026" creationId="{A6222180-4017-27D4-806B-FA463AB42502}"/>
          </ac:picMkLst>
        </pc:picChg>
        <pc:picChg chg="add mod ord">
          <ac:chgData name="Catherine Bui" userId="b32c23b8-6e72-4ab2-b878-c00ae189ea61" providerId="ADAL" clId="{A0F2FE6E-263F-45C0-BF61-086D8A2D01D5}" dt="2023-08-12T17:18:37.339" v="138" actId="1076"/>
          <ac:picMkLst>
            <pc:docMk/>
            <pc:sldMk cId="4275771958" sldId="256"/>
            <ac:picMk id="1028" creationId="{63FA9206-F4A7-BBF6-0915-DDBA3D2064A0}"/>
          </ac:picMkLst>
        </pc:picChg>
        <pc:cxnChg chg="add">
          <ac:chgData name="Catherine Bui" userId="b32c23b8-6e72-4ab2-b878-c00ae189ea61" providerId="ADAL" clId="{A0F2FE6E-263F-45C0-BF61-086D8A2D01D5}" dt="2023-08-12T07:54:02.136" v="34" actId="26606"/>
          <ac:cxnSpMkLst>
            <pc:docMk/>
            <pc:sldMk cId="4275771958" sldId="256"/>
            <ac:cxnSpMk id="1037" creationId="{C41BAEC7-F7B0-4224-8B18-8F74B7D87F0B}"/>
          </ac:cxnSpMkLst>
        </pc:cxnChg>
      </pc:sldChg>
      <pc:sldChg chg="addSp modSp new mod ord setBg">
        <pc:chgData name="Catherine Bui" userId="b32c23b8-6e72-4ab2-b878-c00ae189ea61" providerId="ADAL" clId="{A0F2FE6E-263F-45C0-BF61-086D8A2D01D5}" dt="2023-08-12T17:45:25.731" v="1197" actId="1076"/>
        <pc:sldMkLst>
          <pc:docMk/>
          <pc:sldMk cId="650913254" sldId="257"/>
        </pc:sldMkLst>
        <pc:spChg chg="add mod">
          <ac:chgData name="Catherine Bui" userId="b32c23b8-6e72-4ab2-b878-c00ae189ea61" providerId="ADAL" clId="{A0F2FE6E-263F-45C0-BF61-086D8A2D01D5}" dt="2023-08-12T17:42:03.248" v="987" actId="1076"/>
          <ac:spMkLst>
            <pc:docMk/>
            <pc:sldMk cId="650913254" sldId="257"/>
            <ac:spMk id="6" creationId="{5C855CD0-8C99-F38C-E9C5-1A9491B4D05A}"/>
          </ac:spMkLst>
        </pc:spChg>
        <pc:spChg chg="add mod">
          <ac:chgData name="Catherine Bui" userId="b32c23b8-6e72-4ab2-b878-c00ae189ea61" providerId="ADAL" clId="{A0F2FE6E-263F-45C0-BF61-086D8A2D01D5}" dt="2023-08-12T17:42:11.003" v="989" actId="1076"/>
          <ac:spMkLst>
            <pc:docMk/>
            <pc:sldMk cId="650913254" sldId="257"/>
            <ac:spMk id="7" creationId="{C2AB3136-624C-663D-E527-D689855ED972}"/>
          </ac:spMkLst>
        </pc:spChg>
        <pc:spChg chg="add mod">
          <ac:chgData name="Catherine Bui" userId="b32c23b8-6e72-4ab2-b878-c00ae189ea61" providerId="ADAL" clId="{A0F2FE6E-263F-45C0-BF61-086D8A2D01D5}" dt="2023-08-12T17:44:12.751" v="1089" actId="20577"/>
          <ac:spMkLst>
            <pc:docMk/>
            <pc:sldMk cId="650913254" sldId="257"/>
            <ac:spMk id="8" creationId="{26A22C0F-1D3A-9F04-8BA9-4197D38F2D48}"/>
          </ac:spMkLst>
        </pc:spChg>
        <pc:spChg chg="add mod">
          <ac:chgData name="Catherine Bui" userId="b32c23b8-6e72-4ab2-b878-c00ae189ea61" providerId="ADAL" clId="{A0F2FE6E-263F-45C0-BF61-086D8A2D01D5}" dt="2023-08-12T17:45:22.161" v="1196" actId="1076"/>
          <ac:spMkLst>
            <pc:docMk/>
            <pc:sldMk cId="650913254" sldId="257"/>
            <ac:spMk id="9" creationId="{B8AF9AED-53F2-208F-329C-1CA674D78CE4}"/>
          </ac:spMkLst>
        </pc:spChg>
        <pc:spChg chg="add">
          <ac:chgData name="Catherine Bui" userId="b32c23b8-6e72-4ab2-b878-c00ae189ea61" providerId="ADAL" clId="{A0F2FE6E-263F-45C0-BF61-086D8A2D01D5}" dt="2023-08-12T06:09:41.041" v="30" actId="26606"/>
          <ac:spMkLst>
            <pc:docMk/>
            <pc:sldMk cId="650913254" sldId="257"/>
            <ac:spMk id="10" creationId="{A9F529C3-C941-49FD-8C67-82F134F64BDB}"/>
          </ac:spMkLst>
        </pc:spChg>
        <pc:spChg chg="add mod">
          <ac:chgData name="Catherine Bui" userId="b32c23b8-6e72-4ab2-b878-c00ae189ea61" providerId="ADAL" clId="{A0F2FE6E-263F-45C0-BF61-086D8A2D01D5}" dt="2023-08-12T17:45:25.731" v="1197" actId="1076"/>
          <ac:spMkLst>
            <pc:docMk/>
            <pc:sldMk cId="650913254" sldId="257"/>
            <ac:spMk id="11" creationId="{1E1E48E0-F259-4465-8000-F0991F2B7871}"/>
          </ac:spMkLst>
        </pc:spChg>
        <pc:spChg chg="add">
          <ac:chgData name="Catherine Bui" userId="b32c23b8-6e72-4ab2-b878-c00ae189ea61" providerId="ADAL" clId="{A0F2FE6E-263F-45C0-BF61-086D8A2D01D5}" dt="2023-08-12T06:09:41.041" v="30" actId="26606"/>
          <ac:spMkLst>
            <pc:docMk/>
            <pc:sldMk cId="650913254" sldId="257"/>
            <ac:spMk id="12" creationId="{20586029-32A0-47E5-9AEC-AE3ABA6B94D0}"/>
          </ac:spMkLst>
        </pc:spChg>
        <pc:picChg chg="add mod ord">
          <ac:chgData name="Catherine Bui" userId="b32c23b8-6e72-4ab2-b878-c00ae189ea61" providerId="ADAL" clId="{A0F2FE6E-263F-45C0-BF61-086D8A2D01D5}" dt="2023-08-12T17:43:40.675" v="1057" actId="1076"/>
          <ac:picMkLst>
            <pc:docMk/>
            <pc:sldMk cId="650913254" sldId="257"/>
            <ac:picMk id="3" creationId="{0C4B6D96-FC7E-ADCC-0E70-C7C64798BE26}"/>
          </ac:picMkLst>
        </pc:picChg>
        <pc:picChg chg="add mod">
          <ac:chgData name="Catherine Bui" userId="b32c23b8-6e72-4ab2-b878-c00ae189ea61" providerId="ADAL" clId="{A0F2FE6E-263F-45C0-BF61-086D8A2D01D5}" dt="2023-08-12T17:43:42.231" v="1058" actId="1076"/>
          <ac:picMkLst>
            <pc:docMk/>
            <pc:sldMk cId="650913254" sldId="257"/>
            <ac:picMk id="5" creationId="{565B182E-3973-1828-E0A4-A191F7C1A417}"/>
          </ac:picMkLst>
        </pc:picChg>
        <pc:cxnChg chg="add">
          <ac:chgData name="Catherine Bui" userId="b32c23b8-6e72-4ab2-b878-c00ae189ea61" providerId="ADAL" clId="{A0F2FE6E-263F-45C0-BF61-086D8A2D01D5}" dt="2023-08-12T06:09:41.041" v="30" actId="26606"/>
          <ac:cxnSpMkLst>
            <pc:docMk/>
            <pc:sldMk cId="650913254" sldId="257"/>
            <ac:cxnSpMk id="14" creationId="{8C730EAB-A532-4295-A302-FB4B90DB9F5E}"/>
          </ac:cxnSpMkLst>
        </pc:cxnChg>
      </pc:sldChg>
      <pc:sldChg chg="addSp modSp add mod setBg">
        <pc:chgData name="Catherine Bui" userId="b32c23b8-6e72-4ab2-b878-c00ae189ea61" providerId="ADAL" clId="{A0F2FE6E-263F-45C0-BF61-086D8A2D01D5}" dt="2023-08-12T17:37:52.230" v="912" actId="20577"/>
        <pc:sldMkLst>
          <pc:docMk/>
          <pc:sldMk cId="4103890190" sldId="258"/>
        </pc:sldMkLst>
        <pc:spChg chg="add mod">
          <ac:chgData name="Catherine Bui" userId="b32c23b8-6e72-4ab2-b878-c00ae189ea61" providerId="ADAL" clId="{A0F2FE6E-263F-45C0-BF61-086D8A2D01D5}" dt="2023-08-12T17:31:27.319" v="546" actId="1076"/>
          <ac:spMkLst>
            <pc:docMk/>
            <pc:sldMk cId="4103890190" sldId="258"/>
            <ac:spMk id="6" creationId="{CAFC7728-1E1B-B4B4-2799-B3934F65319B}"/>
          </ac:spMkLst>
        </pc:spChg>
        <pc:spChg chg="add mod">
          <ac:chgData name="Catherine Bui" userId="b32c23b8-6e72-4ab2-b878-c00ae189ea61" providerId="ADAL" clId="{A0F2FE6E-263F-45C0-BF61-086D8A2D01D5}" dt="2023-08-12T17:31:34.340" v="547" actId="14100"/>
          <ac:spMkLst>
            <pc:docMk/>
            <pc:sldMk cId="4103890190" sldId="258"/>
            <ac:spMk id="7" creationId="{D24B9E58-5624-7D7F-7550-5D30DA1A5BB7}"/>
          </ac:spMkLst>
        </pc:spChg>
        <pc:spChg chg="add mod">
          <ac:chgData name="Catherine Bui" userId="b32c23b8-6e72-4ab2-b878-c00ae189ea61" providerId="ADAL" clId="{A0F2FE6E-263F-45C0-BF61-086D8A2D01D5}" dt="2023-08-12T17:37:52.230" v="912" actId="20577"/>
          <ac:spMkLst>
            <pc:docMk/>
            <pc:sldMk cId="4103890190" sldId="258"/>
            <ac:spMk id="8" creationId="{EFDF64B4-2C0D-200F-57D1-28451995412C}"/>
          </ac:spMkLst>
        </pc:spChg>
        <pc:spChg chg="add mod">
          <ac:chgData name="Catherine Bui" userId="b32c23b8-6e72-4ab2-b878-c00ae189ea61" providerId="ADAL" clId="{A0F2FE6E-263F-45C0-BF61-086D8A2D01D5}" dt="2023-08-12T17:31:23.267" v="545" actId="1076"/>
          <ac:spMkLst>
            <pc:docMk/>
            <pc:sldMk cId="4103890190" sldId="258"/>
            <ac:spMk id="9" creationId="{6D4C7B34-8C64-D958-D678-7C502FA15FC3}"/>
          </ac:spMkLst>
        </pc:spChg>
        <pc:spChg chg="add">
          <ac:chgData name="Catherine Bui" userId="b32c23b8-6e72-4ab2-b878-c00ae189ea61" providerId="ADAL" clId="{A0F2FE6E-263F-45C0-BF61-086D8A2D01D5}" dt="2023-08-12T06:08:51.227" v="27" actId="26606"/>
          <ac:spMkLst>
            <pc:docMk/>
            <pc:sldMk cId="4103890190" sldId="258"/>
            <ac:spMk id="10" creationId="{A9F529C3-C941-49FD-8C67-82F134F64BDB}"/>
          </ac:spMkLst>
        </pc:spChg>
        <pc:spChg chg="add mod">
          <ac:chgData name="Catherine Bui" userId="b32c23b8-6e72-4ab2-b878-c00ae189ea61" providerId="ADAL" clId="{A0F2FE6E-263F-45C0-BF61-086D8A2D01D5}" dt="2023-08-12T17:31:55.405" v="567" actId="1076"/>
          <ac:spMkLst>
            <pc:docMk/>
            <pc:sldMk cId="4103890190" sldId="258"/>
            <ac:spMk id="11" creationId="{C6943C26-B850-F342-1B3C-BD1ABD3AC5A4}"/>
          </ac:spMkLst>
        </pc:spChg>
        <pc:spChg chg="add">
          <ac:chgData name="Catherine Bui" userId="b32c23b8-6e72-4ab2-b878-c00ae189ea61" providerId="ADAL" clId="{A0F2FE6E-263F-45C0-BF61-086D8A2D01D5}" dt="2023-08-12T06:08:51.227" v="27" actId="26606"/>
          <ac:spMkLst>
            <pc:docMk/>
            <pc:sldMk cId="4103890190" sldId="258"/>
            <ac:spMk id="12" creationId="{20586029-32A0-47E5-9AEC-AE3ABA6B94D0}"/>
          </ac:spMkLst>
        </pc:spChg>
        <pc:picChg chg="add mod">
          <ac:chgData name="Catherine Bui" userId="b32c23b8-6e72-4ab2-b878-c00ae189ea61" providerId="ADAL" clId="{A0F2FE6E-263F-45C0-BF61-086D8A2D01D5}" dt="2023-08-12T06:08:51.227" v="27" actId="26606"/>
          <ac:picMkLst>
            <pc:docMk/>
            <pc:sldMk cId="4103890190" sldId="258"/>
            <ac:picMk id="3" creationId="{DB4DB35D-FCAA-1948-16DA-F63743410692}"/>
          </ac:picMkLst>
        </pc:picChg>
        <pc:picChg chg="add mod">
          <ac:chgData name="Catherine Bui" userId="b32c23b8-6e72-4ab2-b878-c00ae189ea61" providerId="ADAL" clId="{A0F2FE6E-263F-45C0-BF61-086D8A2D01D5}" dt="2023-08-12T17:31:02.254" v="543" actId="1076"/>
          <ac:picMkLst>
            <pc:docMk/>
            <pc:sldMk cId="4103890190" sldId="258"/>
            <ac:picMk id="5" creationId="{15BE44F6-7A9F-E54B-42B2-1EFBB04D5FEF}"/>
          </ac:picMkLst>
        </pc:picChg>
        <pc:cxnChg chg="add">
          <ac:chgData name="Catherine Bui" userId="b32c23b8-6e72-4ab2-b878-c00ae189ea61" providerId="ADAL" clId="{A0F2FE6E-263F-45C0-BF61-086D8A2D01D5}" dt="2023-08-12T06:08:51.227" v="27" actId="26606"/>
          <ac:cxnSpMkLst>
            <pc:docMk/>
            <pc:sldMk cId="4103890190" sldId="258"/>
            <ac:cxnSpMk id="14" creationId="{8C730EAB-A532-4295-A302-FB4B90DB9F5E}"/>
          </ac:cxnSpMkLst>
        </pc:cxnChg>
      </pc:sldChg>
      <pc:sldChg chg="addSp modSp add mod ord setBg">
        <pc:chgData name="Catherine Bui" userId="b32c23b8-6e72-4ab2-b878-c00ae189ea61" providerId="ADAL" clId="{A0F2FE6E-263F-45C0-BF61-086D8A2D01D5}" dt="2023-08-12T17:32:59.455" v="591" actId="14100"/>
        <pc:sldMkLst>
          <pc:docMk/>
          <pc:sldMk cId="3012286002" sldId="259"/>
        </pc:sldMkLst>
        <pc:spChg chg="add mod">
          <ac:chgData name="Catherine Bui" userId="b32c23b8-6e72-4ab2-b878-c00ae189ea61" providerId="ADAL" clId="{A0F2FE6E-263F-45C0-BF61-086D8A2D01D5}" dt="2023-08-12T17:32:33.321" v="568" actId="1076"/>
          <ac:spMkLst>
            <pc:docMk/>
            <pc:sldMk cId="3012286002" sldId="259"/>
            <ac:spMk id="6" creationId="{05803EAB-32C1-5D05-6136-98F07092EF69}"/>
          </ac:spMkLst>
        </pc:spChg>
        <pc:spChg chg="add mod">
          <ac:chgData name="Catherine Bui" userId="b32c23b8-6e72-4ab2-b878-c00ae189ea61" providerId="ADAL" clId="{A0F2FE6E-263F-45C0-BF61-086D8A2D01D5}" dt="2023-08-12T17:32:59.455" v="591" actId="14100"/>
          <ac:spMkLst>
            <pc:docMk/>
            <pc:sldMk cId="3012286002" sldId="259"/>
            <ac:spMk id="7" creationId="{5550B01C-B9BC-3859-BBAB-F58854106E36}"/>
          </ac:spMkLst>
        </pc:spChg>
        <pc:spChg chg="add mod">
          <ac:chgData name="Catherine Bui" userId="b32c23b8-6e72-4ab2-b878-c00ae189ea61" providerId="ADAL" clId="{A0F2FE6E-263F-45C0-BF61-086D8A2D01D5}" dt="2023-08-12T17:22:50.810" v="314" actId="255"/>
          <ac:spMkLst>
            <pc:docMk/>
            <pc:sldMk cId="3012286002" sldId="259"/>
            <ac:spMk id="8" creationId="{8D25411E-71BE-0128-9A12-79EDFD2A361C}"/>
          </ac:spMkLst>
        </pc:spChg>
        <pc:spChg chg="add mod">
          <ac:chgData name="Catherine Bui" userId="b32c23b8-6e72-4ab2-b878-c00ae189ea61" providerId="ADAL" clId="{A0F2FE6E-263F-45C0-BF61-086D8A2D01D5}" dt="2023-08-12T17:32:49.211" v="589" actId="1076"/>
          <ac:spMkLst>
            <pc:docMk/>
            <pc:sldMk cId="3012286002" sldId="259"/>
            <ac:spMk id="9" creationId="{9BF30083-590C-AE2C-4DD1-563291935016}"/>
          </ac:spMkLst>
        </pc:spChg>
        <pc:spChg chg="add">
          <ac:chgData name="Catherine Bui" userId="b32c23b8-6e72-4ab2-b878-c00ae189ea61" providerId="ADAL" clId="{A0F2FE6E-263F-45C0-BF61-086D8A2D01D5}" dt="2023-08-12T06:08:15.001" v="24" actId="26606"/>
          <ac:spMkLst>
            <pc:docMk/>
            <pc:sldMk cId="3012286002" sldId="259"/>
            <ac:spMk id="10" creationId="{A9F529C3-C941-49FD-8C67-82F134F64BDB}"/>
          </ac:spMkLst>
        </pc:spChg>
        <pc:spChg chg="add">
          <ac:chgData name="Catherine Bui" userId="b32c23b8-6e72-4ab2-b878-c00ae189ea61" providerId="ADAL" clId="{A0F2FE6E-263F-45C0-BF61-086D8A2D01D5}" dt="2023-08-12T06:08:15.001" v="24" actId="26606"/>
          <ac:spMkLst>
            <pc:docMk/>
            <pc:sldMk cId="3012286002" sldId="259"/>
            <ac:spMk id="12" creationId="{20586029-32A0-47E5-9AEC-AE3ABA6B94D0}"/>
          </ac:spMkLst>
        </pc:spChg>
        <pc:picChg chg="add mod">
          <ac:chgData name="Catherine Bui" userId="b32c23b8-6e72-4ab2-b878-c00ae189ea61" providerId="ADAL" clId="{A0F2FE6E-263F-45C0-BF61-086D8A2D01D5}" dt="2023-08-12T06:08:15.001" v="24" actId="26606"/>
          <ac:picMkLst>
            <pc:docMk/>
            <pc:sldMk cId="3012286002" sldId="259"/>
            <ac:picMk id="3" creationId="{EA8716A2-7AAC-6195-225E-06EEDA4B4A9F}"/>
          </ac:picMkLst>
        </pc:picChg>
        <pc:picChg chg="add mod">
          <ac:chgData name="Catherine Bui" userId="b32c23b8-6e72-4ab2-b878-c00ae189ea61" providerId="ADAL" clId="{A0F2FE6E-263F-45C0-BF61-086D8A2D01D5}" dt="2023-08-12T06:08:15.001" v="24" actId="26606"/>
          <ac:picMkLst>
            <pc:docMk/>
            <pc:sldMk cId="3012286002" sldId="259"/>
            <ac:picMk id="5" creationId="{E57995AF-C6EB-C41E-7B5B-5FFF6746376A}"/>
          </ac:picMkLst>
        </pc:picChg>
        <pc:cxnChg chg="add">
          <ac:chgData name="Catherine Bui" userId="b32c23b8-6e72-4ab2-b878-c00ae189ea61" providerId="ADAL" clId="{A0F2FE6E-263F-45C0-BF61-086D8A2D01D5}" dt="2023-08-12T06:08:15.001" v="24" actId="26606"/>
          <ac:cxnSpMkLst>
            <pc:docMk/>
            <pc:sldMk cId="3012286002" sldId="259"/>
            <ac:cxnSpMk id="14" creationId="{8C730EAB-A532-4295-A302-FB4B90DB9F5E}"/>
          </ac:cxnSpMkLst>
        </pc:cxnChg>
      </pc:sldChg>
      <pc:sldChg chg="addSp delSp modSp add mod setBg">
        <pc:chgData name="Catherine Bui" userId="b32c23b8-6e72-4ab2-b878-c00ae189ea61" providerId="ADAL" clId="{A0F2FE6E-263F-45C0-BF61-086D8A2D01D5}" dt="2023-08-12T17:38:01.254" v="919" actId="20577"/>
        <pc:sldMkLst>
          <pc:docMk/>
          <pc:sldMk cId="2294509969" sldId="260"/>
        </pc:sldMkLst>
        <pc:spChg chg="add mod">
          <ac:chgData name="Catherine Bui" userId="b32c23b8-6e72-4ab2-b878-c00ae189ea61" providerId="ADAL" clId="{A0F2FE6E-263F-45C0-BF61-086D8A2D01D5}" dt="2023-08-12T17:26:17.735" v="404" actId="1076"/>
          <ac:spMkLst>
            <pc:docMk/>
            <pc:sldMk cId="2294509969" sldId="260"/>
            <ac:spMk id="6" creationId="{2076B43D-90B7-54F7-FD99-6630BAEA0A32}"/>
          </ac:spMkLst>
        </pc:spChg>
        <pc:spChg chg="add mod">
          <ac:chgData name="Catherine Bui" userId="b32c23b8-6e72-4ab2-b878-c00ae189ea61" providerId="ADAL" clId="{A0F2FE6E-263F-45C0-BF61-086D8A2D01D5}" dt="2023-08-12T17:28:10.882" v="443" actId="1076"/>
          <ac:spMkLst>
            <pc:docMk/>
            <pc:sldMk cId="2294509969" sldId="260"/>
            <ac:spMk id="7" creationId="{0E6C13BE-B2AF-EDCA-C0E9-FC5EE402A6F6}"/>
          </ac:spMkLst>
        </pc:spChg>
        <pc:spChg chg="add mod">
          <ac:chgData name="Catherine Bui" userId="b32c23b8-6e72-4ab2-b878-c00ae189ea61" providerId="ADAL" clId="{A0F2FE6E-263F-45C0-BF61-086D8A2D01D5}" dt="2023-08-12T17:38:01.254" v="919" actId="20577"/>
          <ac:spMkLst>
            <pc:docMk/>
            <pc:sldMk cId="2294509969" sldId="260"/>
            <ac:spMk id="8" creationId="{47F3F0F7-8A39-5948-54BE-CBABA3B50648}"/>
          </ac:spMkLst>
        </pc:spChg>
        <pc:spChg chg="add mod">
          <ac:chgData name="Catherine Bui" userId="b32c23b8-6e72-4ab2-b878-c00ae189ea61" providerId="ADAL" clId="{A0F2FE6E-263F-45C0-BF61-086D8A2D01D5}" dt="2023-08-12T17:29:17.238" v="465" actId="1076"/>
          <ac:spMkLst>
            <pc:docMk/>
            <pc:sldMk cId="2294509969" sldId="260"/>
            <ac:spMk id="9" creationId="{E5352F02-748D-951D-C845-B700DDF72090}"/>
          </ac:spMkLst>
        </pc:spChg>
        <pc:spChg chg="add">
          <ac:chgData name="Catherine Bui" userId="b32c23b8-6e72-4ab2-b878-c00ae189ea61" providerId="ADAL" clId="{A0F2FE6E-263F-45C0-BF61-086D8A2D01D5}" dt="2023-08-12T06:07:33.168" v="21" actId="26606"/>
          <ac:spMkLst>
            <pc:docMk/>
            <pc:sldMk cId="2294509969" sldId="260"/>
            <ac:spMk id="10" creationId="{A9F529C3-C941-49FD-8C67-82F134F64BDB}"/>
          </ac:spMkLst>
        </pc:spChg>
        <pc:spChg chg="add">
          <ac:chgData name="Catherine Bui" userId="b32c23b8-6e72-4ab2-b878-c00ae189ea61" providerId="ADAL" clId="{A0F2FE6E-263F-45C0-BF61-086D8A2D01D5}" dt="2023-08-12T06:07:33.168" v="21" actId="26606"/>
          <ac:spMkLst>
            <pc:docMk/>
            <pc:sldMk cId="2294509969" sldId="260"/>
            <ac:spMk id="12" creationId="{20586029-32A0-47E5-9AEC-AE3ABA6B94D0}"/>
          </ac:spMkLst>
        </pc:spChg>
        <pc:spChg chg="add del">
          <ac:chgData name="Catherine Bui" userId="b32c23b8-6e72-4ab2-b878-c00ae189ea61" providerId="ADAL" clId="{A0F2FE6E-263F-45C0-BF61-086D8A2D01D5}" dt="2023-08-12T17:25:43.523" v="394" actId="22"/>
          <ac:spMkLst>
            <pc:docMk/>
            <pc:sldMk cId="2294509969" sldId="260"/>
            <ac:spMk id="13" creationId="{C1B7D935-6222-84CC-F378-E4C6FA50F634}"/>
          </ac:spMkLst>
        </pc:spChg>
        <pc:spChg chg="add del mod">
          <ac:chgData name="Catherine Bui" userId="b32c23b8-6e72-4ab2-b878-c00ae189ea61" providerId="ADAL" clId="{A0F2FE6E-263F-45C0-BF61-086D8A2D01D5}" dt="2023-08-12T17:29:09.751" v="463" actId="478"/>
          <ac:spMkLst>
            <pc:docMk/>
            <pc:sldMk cId="2294509969" sldId="260"/>
            <ac:spMk id="16" creationId="{E79DD40F-9A86-4D37-15AC-8B868DBFA214}"/>
          </ac:spMkLst>
        </pc:spChg>
        <pc:spChg chg="add del">
          <ac:chgData name="Catherine Bui" userId="b32c23b8-6e72-4ab2-b878-c00ae189ea61" providerId="ADAL" clId="{A0F2FE6E-263F-45C0-BF61-086D8A2D01D5}" dt="2023-08-12T17:29:04.776" v="459" actId="22"/>
          <ac:spMkLst>
            <pc:docMk/>
            <pc:sldMk cId="2294509969" sldId="260"/>
            <ac:spMk id="18" creationId="{59A681DC-4C0F-E0B2-2FC5-8BE12E11D622}"/>
          </ac:spMkLst>
        </pc:spChg>
        <pc:spChg chg="add mod">
          <ac:chgData name="Catherine Bui" userId="b32c23b8-6e72-4ab2-b878-c00ae189ea61" providerId="ADAL" clId="{A0F2FE6E-263F-45C0-BF61-086D8A2D01D5}" dt="2023-08-12T17:29:14.008" v="464" actId="1076"/>
          <ac:spMkLst>
            <pc:docMk/>
            <pc:sldMk cId="2294509969" sldId="260"/>
            <ac:spMk id="20" creationId="{B5A5FAC3-7277-ABB7-01DA-F3D1BA6FC63F}"/>
          </ac:spMkLst>
        </pc:spChg>
        <pc:picChg chg="add mod">
          <ac:chgData name="Catherine Bui" userId="b32c23b8-6e72-4ab2-b878-c00ae189ea61" providerId="ADAL" clId="{A0F2FE6E-263F-45C0-BF61-086D8A2D01D5}" dt="2023-08-12T17:36:26.020" v="807" actId="14100"/>
          <ac:picMkLst>
            <pc:docMk/>
            <pc:sldMk cId="2294509969" sldId="260"/>
            <ac:picMk id="3" creationId="{A01C1F6B-8601-821E-C023-8CD92030181A}"/>
          </ac:picMkLst>
        </pc:picChg>
        <pc:picChg chg="add mod">
          <ac:chgData name="Catherine Bui" userId="b32c23b8-6e72-4ab2-b878-c00ae189ea61" providerId="ADAL" clId="{A0F2FE6E-263F-45C0-BF61-086D8A2D01D5}" dt="2023-08-12T17:36:28.764" v="808" actId="14100"/>
          <ac:picMkLst>
            <pc:docMk/>
            <pc:sldMk cId="2294509969" sldId="260"/>
            <ac:picMk id="5" creationId="{BE554400-0650-4EC2-93A1-91CFC756BC9B}"/>
          </ac:picMkLst>
        </pc:picChg>
        <pc:cxnChg chg="add">
          <ac:chgData name="Catherine Bui" userId="b32c23b8-6e72-4ab2-b878-c00ae189ea61" providerId="ADAL" clId="{A0F2FE6E-263F-45C0-BF61-086D8A2D01D5}" dt="2023-08-12T06:07:33.168" v="21" actId="26606"/>
          <ac:cxnSpMkLst>
            <pc:docMk/>
            <pc:sldMk cId="2294509969" sldId="260"/>
            <ac:cxnSpMk id="14" creationId="{8C730EAB-A532-4295-A302-FB4B90DB9F5E}"/>
          </ac:cxnSpMkLst>
        </pc:cxnChg>
      </pc:sldChg>
      <pc:sldChg chg="addSp modSp add del mod setBg">
        <pc:chgData name="Catherine Bui" userId="b32c23b8-6e72-4ab2-b878-c00ae189ea61" providerId="ADAL" clId="{A0F2FE6E-263F-45C0-BF61-086D8A2D01D5}" dt="2023-08-12T17:29:47.750" v="466" actId="2696"/>
        <pc:sldMkLst>
          <pc:docMk/>
          <pc:sldMk cId="103944062" sldId="261"/>
        </pc:sldMkLst>
        <pc:spChg chg="add">
          <ac:chgData name="Catherine Bui" userId="b32c23b8-6e72-4ab2-b878-c00ae189ea61" providerId="ADAL" clId="{A0F2FE6E-263F-45C0-BF61-086D8A2D01D5}" dt="2023-08-12T06:06:50.225" v="18" actId="26606"/>
          <ac:spMkLst>
            <pc:docMk/>
            <pc:sldMk cId="103944062" sldId="261"/>
            <ac:spMk id="10" creationId="{A9F529C3-C941-49FD-8C67-82F134F64BDB}"/>
          </ac:spMkLst>
        </pc:spChg>
        <pc:spChg chg="add">
          <ac:chgData name="Catherine Bui" userId="b32c23b8-6e72-4ab2-b878-c00ae189ea61" providerId="ADAL" clId="{A0F2FE6E-263F-45C0-BF61-086D8A2D01D5}" dt="2023-08-12T06:06:50.225" v="18" actId="26606"/>
          <ac:spMkLst>
            <pc:docMk/>
            <pc:sldMk cId="103944062" sldId="261"/>
            <ac:spMk id="12" creationId="{20586029-32A0-47E5-9AEC-AE3ABA6B94D0}"/>
          </ac:spMkLst>
        </pc:spChg>
        <pc:picChg chg="add mod ord">
          <ac:chgData name="Catherine Bui" userId="b32c23b8-6e72-4ab2-b878-c00ae189ea61" providerId="ADAL" clId="{A0F2FE6E-263F-45C0-BF61-086D8A2D01D5}" dt="2023-08-12T06:06:50.225" v="18" actId="26606"/>
          <ac:picMkLst>
            <pc:docMk/>
            <pc:sldMk cId="103944062" sldId="261"/>
            <ac:picMk id="3" creationId="{D6620C57-CBCC-392E-D116-45B5EC9E0F1F}"/>
          </ac:picMkLst>
        </pc:picChg>
        <pc:picChg chg="add mod">
          <ac:chgData name="Catherine Bui" userId="b32c23b8-6e72-4ab2-b878-c00ae189ea61" providerId="ADAL" clId="{A0F2FE6E-263F-45C0-BF61-086D8A2D01D5}" dt="2023-08-12T06:06:50.225" v="18" actId="26606"/>
          <ac:picMkLst>
            <pc:docMk/>
            <pc:sldMk cId="103944062" sldId="261"/>
            <ac:picMk id="5" creationId="{566A81BE-ACC0-2715-FE04-C40FB9DEEFA8}"/>
          </ac:picMkLst>
        </pc:picChg>
        <pc:cxnChg chg="add">
          <ac:chgData name="Catherine Bui" userId="b32c23b8-6e72-4ab2-b878-c00ae189ea61" providerId="ADAL" clId="{A0F2FE6E-263F-45C0-BF61-086D8A2D01D5}" dt="2023-08-12T06:06:50.225" v="18" actId="26606"/>
          <ac:cxnSpMkLst>
            <pc:docMk/>
            <pc:sldMk cId="103944062" sldId="261"/>
            <ac:cxnSpMk id="14" creationId="{8C730EAB-A532-4295-A302-FB4B90DB9F5E}"/>
          </ac:cxnSpMkLst>
        </pc:cxnChg>
      </pc:sldChg>
      <pc:sldChg chg="addSp modSp add mod setBg">
        <pc:chgData name="Catherine Bui" userId="b32c23b8-6e72-4ab2-b878-c00ae189ea61" providerId="ADAL" clId="{A0F2FE6E-263F-45C0-BF61-086D8A2D01D5}" dt="2023-08-12T17:40:07.804" v="978" actId="1076"/>
        <pc:sldMkLst>
          <pc:docMk/>
          <pc:sldMk cId="1242641023" sldId="262"/>
        </pc:sldMkLst>
        <pc:spChg chg="add mod">
          <ac:chgData name="Catherine Bui" userId="b32c23b8-6e72-4ab2-b878-c00ae189ea61" providerId="ADAL" clId="{A0F2FE6E-263F-45C0-BF61-086D8A2D01D5}" dt="2023-08-12T17:33:43.742" v="594"/>
          <ac:spMkLst>
            <pc:docMk/>
            <pc:sldMk cId="1242641023" sldId="262"/>
            <ac:spMk id="6" creationId="{596536D0-AD3D-3236-F054-8AF93E4DA6BF}"/>
          </ac:spMkLst>
        </pc:spChg>
        <pc:spChg chg="add mod">
          <ac:chgData name="Catherine Bui" userId="b32c23b8-6e72-4ab2-b878-c00ae189ea61" providerId="ADAL" clId="{A0F2FE6E-263F-45C0-BF61-086D8A2D01D5}" dt="2023-08-12T17:33:50.863" v="595"/>
          <ac:spMkLst>
            <pc:docMk/>
            <pc:sldMk cId="1242641023" sldId="262"/>
            <ac:spMk id="7" creationId="{A6AFD797-136E-071C-59E0-168215EC7A02}"/>
          </ac:spMkLst>
        </pc:spChg>
        <pc:spChg chg="add mod">
          <ac:chgData name="Catherine Bui" userId="b32c23b8-6e72-4ab2-b878-c00ae189ea61" providerId="ADAL" clId="{A0F2FE6E-263F-45C0-BF61-086D8A2D01D5}" dt="2023-08-12T17:39:04.991" v="949" actId="20577"/>
          <ac:spMkLst>
            <pc:docMk/>
            <pc:sldMk cId="1242641023" sldId="262"/>
            <ac:spMk id="8" creationId="{31164198-0B62-A1A2-1A91-E5F96DFB2FCD}"/>
          </ac:spMkLst>
        </pc:spChg>
        <pc:spChg chg="add mod">
          <ac:chgData name="Catherine Bui" userId="b32c23b8-6e72-4ab2-b878-c00ae189ea61" providerId="ADAL" clId="{A0F2FE6E-263F-45C0-BF61-086D8A2D01D5}" dt="2023-08-12T17:40:03.281" v="977" actId="1076"/>
          <ac:spMkLst>
            <pc:docMk/>
            <pc:sldMk cId="1242641023" sldId="262"/>
            <ac:spMk id="9" creationId="{0A154192-827E-1316-F71F-7886D1850272}"/>
          </ac:spMkLst>
        </pc:spChg>
        <pc:spChg chg="add">
          <ac:chgData name="Catherine Bui" userId="b32c23b8-6e72-4ab2-b878-c00ae189ea61" providerId="ADAL" clId="{A0F2FE6E-263F-45C0-BF61-086D8A2D01D5}" dt="2023-08-12T06:06:14.338" v="12" actId="26606"/>
          <ac:spMkLst>
            <pc:docMk/>
            <pc:sldMk cId="1242641023" sldId="262"/>
            <ac:spMk id="10" creationId="{A9F529C3-C941-49FD-8C67-82F134F64BDB}"/>
          </ac:spMkLst>
        </pc:spChg>
        <pc:spChg chg="add mod">
          <ac:chgData name="Catherine Bui" userId="b32c23b8-6e72-4ab2-b878-c00ae189ea61" providerId="ADAL" clId="{A0F2FE6E-263F-45C0-BF61-086D8A2D01D5}" dt="2023-08-12T17:40:07.804" v="978" actId="1076"/>
          <ac:spMkLst>
            <pc:docMk/>
            <pc:sldMk cId="1242641023" sldId="262"/>
            <ac:spMk id="11" creationId="{BFC366C8-9642-A630-18D1-AC8C67AE340A}"/>
          </ac:spMkLst>
        </pc:spChg>
        <pc:spChg chg="add">
          <ac:chgData name="Catherine Bui" userId="b32c23b8-6e72-4ab2-b878-c00ae189ea61" providerId="ADAL" clId="{A0F2FE6E-263F-45C0-BF61-086D8A2D01D5}" dt="2023-08-12T06:06:14.338" v="12" actId="26606"/>
          <ac:spMkLst>
            <pc:docMk/>
            <pc:sldMk cId="1242641023" sldId="262"/>
            <ac:spMk id="12" creationId="{20586029-32A0-47E5-9AEC-AE3ABA6B94D0}"/>
          </ac:spMkLst>
        </pc:spChg>
        <pc:picChg chg="add mod ord">
          <ac:chgData name="Catherine Bui" userId="b32c23b8-6e72-4ab2-b878-c00ae189ea61" providerId="ADAL" clId="{A0F2FE6E-263F-45C0-BF61-086D8A2D01D5}" dt="2023-08-12T17:33:35.929" v="593" actId="14100"/>
          <ac:picMkLst>
            <pc:docMk/>
            <pc:sldMk cId="1242641023" sldId="262"/>
            <ac:picMk id="3" creationId="{BC06DF55-FC65-EC14-6FC3-CB4439DFFE45}"/>
          </ac:picMkLst>
        </pc:picChg>
        <pc:picChg chg="add mod modCrop">
          <ac:chgData name="Catherine Bui" userId="b32c23b8-6e72-4ab2-b878-c00ae189ea61" providerId="ADAL" clId="{A0F2FE6E-263F-45C0-BF61-086D8A2D01D5}" dt="2023-08-12T17:33:26.619" v="592" actId="732"/>
          <ac:picMkLst>
            <pc:docMk/>
            <pc:sldMk cId="1242641023" sldId="262"/>
            <ac:picMk id="5" creationId="{9E915882-7DA7-11B4-696A-852498797BFE}"/>
          </ac:picMkLst>
        </pc:picChg>
        <pc:cxnChg chg="add">
          <ac:chgData name="Catherine Bui" userId="b32c23b8-6e72-4ab2-b878-c00ae189ea61" providerId="ADAL" clId="{A0F2FE6E-263F-45C0-BF61-086D8A2D01D5}" dt="2023-08-12T06:06:14.338" v="12" actId="26606"/>
          <ac:cxnSpMkLst>
            <pc:docMk/>
            <pc:sldMk cId="1242641023" sldId="262"/>
            <ac:cxnSpMk id="14" creationId="{8C730EAB-A532-4295-A302-FB4B90DB9F5E}"/>
          </ac:cxnSpMkLst>
        </pc:cxnChg>
      </pc:sldChg>
      <pc:sldChg chg="addSp delSp modSp new mod ord modClrScheme chgLayout">
        <pc:chgData name="Catherine Bui" userId="b32c23b8-6e72-4ab2-b878-c00ae189ea61" providerId="ADAL" clId="{A0F2FE6E-263F-45C0-BF61-086D8A2D01D5}" dt="2023-08-12T17:58:07.388" v="1934" actId="20577"/>
        <pc:sldMkLst>
          <pc:docMk/>
          <pc:sldMk cId="2388775710" sldId="263"/>
        </pc:sldMkLst>
        <pc:spChg chg="add del mod">
          <ac:chgData name="Catherine Bui" userId="b32c23b8-6e72-4ab2-b878-c00ae189ea61" providerId="ADAL" clId="{A0F2FE6E-263F-45C0-BF61-086D8A2D01D5}" dt="2023-08-12T17:46:12.062" v="1213"/>
          <ac:spMkLst>
            <pc:docMk/>
            <pc:sldMk cId="2388775710" sldId="263"/>
            <ac:spMk id="2" creationId="{07B4B702-08F8-80F5-355F-8F2A63E9FC9C}"/>
          </ac:spMkLst>
        </pc:spChg>
        <pc:spChg chg="add del mod">
          <ac:chgData name="Catherine Bui" userId="b32c23b8-6e72-4ab2-b878-c00ae189ea61" providerId="ADAL" clId="{A0F2FE6E-263F-45C0-BF61-086D8A2D01D5}" dt="2023-08-12T17:46:11.544" v="1212"/>
          <ac:spMkLst>
            <pc:docMk/>
            <pc:sldMk cId="2388775710" sldId="263"/>
            <ac:spMk id="3" creationId="{697A7B84-1166-8BF1-FAE0-0383C5CC2D8E}"/>
          </ac:spMkLst>
        </pc:spChg>
        <pc:spChg chg="add del mod ord">
          <ac:chgData name="Catherine Bui" userId="b32c23b8-6e72-4ab2-b878-c00ae189ea61" providerId="ADAL" clId="{A0F2FE6E-263F-45C0-BF61-086D8A2D01D5}" dt="2023-08-12T17:46:10.226" v="1209" actId="700"/>
          <ac:spMkLst>
            <pc:docMk/>
            <pc:sldMk cId="2388775710" sldId="263"/>
            <ac:spMk id="4" creationId="{5AC7D719-6702-0295-C7B2-B6725BB7A900}"/>
          </ac:spMkLst>
        </pc:spChg>
        <pc:spChg chg="add del mod ord">
          <ac:chgData name="Catherine Bui" userId="b32c23b8-6e72-4ab2-b878-c00ae189ea61" providerId="ADAL" clId="{A0F2FE6E-263F-45C0-BF61-086D8A2D01D5}" dt="2023-08-12T17:46:10.226" v="1209" actId="700"/>
          <ac:spMkLst>
            <pc:docMk/>
            <pc:sldMk cId="2388775710" sldId="263"/>
            <ac:spMk id="5" creationId="{F981EC1B-723C-65AC-BB8C-CA7DEF4D3E3B}"/>
          </ac:spMkLst>
        </pc:spChg>
        <pc:spChg chg="add del mod ord">
          <ac:chgData name="Catherine Bui" userId="b32c23b8-6e72-4ab2-b878-c00ae189ea61" providerId="ADAL" clId="{A0F2FE6E-263F-45C0-BF61-086D8A2D01D5}" dt="2023-08-12T17:46:10.226" v="1209" actId="700"/>
          <ac:spMkLst>
            <pc:docMk/>
            <pc:sldMk cId="2388775710" sldId="263"/>
            <ac:spMk id="6" creationId="{A8F2B484-1306-161B-9D81-894F313DC2F0}"/>
          </ac:spMkLst>
        </pc:spChg>
        <pc:spChg chg="add del mod ord">
          <ac:chgData name="Catherine Bui" userId="b32c23b8-6e72-4ab2-b878-c00ae189ea61" providerId="ADAL" clId="{A0F2FE6E-263F-45C0-BF61-086D8A2D01D5}" dt="2023-08-12T17:46:08.984" v="1207" actId="700"/>
          <ac:spMkLst>
            <pc:docMk/>
            <pc:sldMk cId="2388775710" sldId="263"/>
            <ac:spMk id="7" creationId="{1F6CFC65-1F81-C502-EDC0-C1202792FABB}"/>
          </ac:spMkLst>
        </pc:spChg>
        <pc:spChg chg="add del mod ord">
          <ac:chgData name="Catherine Bui" userId="b32c23b8-6e72-4ab2-b878-c00ae189ea61" providerId="ADAL" clId="{A0F2FE6E-263F-45C0-BF61-086D8A2D01D5}" dt="2023-08-12T17:46:08.984" v="1207" actId="700"/>
          <ac:spMkLst>
            <pc:docMk/>
            <pc:sldMk cId="2388775710" sldId="263"/>
            <ac:spMk id="8" creationId="{42B01E4B-07E1-7438-8CB4-0C8673DA3016}"/>
          </ac:spMkLst>
        </pc:spChg>
        <pc:spChg chg="add del mod ord">
          <ac:chgData name="Catherine Bui" userId="b32c23b8-6e72-4ab2-b878-c00ae189ea61" providerId="ADAL" clId="{A0F2FE6E-263F-45C0-BF61-086D8A2D01D5}" dt="2023-08-12T17:46:08.984" v="1207" actId="700"/>
          <ac:spMkLst>
            <pc:docMk/>
            <pc:sldMk cId="2388775710" sldId="263"/>
            <ac:spMk id="9" creationId="{2E25EDC7-A9CB-840A-F8C2-4F32B49A7ED7}"/>
          </ac:spMkLst>
        </pc:spChg>
        <pc:spChg chg="add del mod ord">
          <ac:chgData name="Catherine Bui" userId="b32c23b8-6e72-4ab2-b878-c00ae189ea61" providerId="ADAL" clId="{A0F2FE6E-263F-45C0-BF61-086D8A2D01D5}" dt="2023-08-12T17:46:08.984" v="1207" actId="700"/>
          <ac:spMkLst>
            <pc:docMk/>
            <pc:sldMk cId="2388775710" sldId="263"/>
            <ac:spMk id="10" creationId="{B9DD3378-C9F0-2AB7-6E78-692B64DD816E}"/>
          </ac:spMkLst>
        </pc:spChg>
        <pc:spChg chg="add del mod ord">
          <ac:chgData name="Catherine Bui" userId="b32c23b8-6e72-4ab2-b878-c00ae189ea61" providerId="ADAL" clId="{A0F2FE6E-263F-45C0-BF61-086D8A2D01D5}" dt="2023-08-12T17:46:08.984" v="1207" actId="700"/>
          <ac:spMkLst>
            <pc:docMk/>
            <pc:sldMk cId="2388775710" sldId="263"/>
            <ac:spMk id="11" creationId="{61BA892A-DA5C-4DD3-5849-081E8A40337B}"/>
          </ac:spMkLst>
        </pc:spChg>
        <pc:spChg chg="add mod">
          <ac:chgData name="Catherine Bui" userId="b32c23b8-6e72-4ab2-b878-c00ae189ea61" providerId="ADAL" clId="{A0F2FE6E-263F-45C0-BF61-086D8A2D01D5}" dt="2023-08-12T17:46:42.977" v="1295" actId="20577"/>
          <ac:spMkLst>
            <pc:docMk/>
            <pc:sldMk cId="2388775710" sldId="263"/>
            <ac:spMk id="12" creationId="{0DA5AEA0-A300-507B-7E04-FCC12E91C2C7}"/>
          </ac:spMkLst>
        </pc:spChg>
        <pc:spChg chg="add mod">
          <ac:chgData name="Catherine Bui" userId="b32c23b8-6e72-4ab2-b878-c00ae189ea61" providerId="ADAL" clId="{A0F2FE6E-263F-45C0-BF61-086D8A2D01D5}" dt="2023-08-12T17:46:16.740" v="1221" actId="20577"/>
          <ac:spMkLst>
            <pc:docMk/>
            <pc:sldMk cId="2388775710" sldId="263"/>
            <ac:spMk id="13" creationId="{067866CD-C568-D964-0D3A-B343A49FA1F7}"/>
          </ac:spMkLst>
        </pc:spChg>
        <pc:spChg chg="add mod">
          <ac:chgData name="Catherine Bui" userId="b32c23b8-6e72-4ab2-b878-c00ae189ea61" providerId="ADAL" clId="{A0F2FE6E-263F-45C0-BF61-086D8A2D01D5}" dt="2023-08-12T17:58:07.388" v="1934" actId="20577"/>
          <ac:spMkLst>
            <pc:docMk/>
            <pc:sldMk cId="2388775710" sldId="263"/>
            <ac:spMk id="14" creationId="{18D1C3A6-CF1A-2782-0F22-6A500B349410}"/>
          </ac:spMkLst>
        </pc:spChg>
        <pc:spChg chg="add mod">
          <ac:chgData name="Catherine Bui" userId="b32c23b8-6e72-4ab2-b878-c00ae189ea61" providerId="ADAL" clId="{A0F2FE6E-263F-45C0-BF61-086D8A2D01D5}" dt="2023-08-12T17:46:18.814" v="1228" actId="20577"/>
          <ac:spMkLst>
            <pc:docMk/>
            <pc:sldMk cId="2388775710" sldId="263"/>
            <ac:spMk id="15" creationId="{6A93D336-D680-1C6D-A1BE-F2607F832159}"/>
          </ac:spMkLst>
        </pc:spChg>
        <pc:spChg chg="add mod">
          <ac:chgData name="Catherine Bui" userId="b32c23b8-6e72-4ab2-b878-c00ae189ea61" providerId="ADAL" clId="{A0F2FE6E-263F-45C0-BF61-086D8A2D01D5}" dt="2023-08-12T17:57:32.084" v="1894" actId="20577"/>
          <ac:spMkLst>
            <pc:docMk/>
            <pc:sldMk cId="2388775710" sldId="263"/>
            <ac:spMk id="16" creationId="{D31F4486-A13F-FAA3-443B-D78BA7488142}"/>
          </ac:spMkLst>
        </pc:spChg>
      </pc:sldChg>
      <pc:sldChg chg="addSp delSp modSp new mod setBg">
        <pc:chgData name="Catherine Bui" userId="b32c23b8-6e72-4ab2-b878-c00ae189ea61" providerId="ADAL" clId="{A0F2FE6E-263F-45C0-BF61-086D8A2D01D5}" dt="2023-08-12T18:17:51.577" v="2102" actId="27636"/>
        <pc:sldMkLst>
          <pc:docMk/>
          <pc:sldMk cId="2550914720" sldId="264"/>
        </pc:sldMkLst>
        <pc:spChg chg="mod">
          <ac:chgData name="Catherine Bui" userId="b32c23b8-6e72-4ab2-b878-c00ae189ea61" providerId="ADAL" clId="{A0F2FE6E-263F-45C0-BF61-086D8A2D01D5}" dt="2023-08-12T18:05:07.056" v="2056" actId="20577"/>
          <ac:spMkLst>
            <pc:docMk/>
            <pc:sldMk cId="2550914720" sldId="264"/>
            <ac:spMk id="2" creationId="{B4A406A7-1DB9-90D2-082B-3C6231FE22D9}"/>
          </ac:spMkLst>
        </pc:spChg>
        <pc:spChg chg="mod ord">
          <ac:chgData name="Catherine Bui" userId="b32c23b8-6e72-4ab2-b878-c00ae189ea61" providerId="ADAL" clId="{A0F2FE6E-263F-45C0-BF61-086D8A2D01D5}" dt="2023-08-12T18:17:51.577" v="2102" actId="27636"/>
          <ac:spMkLst>
            <pc:docMk/>
            <pc:sldMk cId="2550914720" sldId="264"/>
            <ac:spMk id="3" creationId="{BDAB7254-0DFB-059A-62C7-1DF3B9B5FB33}"/>
          </ac:spMkLst>
        </pc:spChg>
        <pc:spChg chg="add del">
          <ac:chgData name="Catherine Bui" userId="b32c23b8-6e72-4ab2-b878-c00ae189ea61" providerId="ADAL" clId="{A0F2FE6E-263F-45C0-BF61-086D8A2D01D5}" dt="2023-08-12T17:53:58.114" v="1425" actId="26606"/>
          <ac:spMkLst>
            <pc:docMk/>
            <pc:sldMk cId="2550914720" sldId="264"/>
            <ac:spMk id="5127" creationId="{3BA513B0-82FF-4F41-8178-885375D1CFB5}"/>
          </ac:spMkLst>
        </pc:spChg>
        <pc:spChg chg="add">
          <ac:chgData name="Catherine Bui" userId="b32c23b8-6e72-4ab2-b878-c00ae189ea61" providerId="ADAL" clId="{A0F2FE6E-263F-45C0-BF61-086D8A2D01D5}" dt="2023-08-12T17:53:58.119" v="1426" actId="26606"/>
          <ac:spMkLst>
            <pc:docMk/>
            <pc:sldMk cId="2550914720" sldId="264"/>
            <ac:spMk id="5135" creationId="{3AFE8227-C443-417B-BA91-520EB1EF4559}"/>
          </ac:spMkLst>
        </pc:spChg>
        <pc:spChg chg="add">
          <ac:chgData name="Catherine Bui" userId="b32c23b8-6e72-4ab2-b878-c00ae189ea61" providerId="ADAL" clId="{A0F2FE6E-263F-45C0-BF61-086D8A2D01D5}" dt="2023-08-12T17:53:58.119" v="1426" actId="26606"/>
          <ac:spMkLst>
            <pc:docMk/>
            <pc:sldMk cId="2550914720" sldId="264"/>
            <ac:spMk id="5136" creationId="{907741FC-B544-4A6E-B831-6789D042333D}"/>
          </ac:spMkLst>
        </pc:spChg>
        <pc:spChg chg="add">
          <ac:chgData name="Catherine Bui" userId="b32c23b8-6e72-4ab2-b878-c00ae189ea61" providerId="ADAL" clId="{A0F2FE6E-263F-45C0-BF61-086D8A2D01D5}" dt="2023-08-12T17:53:58.119" v="1426" actId="26606"/>
          <ac:spMkLst>
            <pc:docMk/>
            <pc:sldMk cId="2550914720" sldId="264"/>
            <ac:spMk id="5137" creationId="{3F0BE7ED-7814-4273-B18A-F26CC0380380}"/>
          </ac:spMkLst>
        </pc:spChg>
        <pc:grpChg chg="add del">
          <ac:chgData name="Catherine Bui" userId="b32c23b8-6e72-4ab2-b878-c00ae189ea61" providerId="ADAL" clId="{A0F2FE6E-263F-45C0-BF61-086D8A2D01D5}" dt="2023-08-12T17:53:58.114" v="1425" actId="26606"/>
          <ac:grpSpMkLst>
            <pc:docMk/>
            <pc:sldMk cId="2550914720" sldId="264"/>
            <ac:grpSpMk id="5129" creationId="{93DB8501-F9F2-4ACD-B56A-9019CD5006D6}"/>
          </ac:grpSpMkLst>
        </pc:grpChg>
        <pc:picChg chg="add mod ord">
          <ac:chgData name="Catherine Bui" userId="b32c23b8-6e72-4ab2-b878-c00ae189ea61" providerId="ADAL" clId="{A0F2FE6E-263F-45C0-BF61-086D8A2D01D5}" dt="2023-08-12T17:53:58.119" v="1426" actId="26606"/>
          <ac:picMkLst>
            <pc:docMk/>
            <pc:sldMk cId="2550914720" sldId="264"/>
            <ac:picMk id="5122" creationId="{8A3D419A-A7C2-F299-5AD0-D2D1B24505D2}"/>
          </ac:picMkLst>
        </pc:picChg>
      </pc:sldChg>
      <pc:sldChg chg="addSp modSp new mod setBg">
        <pc:chgData name="Catherine Bui" userId="b32c23b8-6e72-4ab2-b878-c00ae189ea61" providerId="ADAL" clId="{A0F2FE6E-263F-45C0-BF61-086D8A2D01D5}" dt="2023-08-12T17:41:00.218" v="980" actId="26606"/>
        <pc:sldMkLst>
          <pc:docMk/>
          <pc:sldMk cId="4048437942" sldId="265"/>
        </pc:sldMkLst>
        <pc:spChg chg="mod">
          <ac:chgData name="Catherine Bui" userId="b32c23b8-6e72-4ab2-b878-c00ae189ea61" providerId="ADAL" clId="{A0F2FE6E-263F-45C0-BF61-086D8A2D01D5}" dt="2023-08-12T17:41:00.218" v="980" actId="26606"/>
          <ac:spMkLst>
            <pc:docMk/>
            <pc:sldMk cId="4048437942" sldId="265"/>
            <ac:spMk id="2" creationId="{19918F8B-7985-77E5-7109-461CFB9CA66C}"/>
          </ac:spMkLst>
        </pc:spChg>
        <pc:spChg chg="mod">
          <ac:chgData name="Catherine Bui" userId="b32c23b8-6e72-4ab2-b878-c00ae189ea61" providerId="ADAL" clId="{A0F2FE6E-263F-45C0-BF61-086D8A2D01D5}" dt="2023-08-12T17:41:00.218" v="980" actId="26606"/>
          <ac:spMkLst>
            <pc:docMk/>
            <pc:sldMk cId="4048437942" sldId="265"/>
            <ac:spMk id="3" creationId="{E253BFBC-D235-C9D2-92B2-6B7C7CAB83A5}"/>
          </ac:spMkLst>
        </pc:spChg>
        <pc:spChg chg="add">
          <ac:chgData name="Catherine Bui" userId="b32c23b8-6e72-4ab2-b878-c00ae189ea61" providerId="ADAL" clId="{A0F2FE6E-263F-45C0-BF61-086D8A2D01D5}" dt="2023-08-12T17:41:00.218" v="980" actId="26606"/>
          <ac:spMkLst>
            <pc:docMk/>
            <pc:sldMk cId="4048437942" sldId="265"/>
            <ac:spMk id="3079" creationId="{8C790BE2-4E4F-4AAF-81A2-4A6F4885EBE6}"/>
          </ac:spMkLst>
        </pc:spChg>
        <pc:spChg chg="add">
          <ac:chgData name="Catherine Bui" userId="b32c23b8-6e72-4ab2-b878-c00ae189ea61" providerId="ADAL" clId="{A0F2FE6E-263F-45C0-BF61-086D8A2D01D5}" dt="2023-08-12T17:41:00.218" v="980" actId="26606"/>
          <ac:spMkLst>
            <pc:docMk/>
            <pc:sldMk cId="4048437942" sldId="265"/>
            <ac:spMk id="3081" creationId="{D28B54C3-B57B-472A-B96E-1FCB67093DC2}"/>
          </ac:spMkLst>
        </pc:spChg>
        <pc:spChg chg="add">
          <ac:chgData name="Catherine Bui" userId="b32c23b8-6e72-4ab2-b878-c00ae189ea61" providerId="ADAL" clId="{A0F2FE6E-263F-45C0-BF61-086D8A2D01D5}" dt="2023-08-12T17:41:00.218" v="980" actId="26606"/>
          <ac:spMkLst>
            <pc:docMk/>
            <pc:sldMk cId="4048437942" sldId="265"/>
            <ac:spMk id="3083" creationId="{7DB3C429-F8DA-49B9-AF84-21996FCF78B5}"/>
          </ac:spMkLst>
        </pc:spChg>
        <pc:spChg chg="add">
          <ac:chgData name="Catherine Bui" userId="b32c23b8-6e72-4ab2-b878-c00ae189ea61" providerId="ADAL" clId="{A0F2FE6E-263F-45C0-BF61-086D8A2D01D5}" dt="2023-08-12T17:41:00.218" v="980" actId="26606"/>
          <ac:spMkLst>
            <pc:docMk/>
            <pc:sldMk cId="4048437942" sldId="265"/>
            <ac:spMk id="3085" creationId="{C4C9F2B0-1044-46EB-8AEB-C3BFFDE6C2CC}"/>
          </ac:spMkLst>
        </pc:spChg>
        <pc:spChg chg="add">
          <ac:chgData name="Catherine Bui" userId="b32c23b8-6e72-4ab2-b878-c00ae189ea61" providerId="ADAL" clId="{A0F2FE6E-263F-45C0-BF61-086D8A2D01D5}" dt="2023-08-12T17:41:00.218" v="980" actId="26606"/>
          <ac:spMkLst>
            <pc:docMk/>
            <pc:sldMk cId="4048437942" sldId="265"/>
            <ac:spMk id="3087" creationId="{32B3ACB3-D689-442E-8A40-8680B0FEB8A2}"/>
          </ac:spMkLst>
        </pc:spChg>
        <pc:picChg chg="add mod">
          <ac:chgData name="Catherine Bui" userId="b32c23b8-6e72-4ab2-b878-c00ae189ea61" providerId="ADAL" clId="{A0F2FE6E-263F-45C0-BF61-086D8A2D01D5}" dt="2023-08-12T17:41:00.218" v="980" actId="26606"/>
          <ac:picMkLst>
            <pc:docMk/>
            <pc:sldMk cId="4048437942" sldId="265"/>
            <ac:picMk id="3074" creationId="{44D335EC-0A4B-B9F9-5053-0F0EADB15B69}"/>
          </ac:picMkLst>
        </pc:picChg>
      </pc:sldChg>
      <pc:sldChg chg="addSp modSp add mod setBg">
        <pc:chgData name="Catherine Bui" userId="b32c23b8-6e72-4ab2-b878-c00ae189ea61" providerId="ADAL" clId="{A0F2FE6E-263F-45C0-BF61-086D8A2D01D5}" dt="2023-08-12T17:52:15.686" v="1422" actId="26606"/>
        <pc:sldMkLst>
          <pc:docMk/>
          <pc:sldMk cId="1715880184" sldId="266"/>
        </pc:sldMkLst>
        <pc:spChg chg="mod">
          <ac:chgData name="Catherine Bui" userId="b32c23b8-6e72-4ab2-b878-c00ae189ea61" providerId="ADAL" clId="{A0F2FE6E-263F-45C0-BF61-086D8A2D01D5}" dt="2023-08-12T17:52:15.686" v="1422" actId="26606"/>
          <ac:spMkLst>
            <pc:docMk/>
            <pc:sldMk cId="1715880184" sldId="266"/>
            <ac:spMk id="2" creationId="{19918F8B-7985-77E5-7109-461CFB9CA66C}"/>
          </ac:spMkLst>
        </pc:spChg>
        <pc:spChg chg="mod">
          <ac:chgData name="Catherine Bui" userId="b32c23b8-6e72-4ab2-b878-c00ae189ea61" providerId="ADAL" clId="{A0F2FE6E-263F-45C0-BF61-086D8A2D01D5}" dt="2023-08-12T17:52:15.686" v="1422" actId="26606"/>
          <ac:spMkLst>
            <pc:docMk/>
            <pc:sldMk cId="1715880184" sldId="266"/>
            <ac:spMk id="3" creationId="{E253BFBC-D235-C9D2-92B2-6B7C7CAB83A5}"/>
          </ac:spMkLst>
        </pc:spChg>
        <pc:spChg chg="add">
          <ac:chgData name="Catherine Bui" userId="b32c23b8-6e72-4ab2-b878-c00ae189ea61" providerId="ADAL" clId="{A0F2FE6E-263F-45C0-BF61-086D8A2D01D5}" dt="2023-08-12T17:52:15.686" v="1422" actId="26606"/>
          <ac:spMkLst>
            <pc:docMk/>
            <pc:sldMk cId="1715880184" sldId="266"/>
            <ac:spMk id="4103" creationId="{8C790BE2-4E4F-4AAF-81A2-4A6F4885EBE6}"/>
          </ac:spMkLst>
        </pc:spChg>
        <pc:spChg chg="add">
          <ac:chgData name="Catherine Bui" userId="b32c23b8-6e72-4ab2-b878-c00ae189ea61" providerId="ADAL" clId="{A0F2FE6E-263F-45C0-BF61-086D8A2D01D5}" dt="2023-08-12T17:52:15.686" v="1422" actId="26606"/>
          <ac:spMkLst>
            <pc:docMk/>
            <pc:sldMk cId="1715880184" sldId="266"/>
            <ac:spMk id="4105" creationId="{D28B54C3-B57B-472A-B96E-1FCB67093DC2}"/>
          </ac:spMkLst>
        </pc:spChg>
        <pc:spChg chg="add">
          <ac:chgData name="Catherine Bui" userId="b32c23b8-6e72-4ab2-b878-c00ae189ea61" providerId="ADAL" clId="{A0F2FE6E-263F-45C0-BF61-086D8A2D01D5}" dt="2023-08-12T17:52:15.686" v="1422" actId="26606"/>
          <ac:spMkLst>
            <pc:docMk/>
            <pc:sldMk cId="1715880184" sldId="266"/>
            <ac:spMk id="4107" creationId="{7DB3C429-F8DA-49B9-AF84-21996FCF78B5}"/>
          </ac:spMkLst>
        </pc:spChg>
        <pc:spChg chg="add">
          <ac:chgData name="Catherine Bui" userId="b32c23b8-6e72-4ab2-b878-c00ae189ea61" providerId="ADAL" clId="{A0F2FE6E-263F-45C0-BF61-086D8A2D01D5}" dt="2023-08-12T17:52:15.686" v="1422" actId="26606"/>
          <ac:spMkLst>
            <pc:docMk/>
            <pc:sldMk cId="1715880184" sldId="266"/>
            <ac:spMk id="4109" creationId="{C4C9F2B0-1044-46EB-8AEB-C3BFFDE6C2CC}"/>
          </ac:spMkLst>
        </pc:spChg>
        <pc:spChg chg="add">
          <ac:chgData name="Catherine Bui" userId="b32c23b8-6e72-4ab2-b878-c00ae189ea61" providerId="ADAL" clId="{A0F2FE6E-263F-45C0-BF61-086D8A2D01D5}" dt="2023-08-12T17:52:15.686" v="1422" actId="26606"/>
          <ac:spMkLst>
            <pc:docMk/>
            <pc:sldMk cId="1715880184" sldId="266"/>
            <ac:spMk id="4111" creationId="{32B3ACB3-D689-442E-8A40-8680B0FEB8A2}"/>
          </ac:spMkLst>
        </pc:spChg>
        <pc:picChg chg="add mod">
          <ac:chgData name="Catherine Bui" userId="b32c23b8-6e72-4ab2-b878-c00ae189ea61" providerId="ADAL" clId="{A0F2FE6E-263F-45C0-BF61-086D8A2D01D5}" dt="2023-08-12T17:52:15.686" v="1422" actId="26606"/>
          <ac:picMkLst>
            <pc:docMk/>
            <pc:sldMk cId="1715880184" sldId="266"/>
            <ac:picMk id="4098" creationId="{37056F0A-46B5-D396-1737-E7DF9331D54A}"/>
          </ac:picMkLst>
        </pc:picChg>
      </pc:sldChg>
      <pc:sldChg chg="addSp delSp modSp new mod setBg">
        <pc:chgData name="Catherine Bui" userId="b32c23b8-6e72-4ab2-b878-c00ae189ea61" providerId="ADAL" clId="{A0F2FE6E-263F-45C0-BF61-086D8A2D01D5}" dt="2023-08-12T17:21:17.364" v="205" actId="1076"/>
        <pc:sldMkLst>
          <pc:docMk/>
          <pc:sldMk cId="3589742554" sldId="267"/>
        </pc:sldMkLst>
        <pc:spChg chg="mod ord">
          <ac:chgData name="Catherine Bui" userId="b32c23b8-6e72-4ab2-b878-c00ae189ea61" providerId="ADAL" clId="{A0F2FE6E-263F-45C0-BF61-086D8A2D01D5}" dt="2023-08-12T17:20:27.713" v="174" actId="20577"/>
          <ac:spMkLst>
            <pc:docMk/>
            <pc:sldMk cId="3589742554" sldId="267"/>
            <ac:spMk id="2" creationId="{392FE93A-CAF0-46B7-A39A-1E0737CFC195}"/>
          </ac:spMkLst>
        </pc:spChg>
        <pc:spChg chg="del">
          <ac:chgData name="Catherine Bui" userId="b32c23b8-6e72-4ab2-b878-c00ae189ea61" providerId="ADAL" clId="{A0F2FE6E-263F-45C0-BF61-086D8A2D01D5}" dt="2023-08-12T17:19:38.375" v="160"/>
          <ac:spMkLst>
            <pc:docMk/>
            <pc:sldMk cId="3589742554" sldId="267"/>
            <ac:spMk id="3" creationId="{75FCA75D-E379-E990-305D-E7653152E4AD}"/>
          </ac:spMkLst>
        </pc:spChg>
        <pc:spChg chg="add del mod">
          <ac:chgData name="Catherine Bui" userId="b32c23b8-6e72-4ab2-b878-c00ae189ea61" providerId="ADAL" clId="{A0F2FE6E-263F-45C0-BF61-086D8A2D01D5}" dt="2023-08-12T17:20:24.274" v="168" actId="26606"/>
          <ac:spMkLst>
            <pc:docMk/>
            <pc:sldMk cId="3589742554" sldId="267"/>
            <ac:spMk id="4" creationId="{100D80C6-2655-9840-D265-4C7068DF8FFF}"/>
          </ac:spMkLst>
        </pc:spChg>
        <pc:spChg chg="add mod">
          <ac:chgData name="Catherine Bui" userId="b32c23b8-6e72-4ab2-b878-c00ae189ea61" providerId="ADAL" clId="{A0F2FE6E-263F-45C0-BF61-086D8A2D01D5}" dt="2023-08-12T17:21:17.364" v="205" actId="1076"/>
          <ac:spMkLst>
            <pc:docMk/>
            <pc:sldMk cId="3589742554" sldId="267"/>
            <ac:spMk id="5" creationId="{450EBFFF-1799-0F70-A54D-91CF469B059C}"/>
          </ac:spMkLst>
        </pc:spChg>
        <pc:spChg chg="add del">
          <ac:chgData name="Catherine Bui" userId="b32c23b8-6e72-4ab2-b878-c00ae189ea61" providerId="ADAL" clId="{A0F2FE6E-263F-45C0-BF61-086D8A2D01D5}" dt="2023-08-12T17:20:24.274" v="168" actId="26606"/>
          <ac:spMkLst>
            <pc:docMk/>
            <pc:sldMk cId="3589742554" sldId="267"/>
            <ac:spMk id="2055" creationId="{16C5FA50-8D52-4617-AF91-5C7B1C8352F1}"/>
          </ac:spMkLst>
        </pc:spChg>
        <pc:spChg chg="add del">
          <ac:chgData name="Catherine Bui" userId="b32c23b8-6e72-4ab2-b878-c00ae189ea61" providerId="ADAL" clId="{A0F2FE6E-263F-45C0-BF61-086D8A2D01D5}" dt="2023-08-12T17:20:24.274" v="168" actId="26606"/>
          <ac:spMkLst>
            <pc:docMk/>
            <pc:sldMk cId="3589742554" sldId="267"/>
            <ac:spMk id="2057" creationId="{E223798C-12AD-4B0C-A50C-D676347D67CF}"/>
          </ac:spMkLst>
        </pc:spChg>
        <pc:spChg chg="add">
          <ac:chgData name="Catherine Bui" userId="b32c23b8-6e72-4ab2-b878-c00ae189ea61" providerId="ADAL" clId="{A0F2FE6E-263F-45C0-BF61-086D8A2D01D5}" dt="2023-08-12T17:20:24.274" v="168" actId="26606"/>
          <ac:spMkLst>
            <pc:docMk/>
            <pc:sldMk cId="3589742554" sldId="267"/>
            <ac:spMk id="2062" creationId="{657F69E0-C4B0-4BEC-A689-4F8D877F05D4}"/>
          </ac:spMkLst>
        </pc:spChg>
        <pc:spChg chg="add">
          <ac:chgData name="Catherine Bui" userId="b32c23b8-6e72-4ab2-b878-c00ae189ea61" providerId="ADAL" clId="{A0F2FE6E-263F-45C0-BF61-086D8A2D01D5}" dt="2023-08-12T17:20:24.274" v="168" actId="26606"/>
          <ac:spMkLst>
            <pc:docMk/>
            <pc:sldMk cId="3589742554" sldId="267"/>
            <ac:spMk id="2064" creationId="{9F6380B4-6A1C-481E-8408-B4E6C75B9B81}"/>
          </ac:spMkLst>
        </pc:spChg>
        <pc:picChg chg="add del mod">
          <ac:chgData name="Catherine Bui" userId="b32c23b8-6e72-4ab2-b878-c00ae189ea61" providerId="ADAL" clId="{A0F2FE6E-263F-45C0-BF61-086D8A2D01D5}" dt="2023-08-12T17:20:14.518" v="164" actId="478"/>
          <ac:picMkLst>
            <pc:docMk/>
            <pc:sldMk cId="3589742554" sldId="267"/>
            <ac:picMk id="2050" creationId="{76144610-CF3E-70AE-E3B7-2C492F3F8861}"/>
          </ac:picMkLst>
        </pc:picChg>
        <pc:picChg chg="add mod">
          <ac:chgData name="Catherine Bui" userId="b32c23b8-6e72-4ab2-b878-c00ae189ea61" providerId="ADAL" clId="{A0F2FE6E-263F-45C0-BF61-086D8A2D01D5}" dt="2023-08-12T17:20:24.274" v="168" actId="26606"/>
          <ac:picMkLst>
            <pc:docMk/>
            <pc:sldMk cId="3589742554" sldId="267"/>
            <ac:picMk id="2052" creationId="{7CF44730-8A34-D98D-AABD-2033DC553A6C}"/>
          </ac:picMkLst>
        </pc:picChg>
      </pc:sldChg>
      <pc:sldChg chg="addSp delSp modSp new mod">
        <pc:chgData name="Catherine Bui" userId="b32c23b8-6e72-4ab2-b878-c00ae189ea61" providerId="ADAL" clId="{A0F2FE6E-263F-45C0-BF61-086D8A2D01D5}" dt="2023-08-12T18:01:07.814" v="2030" actId="1076"/>
        <pc:sldMkLst>
          <pc:docMk/>
          <pc:sldMk cId="2703505791" sldId="268"/>
        </pc:sldMkLst>
        <pc:spChg chg="mod">
          <ac:chgData name="Catherine Bui" userId="b32c23b8-6e72-4ab2-b878-c00ae189ea61" providerId="ADAL" clId="{A0F2FE6E-263F-45C0-BF61-086D8A2D01D5}" dt="2023-08-12T18:00:40.626" v="2008" actId="20577"/>
          <ac:spMkLst>
            <pc:docMk/>
            <pc:sldMk cId="2703505791" sldId="268"/>
            <ac:spMk id="2" creationId="{F0800CB4-AE54-32A2-1AAF-245561FE791F}"/>
          </ac:spMkLst>
        </pc:spChg>
        <pc:spChg chg="mod">
          <ac:chgData name="Catherine Bui" userId="b32c23b8-6e72-4ab2-b878-c00ae189ea61" providerId="ADAL" clId="{A0F2FE6E-263F-45C0-BF61-086D8A2D01D5}" dt="2023-08-12T17:57:20.311" v="1884" actId="20577"/>
          <ac:spMkLst>
            <pc:docMk/>
            <pc:sldMk cId="2703505791" sldId="268"/>
            <ac:spMk id="3" creationId="{389E6DB4-D780-54AB-6352-6B70F6F75D53}"/>
          </ac:spMkLst>
        </pc:spChg>
        <pc:spChg chg="del mod">
          <ac:chgData name="Catherine Bui" userId="b32c23b8-6e72-4ab2-b878-c00ae189ea61" providerId="ADAL" clId="{A0F2FE6E-263F-45C0-BF61-086D8A2D01D5}" dt="2023-08-12T17:59:16.137" v="1967" actId="478"/>
          <ac:spMkLst>
            <pc:docMk/>
            <pc:sldMk cId="2703505791" sldId="268"/>
            <ac:spMk id="4" creationId="{E19DF72C-3AC6-D25E-EBAF-220C1D075AFC}"/>
          </ac:spMkLst>
        </pc:spChg>
        <pc:spChg chg="mod">
          <ac:chgData name="Catherine Bui" userId="b32c23b8-6e72-4ab2-b878-c00ae189ea61" providerId="ADAL" clId="{A0F2FE6E-263F-45C0-BF61-086D8A2D01D5}" dt="2023-08-12T17:57:22.702" v="1890" actId="20577"/>
          <ac:spMkLst>
            <pc:docMk/>
            <pc:sldMk cId="2703505791" sldId="268"/>
            <ac:spMk id="5" creationId="{92387415-CAFD-E208-C606-30E6A1DFD72D}"/>
          </ac:spMkLst>
        </pc:spChg>
        <pc:spChg chg="add del mod">
          <ac:chgData name="Catherine Bui" userId="b32c23b8-6e72-4ab2-b878-c00ae189ea61" providerId="ADAL" clId="{A0F2FE6E-263F-45C0-BF61-086D8A2D01D5}" dt="2023-08-12T18:00:17.028" v="1981" actId="478"/>
          <ac:spMkLst>
            <pc:docMk/>
            <pc:sldMk cId="2703505791" sldId="268"/>
            <ac:spMk id="6" creationId="{0D8CEA23-BB9B-8124-94D3-48B0D0B8EEBD}"/>
          </ac:spMkLst>
        </pc:spChg>
        <pc:spChg chg="add del mod">
          <ac:chgData name="Catherine Bui" userId="b32c23b8-6e72-4ab2-b878-c00ae189ea61" providerId="ADAL" clId="{A0F2FE6E-263F-45C0-BF61-086D8A2D01D5}" dt="2023-08-12T17:59:19.429" v="1969" actId="478"/>
          <ac:spMkLst>
            <pc:docMk/>
            <pc:sldMk cId="2703505791" sldId="268"/>
            <ac:spMk id="8" creationId="{41C55053-B80D-0A23-4C50-77FD050D5C81}"/>
          </ac:spMkLst>
        </pc:spChg>
        <pc:spChg chg="add del mod">
          <ac:chgData name="Catherine Bui" userId="b32c23b8-6e72-4ab2-b878-c00ae189ea61" providerId="ADAL" clId="{A0F2FE6E-263F-45C0-BF61-086D8A2D01D5}" dt="2023-08-12T18:00:08.898" v="1976" actId="478"/>
          <ac:spMkLst>
            <pc:docMk/>
            <pc:sldMk cId="2703505791" sldId="268"/>
            <ac:spMk id="9" creationId="{756A26C0-BC98-9623-6E13-E5FF3B7D83F9}"/>
          </ac:spMkLst>
        </pc:spChg>
        <pc:spChg chg="add del mod">
          <ac:chgData name="Catherine Bui" userId="b32c23b8-6e72-4ab2-b878-c00ae189ea61" providerId="ADAL" clId="{A0F2FE6E-263F-45C0-BF61-086D8A2D01D5}" dt="2023-08-12T18:00:18.246" v="1982" actId="478"/>
          <ac:spMkLst>
            <pc:docMk/>
            <pc:sldMk cId="2703505791" sldId="268"/>
            <ac:spMk id="11" creationId="{28D5E17A-A8A5-E343-A1B1-2A85C3ABA336}"/>
          </ac:spMkLst>
        </pc:spChg>
        <pc:picChg chg="add mod">
          <ac:chgData name="Catherine Bui" userId="b32c23b8-6e72-4ab2-b878-c00ae189ea61" providerId="ADAL" clId="{A0F2FE6E-263F-45C0-BF61-086D8A2D01D5}" dt="2023-08-12T17:59:32.749" v="1972" actId="1076"/>
          <ac:picMkLst>
            <pc:docMk/>
            <pc:sldMk cId="2703505791" sldId="268"/>
            <ac:picMk id="6146" creationId="{38955FBC-4157-C08D-76B6-8271A7CADC0A}"/>
          </ac:picMkLst>
        </pc:picChg>
        <pc:picChg chg="add del mod">
          <ac:chgData name="Catherine Bui" userId="b32c23b8-6e72-4ab2-b878-c00ae189ea61" providerId="ADAL" clId="{A0F2FE6E-263F-45C0-BF61-086D8A2D01D5}" dt="2023-08-12T18:00:15.314" v="1980"/>
          <ac:picMkLst>
            <pc:docMk/>
            <pc:sldMk cId="2703505791" sldId="268"/>
            <ac:picMk id="6148" creationId="{3C1421E4-C9BF-960E-9835-C7998EB5A157}"/>
          </ac:picMkLst>
        </pc:picChg>
        <pc:picChg chg="add mod">
          <ac:chgData name="Catherine Bui" userId="b32c23b8-6e72-4ab2-b878-c00ae189ea61" providerId="ADAL" clId="{A0F2FE6E-263F-45C0-BF61-086D8A2D01D5}" dt="2023-08-12T18:01:07.814" v="2030" actId="1076"/>
          <ac:picMkLst>
            <pc:docMk/>
            <pc:sldMk cId="2703505791" sldId="268"/>
            <ac:picMk id="6150" creationId="{FAC18340-6830-F453-E406-3EB53294DE9B}"/>
          </ac:picMkLst>
        </pc:picChg>
      </pc:sldChg>
      <pc:sldChg chg="addSp delSp modSp add mod">
        <pc:chgData name="Catherine Bui" userId="b32c23b8-6e72-4ab2-b878-c00ae189ea61" providerId="ADAL" clId="{A0F2FE6E-263F-45C0-BF61-086D8A2D01D5}" dt="2023-08-12T18:04:43.315" v="2033" actId="1076"/>
        <pc:sldMkLst>
          <pc:docMk/>
          <pc:sldMk cId="2989916505" sldId="269"/>
        </pc:sldMkLst>
        <pc:spChg chg="mod">
          <ac:chgData name="Catherine Bui" userId="b32c23b8-6e72-4ab2-b878-c00ae189ea61" providerId="ADAL" clId="{A0F2FE6E-263F-45C0-BF61-086D8A2D01D5}" dt="2023-08-12T18:00:52.604" v="2025" actId="20577"/>
          <ac:spMkLst>
            <pc:docMk/>
            <pc:sldMk cId="2989916505" sldId="269"/>
            <ac:spMk id="2" creationId="{F0800CB4-AE54-32A2-1AAF-245561FE791F}"/>
          </ac:spMkLst>
        </pc:spChg>
        <pc:picChg chg="add mod">
          <ac:chgData name="Catherine Bui" userId="b32c23b8-6e72-4ab2-b878-c00ae189ea61" providerId="ADAL" clId="{A0F2FE6E-263F-45C0-BF61-086D8A2D01D5}" dt="2023-08-12T18:04:43.315" v="2033" actId="1076"/>
          <ac:picMkLst>
            <pc:docMk/>
            <pc:sldMk cId="2989916505" sldId="269"/>
            <ac:picMk id="4" creationId="{6EAC8BEF-8A2A-614B-F538-52628FDCB3D6}"/>
          </ac:picMkLst>
        </pc:picChg>
        <pc:picChg chg="del">
          <ac:chgData name="Catherine Bui" userId="b32c23b8-6e72-4ab2-b878-c00ae189ea61" providerId="ADAL" clId="{A0F2FE6E-263F-45C0-BF61-086D8A2D01D5}" dt="2023-08-12T18:04:39.875" v="2031" actId="478"/>
          <ac:picMkLst>
            <pc:docMk/>
            <pc:sldMk cId="2989916505" sldId="269"/>
            <ac:picMk id="6146" creationId="{38955FBC-4157-C08D-76B6-8271A7CADC0A}"/>
          </ac:picMkLst>
        </pc:picChg>
        <pc:picChg chg="mod">
          <ac:chgData name="Catherine Bui" userId="b32c23b8-6e72-4ab2-b878-c00ae189ea61" providerId="ADAL" clId="{A0F2FE6E-263F-45C0-BF61-086D8A2D01D5}" dt="2023-08-12T18:01:01.203" v="2028" actId="1076"/>
          <ac:picMkLst>
            <pc:docMk/>
            <pc:sldMk cId="2989916505" sldId="269"/>
            <ac:picMk id="6150" creationId="{FAC18340-6830-F453-E406-3EB53294DE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D5D2-FB50-3397-E622-46F7AC7FD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191C0-CF7F-CBD7-F43E-AA7347B1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01EB1-4C68-2789-93E8-B7367A95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5859-85F6-706A-99BD-59CEC6CE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E20D-8A7A-B8DF-32B0-DEC8C89D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7946-CD31-4162-D3DE-37568794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D8039-ABB1-2543-18A7-418AB819B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F504-A07A-DB21-0A8C-761A26EA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5727-7678-3D69-6150-A73F3C4F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8E0D-647C-3DB8-1217-20B7457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99C12-77ED-C476-C2F4-74DE541E7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6275-347B-91BE-7A6E-95CA5C26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6F37-7957-CF34-8F36-D0E1E07D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E7BB-F66B-1FBB-A444-C3202F17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B618-BF7A-7071-957A-A319354B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873-1834-FABD-1E1D-8D8E8C2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A527-6912-AE23-E85B-7B8E1DDC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43ED-A8A7-FBF3-60E5-758CC0AC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9688-A666-E284-AA76-034A0930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0B6A-A296-74C3-CC1E-F9CF3658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9BF-6B2A-2A78-D9E0-B55D7268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4BA-246F-DC32-3ECE-17B9412B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0935-1470-1363-10FE-1EA752F8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14C9-EDBF-4E38-4AD1-8A8B981B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1C3C-08D7-988B-A8BF-8AB22F26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1DEA-55AF-7B4F-0FC8-4026D304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651A-67C2-55D4-F097-6B7B58212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BC72E-F6B5-829D-1286-9711AB4D5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C186-4897-914C-B4DF-FAEA5165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75B50-8FC9-A4F1-CEEF-4B45DC03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BA9A3-3EA5-2F43-ED1E-911FC3DA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3B8A-3EC0-FB69-F9E3-B500B422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D3EC-A7CF-F16C-3371-6B41FDC2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49FB9-4EB6-450D-5AF1-EA16BFD8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EA2A2-CDE8-9C1F-A3AC-083AEBAD6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86801-CB33-E6BC-E422-46F922B09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1C2FF-310D-F650-367A-52E73614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4600E-BA72-7932-1739-9D00097A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D29A6-5135-42E0-CBF9-17890783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0BB0-4733-F40B-A73C-F355E3A6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F0D8-C356-E979-A0EC-BE84E833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0E68-1FD6-BFDE-0D52-E1D6215F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7AE4B-7656-749B-531C-B122ADA0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AB490-F222-F121-EEBB-10F18AB0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3A8DF-AFBC-6EB8-1B06-DADB3FFC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61C2-BAF8-74E4-2407-7B41D340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D7E4-41DD-E134-E938-4DA2DCD9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4D11-46DC-86A9-79C6-988B8B41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56DA-DE37-8E60-835B-EDC345F59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20A9-B76E-3110-D493-04575D6B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59E95-95A4-E5C3-9550-E6A604A0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2E2E-BBE4-FC3C-69C4-EA502396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3443-BDDA-ED84-3745-510DA58A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CF86-2A2E-4141-F2B0-510087F2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883E6-88A5-9A71-44EA-BF5D9BDD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EEC27-3A34-7BE0-1449-F0D04129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86DD-D2A7-CD78-55E1-767BA17A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86BE-766D-418B-25AB-9D6ED834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FCC1A-17D9-D1AC-130C-522C850D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076D-DB9A-1799-8434-5870A30E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9268-A650-5C70-5CE2-8C8EA53B7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9CE1-92F4-4A6F-A9C2-39BBFEEF19C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7B2C-1369-4D29-C787-5C0F258E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2689-631A-2005-4C15-2477ADB3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E12C-09B5-420B-8C2C-006463E4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Netflix Review | PCMag">
            <a:extLst>
              <a:ext uri="{FF2B5EF4-FFF2-40B4-BE49-F238E27FC236}">
                <a16:creationId xmlns:a16="http://schemas.microsoft.com/office/drawing/2014/main" id="{63FA9206-F4A7-BBF6-0915-DDBA3D206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r="-1" b="7332"/>
          <a:stretch/>
        </p:blipFill>
        <p:spPr bwMode="auto">
          <a:xfrm>
            <a:off x="4547937" y="3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almart Westminster - Beach Blvd - Home | Facebook">
            <a:extLst>
              <a:ext uri="{FF2B5EF4-FFF2-40B4-BE49-F238E27FC236}">
                <a16:creationId xmlns:a16="http://schemas.microsoft.com/office/drawing/2014/main" id="{A6222180-4017-27D4-806B-FA463AB42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r="8315" b="1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1B624-05C7-720C-D612-21517CFE7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914403"/>
            <a:ext cx="5395913" cy="2588416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/>
                </a:solidFill>
                <a:latin typeface="Lucida Sans" panose="020B0602030504020204" pitchFamily="34" charset="0"/>
              </a:rPr>
              <a:t>To Invest or Not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A3CC7-68A7-3C23-6081-4C2C679E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Catherine Bui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7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8F8B-7985-77E5-7109-461CFB9C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3BFBC-D235-C9D2-92B2-6B7C7CAB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214188"/>
            <a:ext cx="9144000" cy="4924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Predicting Stock Direction</a:t>
            </a:r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Stock Market Direction Divides Money Managers | Barron's">
            <a:extLst>
              <a:ext uri="{FF2B5EF4-FFF2-40B4-BE49-F238E27FC236}">
                <a16:creationId xmlns:a16="http://schemas.microsoft.com/office/drawing/2014/main" id="{37056F0A-46B5-D396-1737-E7DF9331D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4" r="1" b="4228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88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0CB4-AE54-32A2-1AAF-245561FE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Stock Price Direction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6DB4-D780-54AB-6352-6B70F6F75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WALMART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87415-CAFD-E208-C606-30E6A1DF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pic>
        <p:nvPicPr>
          <p:cNvPr id="6146" name="Picture 2" descr="Up direction flat icon symbol Royalty Free Vector Image">
            <a:extLst>
              <a:ext uri="{FF2B5EF4-FFF2-40B4-BE49-F238E27FC236}">
                <a16:creationId xmlns:a16="http://schemas.microsoft.com/office/drawing/2014/main" id="{38955FBC-4157-C08D-76B6-8271A7CAD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9"/>
          <a:stretch/>
        </p:blipFill>
        <p:spPr bwMode="auto">
          <a:xfrm>
            <a:off x="715126" y="3006726"/>
            <a:ext cx="3366679" cy="33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rrow, direction, down, red icon - Download on Iconfinder">
            <a:extLst>
              <a:ext uri="{FF2B5EF4-FFF2-40B4-BE49-F238E27FC236}">
                <a16:creationId xmlns:a16="http://schemas.microsoft.com/office/drawing/2014/main" id="{FAC18340-6830-F453-E406-3EB53294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35" y="2713155"/>
            <a:ext cx="3635095" cy="36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50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0CB4-AE54-32A2-1AAF-245561FE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Stock Price Direction Tomorrow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6DB4-D780-54AB-6352-6B70F6F75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WALMART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87415-CAFD-E208-C606-30E6A1DF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pic>
        <p:nvPicPr>
          <p:cNvPr id="6150" name="Picture 6" descr="Arrow, direction, down, red icon - Download on Iconfinder">
            <a:extLst>
              <a:ext uri="{FF2B5EF4-FFF2-40B4-BE49-F238E27FC236}">
                <a16:creationId xmlns:a16="http://schemas.microsoft.com/office/drawing/2014/main" id="{FAC18340-6830-F453-E406-3EB53294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06" y="2631536"/>
            <a:ext cx="3635096" cy="36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rrow, direction, down, red icon - Download on Iconfinder">
            <a:extLst>
              <a:ext uri="{FF2B5EF4-FFF2-40B4-BE49-F238E27FC236}">
                <a16:creationId xmlns:a16="http://schemas.microsoft.com/office/drawing/2014/main" id="{6EAC8BEF-8A2A-614B-F538-52628FDC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8" y="2717948"/>
            <a:ext cx="3635096" cy="36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1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2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406A7-1DB9-90D2-082B-3C6231FE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Today’s Investment Decision</a:t>
            </a:r>
          </a:p>
        </p:txBody>
      </p:sp>
      <p:pic>
        <p:nvPicPr>
          <p:cNvPr id="5122" name="Picture 2" descr="Guide on How to Start Investing | Sun Life Indonesia">
            <a:extLst>
              <a:ext uri="{FF2B5EF4-FFF2-40B4-BE49-F238E27FC236}">
                <a16:creationId xmlns:a16="http://schemas.microsoft.com/office/drawing/2014/main" id="{8A3D419A-A7C2-F299-5AD0-D2D1B2450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3" r="9270" b="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7254-0DFB-059A-62C7-1DF3B9B5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3291141" cy="354026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Do not Invest in Walmart Today</a:t>
            </a:r>
          </a:p>
          <a:p>
            <a:pPr lvl="1"/>
            <a:r>
              <a:rPr lang="en-US" sz="1600" dirty="0"/>
              <a:t>Stable predictable stock price</a:t>
            </a:r>
          </a:p>
          <a:p>
            <a:pPr lvl="1"/>
            <a:r>
              <a:rPr lang="en-US" sz="1600" dirty="0"/>
              <a:t>Upward price trend</a:t>
            </a:r>
          </a:p>
          <a:p>
            <a:pPr lvl="1"/>
            <a:r>
              <a:rPr lang="en-US" sz="1600" dirty="0"/>
              <a:t>Predicted stock trend today: Up</a:t>
            </a:r>
          </a:p>
          <a:p>
            <a:pPr lvl="1"/>
            <a:r>
              <a:rPr lang="en-US" sz="1600" dirty="0"/>
              <a:t>Predicted stock trend tomorrow: Down</a:t>
            </a:r>
          </a:p>
          <a:p>
            <a:pPr lvl="1"/>
            <a:endParaRPr lang="en-US" sz="1600" dirty="0"/>
          </a:p>
          <a:p>
            <a:r>
              <a:rPr lang="en-US" sz="2000" dirty="0"/>
              <a:t>Do not invest in Netflix Today</a:t>
            </a:r>
          </a:p>
          <a:p>
            <a:pPr lvl="1"/>
            <a:r>
              <a:rPr lang="en-US" sz="1600" dirty="0"/>
              <a:t>Volatile stock price</a:t>
            </a:r>
          </a:p>
          <a:p>
            <a:pPr lvl="1"/>
            <a:r>
              <a:rPr lang="en-US" sz="1600" dirty="0"/>
              <a:t>Big Risk Big Rewards</a:t>
            </a:r>
          </a:p>
          <a:p>
            <a:pPr lvl="1"/>
            <a:r>
              <a:rPr lang="en-US" sz="1600" dirty="0"/>
              <a:t>Upward price trend</a:t>
            </a:r>
          </a:p>
          <a:p>
            <a:pPr lvl="1"/>
            <a:r>
              <a:rPr lang="en-US" sz="1600" dirty="0"/>
              <a:t>Predicted stock trend today: Down</a:t>
            </a:r>
          </a:p>
          <a:p>
            <a:pPr lvl="1"/>
            <a:r>
              <a:rPr lang="en-US" sz="1600" dirty="0"/>
              <a:t>Predicted stock trend tomorrow: Down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136" name="Rectangle 512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Opening Market Update | Charles Schwab">
            <a:extLst>
              <a:ext uri="{FF2B5EF4-FFF2-40B4-BE49-F238E27FC236}">
                <a16:creationId xmlns:a16="http://schemas.microsoft.com/office/drawing/2014/main" id="{7CF44730-8A34-D98D-AABD-2033DC553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2" r="-1" b="2677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2FE93A-CAF0-46B7-A39A-1E0737CF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Today – December 2, 2019</a:t>
            </a:r>
          </a:p>
        </p:txBody>
      </p:sp>
      <p:sp>
        <p:nvSpPr>
          <p:cNvPr id="206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EBFFF-1799-0F70-A54D-91CF469B059C}"/>
              </a:ext>
            </a:extLst>
          </p:cNvPr>
          <p:cNvSpPr txBox="1"/>
          <p:nvPr/>
        </p:nvSpPr>
        <p:spPr>
          <a:xfrm>
            <a:off x="4081806" y="4688310"/>
            <a:ext cx="5495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Stock market just opens</a:t>
            </a:r>
          </a:p>
        </p:txBody>
      </p:sp>
    </p:spTree>
    <p:extLst>
      <p:ext uri="{BB962C8B-B14F-4D97-AF65-F5344CB8AC3E}">
        <p14:creationId xmlns:p14="http://schemas.microsoft.com/office/powerpoint/2010/main" val="35897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716A2-7AAC-6195-225E-06EEDA4B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2177"/>
            <a:ext cx="5294716" cy="36136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7995AF-C6EB-C41E-7B5B-5FFF6746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75850"/>
            <a:ext cx="5294715" cy="370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03EAB-32C1-5D05-6136-98F07092EF69}"/>
              </a:ext>
            </a:extLst>
          </p:cNvPr>
          <p:cNvSpPr txBox="1"/>
          <p:nvPr/>
        </p:nvSpPr>
        <p:spPr>
          <a:xfrm>
            <a:off x="444929" y="5670051"/>
            <a:ext cx="515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Walmart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0B01C-B9BC-3859-BBAB-F58854106E36}"/>
              </a:ext>
            </a:extLst>
          </p:cNvPr>
          <p:cNvSpPr txBox="1"/>
          <p:nvPr/>
        </p:nvSpPr>
        <p:spPr>
          <a:xfrm>
            <a:off x="10061808" y="5693446"/>
            <a:ext cx="162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Netflix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5411E-71BE-0128-9A12-79EDFD2A361C}"/>
              </a:ext>
            </a:extLst>
          </p:cNvPr>
          <p:cNvSpPr txBox="1"/>
          <p:nvPr/>
        </p:nvSpPr>
        <p:spPr>
          <a:xfrm>
            <a:off x="858829" y="593387"/>
            <a:ext cx="1042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Historical Price Trend from 2003-2019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30083-590C-AE2C-4DD1-563291935016}"/>
              </a:ext>
            </a:extLst>
          </p:cNvPr>
          <p:cNvSpPr txBox="1"/>
          <p:nvPr/>
        </p:nvSpPr>
        <p:spPr>
          <a:xfrm>
            <a:off x="3279282" y="498947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Upward Price Trend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28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DB35D-FCAA-1948-16DA-F6374341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1888"/>
            <a:ext cx="5294716" cy="353422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5BE44F6-7A9F-E54B-42B2-1EFBB04D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4" y="1615559"/>
            <a:ext cx="5294715" cy="3626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C7728-1E1B-B4B4-2799-B3934F65319B}"/>
              </a:ext>
            </a:extLst>
          </p:cNvPr>
          <p:cNvSpPr txBox="1"/>
          <p:nvPr/>
        </p:nvSpPr>
        <p:spPr>
          <a:xfrm>
            <a:off x="436426" y="5674917"/>
            <a:ext cx="515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Walmart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B9E58-5624-7D7F-7550-5D30DA1A5BB7}"/>
              </a:ext>
            </a:extLst>
          </p:cNvPr>
          <p:cNvSpPr txBox="1"/>
          <p:nvPr/>
        </p:nvSpPr>
        <p:spPr>
          <a:xfrm>
            <a:off x="6079957" y="5714999"/>
            <a:ext cx="514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Netflix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F64B4-2C0D-200F-57D1-28451995412C}"/>
              </a:ext>
            </a:extLst>
          </p:cNvPr>
          <p:cNvSpPr txBox="1"/>
          <p:nvPr/>
        </p:nvSpPr>
        <p:spPr>
          <a:xfrm>
            <a:off x="1528242" y="622532"/>
            <a:ext cx="1042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much ($) is the stock moving daily?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C7B34-8C64-D958-D678-7C502FA15FC3}"/>
              </a:ext>
            </a:extLst>
          </p:cNvPr>
          <p:cNvSpPr txBox="1"/>
          <p:nvPr/>
        </p:nvSpPr>
        <p:spPr>
          <a:xfrm>
            <a:off x="6097572" y="499537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Price Boom in 2012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43C26-B850-F342-1B3C-BD1ABD3AC5A4}"/>
              </a:ext>
            </a:extLst>
          </p:cNvPr>
          <p:cNvSpPr txBox="1"/>
          <p:nvPr/>
        </p:nvSpPr>
        <p:spPr>
          <a:xfrm>
            <a:off x="477012" y="497680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Relatively Stable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8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C1F6B-8601-821E-C023-8CD92030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4" y="1668287"/>
            <a:ext cx="4954100" cy="33316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E554400-0650-4EC2-93A1-91CFC756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16" y="1598935"/>
            <a:ext cx="4992739" cy="342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6B43D-90B7-54F7-FD99-6630BAEA0A32}"/>
              </a:ext>
            </a:extLst>
          </p:cNvPr>
          <p:cNvSpPr txBox="1"/>
          <p:nvPr/>
        </p:nvSpPr>
        <p:spPr>
          <a:xfrm>
            <a:off x="475721" y="5746820"/>
            <a:ext cx="515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Walmart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C13BE-B2AF-EDCA-C0E9-FC5EE402A6F6}"/>
              </a:ext>
            </a:extLst>
          </p:cNvPr>
          <p:cNvSpPr txBox="1"/>
          <p:nvPr/>
        </p:nvSpPr>
        <p:spPr>
          <a:xfrm>
            <a:off x="6133839" y="5749327"/>
            <a:ext cx="515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Netflix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3F0F7-8A39-5948-54BE-CBABA3B50648}"/>
              </a:ext>
            </a:extLst>
          </p:cNvPr>
          <p:cNvSpPr txBox="1"/>
          <p:nvPr/>
        </p:nvSpPr>
        <p:spPr>
          <a:xfrm>
            <a:off x="1582497" y="606849"/>
            <a:ext cx="1042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volatile is the daily percent change?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52F02-748D-951D-C845-B700DDF72090}"/>
              </a:ext>
            </a:extLst>
          </p:cNvPr>
          <p:cNvSpPr txBox="1"/>
          <p:nvPr/>
        </p:nvSpPr>
        <p:spPr>
          <a:xfrm>
            <a:off x="917062" y="4842531"/>
            <a:ext cx="558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Volatility: ±10 %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5FAC3-7277-ABB7-01DA-F3D1BA6FC63F}"/>
              </a:ext>
            </a:extLst>
          </p:cNvPr>
          <p:cNvSpPr txBox="1"/>
          <p:nvPr/>
        </p:nvSpPr>
        <p:spPr>
          <a:xfrm>
            <a:off x="6795123" y="487323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Volatility: ±40 %</a:t>
            </a:r>
          </a:p>
        </p:txBody>
      </p:sp>
    </p:spTree>
    <p:extLst>
      <p:ext uri="{BB962C8B-B14F-4D97-AF65-F5344CB8AC3E}">
        <p14:creationId xmlns:p14="http://schemas.microsoft.com/office/powerpoint/2010/main" val="229450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6DF55-FC65-EC14-6FC3-CB4439DF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14791"/>
            <a:ext cx="5538526" cy="34754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915882-7DA7-11B4-696A-852498797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" b="-1"/>
          <a:stretch/>
        </p:blipFill>
        <p:spPr>
          <a:xfrm>
            <a:off x="6253817" y="1614791"/>
            <a:ext cx="5294715" cy="3654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536D0-AD3D-3236-F054-8AF93E4DA6BF}"/>
              </a:ext>
            </a:extLst>
          </p:cNvPr>
          <p:cNvSpPr txBox="1"/>
          <p:nvPr/>
        </p:nvSpPr>
        <p:spPr>
          <a:xfrm>
            <a:off x="475721" y="5746820"/>
            <a:ext cx="515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Walmart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FD797-136E-071C-59E0-168215EC7A02}"/>
              </a:ext>
            </a:extLst>
          </p:cNvPr>
          <p:cNvSpPr txBox="1"/>
          <p:nvPr/>
        </p:nvSpPr>
        <p:spPr>
          <a:xfrm>
            <a:off x="6133839" y="5749327"/>
            <a:ext cx="515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Netflix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64198-0B62-A1A2-1A91-E5F96DFB2FCD}"/>
              </a:ext>
            </a:extLst>
          </p:cNvPr>
          <p:cNvSpPr txBox="1"/>
          <p:nvPr/>
        </p:nvSpPr>
        <p:spPr>
          <a:xfrm>
            <a:off x="1198193" y="636064"/>
            <a:ext cx="1042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On avg, will stock go up or down in December?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54192-827E-1316-F71F-7886D1850272}"/>
              </a:ext>
            </a:extLst>
          </p:cNvPr>
          <p:cNvSpPr txBox="1"/>
          <p:nvPr/>
        </p:nvSpPr>
        <p:spPr>
          <a:xfrm>
            <a:off x="992504" y="4985178"/>
            <a:ext cx="558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Down by -0.5%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366C8-9642-A630-18D1-AC8C67AE340A}"/>
              </a:ext>
            </a:extLst>
          </p:cNvPr>
          <p:cNvSpPr txBox="1"/>
          <p:nvPr/>
        </p:nvSpPr>
        <p:spPr>
          <a:xfrm>
            <a:off x="7379708" y="5031328"/>
            <a:ext cx="558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Up by 2.3%</a:t>
            </a:r>
          </a:p>
        </p:txBody>
      </p:sp>
    </p:spTree>
    <p:extLst>
      <p:ext uri="{BB962C8B-B14F-4D97-AF65-F5344CB8AC3E}">
        <p14:creationId xmlns:p14="http://schemas.microsoft.com/office/powerpoint/2010/main" val="12426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8F8B-7985-77E5-7109-461CFB9C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3BFBC-D235-C9D2-92B2-6B7C7CAB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214188"/>
            <a:ext cx="9144000" cy="4924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Predicting Stock Price</a:t>
            </a:r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Why do Stock Prices Change When the Market is Closed? | Trade Brains">
            <a:extLst>
              <a:ext uri="{FF2B5EF4-FFF2-40B4-BE49-F238E27FC236}">
                <a16:creationId xmlns:a16="http://schemas.microsoft.com/office/drawing/2014/main" id="{44D335EC-0A4B-B9F9-5053-0F0EADB15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10866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43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B182E-3973-1828-E0A4-A191F7C1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14" y="1527142"/>
            <a:ext cx="5294716" cy="23693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C4B6D96-FC7E-ADCC-0E70-C7C64798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6" y="1527142"/>
            <a:ext cx="5380124" cy="2421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55CD0-8C99-F38C-E9C5-1A9491B4D05A}"/>
              </a:ext>
            </a:extLst>
          </p:cNvPr>
          <p:cNvSpPr txBox="1"/>
          <p:nvPr/>
        </p:nvSpPr>
        <p:spPr>
          <a:xfrm>
            <a:off x="477012" y="5672411"/>
            <a:ext cx="515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Walmart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B3136-624C-663D-E527-D689855ED972}"/>
              </a:ext>
            </a:extLst>
          </p:cNvPr>
          <p:cNvSpPr txBox="1"/>
          <p:nvPr/>
        </p:nvSpPr>
        <p:spPr>
          <a:xfrm>
            <a:off x="6234074" y="5634703"/>
            <a:ext cx="515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Netflix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22C0F-1D3A-9F04-8BA9-4197D38F2D48}"/>
              </a:ext>
            </a:extLst>
          </p:cNvPr>
          <p:cNvSpPr txBox="1"/>
          <p:nvPr/>
        </p:nvSpPr>
        <p:spPr>
          <a:xfrm>
            <a:off x="1169088" y="465214"/>
            <a:ext cx="1042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the predicted stock price trend in Dec?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F9AED-53F2-208F-329C-1CA674D78CE4}"/>
              </a:ext>
            </a:extLst>
          </p:cNvPr>
          <p:cNvSpPr txBox="1"/>
          <p:nvPr/>
        </p:nvSpPr>
        <p:spPr>
          <a:xfrm>
            <a:off x="793126" y="4670550"/>
            <a:ext cx="558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Up and 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E48E0-F259-4465-8000-F0991F2B7871}"/>
              </a:ext>
            </a:extLst>
          </p:cNvPr>
          <p:cNvSpPr txBox="1"/>
          <p:nvPr/>
        </p:nvSpPr>
        <p:spPr>
          <a:xfrm>
            <a:off x="6566309" y="4666164"/>
            <a:ext cx="558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Down and Up</a:t>
            </a:r>
          </a:p>
        </p:txBody>
      </p:sp>
    </p:spTree>
    <p:extLst>
      <p:ext uri="{BB962C8B-B14F-4D97-AF65-F5344CB8AC3E}">
        <p14:creationId xmlns:p14="http://schemas.microsoft.com/office/powerpoint/2010/main" val="65091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DA5AEA0-A300-507B-7E04-FCC12E91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predicted stock price on Dec 2, 2019?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7866CD-C568-D964-0D3A-B343A49FA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WALMART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D1C3A6-CF1A-2782-0F22-6A500B349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Predicted: $119.14</a:t>
            </a:r>
          </a:p>
          <a:p>
            <a:r>
              <a:rPr lang="en-US" dirty="0"/>
              <a:t>Actual: $119.28</a:t>
            </a:r>
          </a:p>
          <a:p>
            <a:r>
              <a:rPr lang="en-US" dirty="0"/>
              <a:t>MSE: 0.02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93D336-D680-1C6D-A1BE-F2607F83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NETFLIX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31F4486-A13F-FAA3-443B-D78BA74881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Predicted: $314.51</a:t>
            </a:r>
          </a:p>
          <a:p>
            <a:r>
              <a:rPr lang="en-US" dirty="0"/>
              <a:t>Actual: $309.9</a:t>
            </a:r>
          </a:p>
          <a:p>
            <a:r>
              <a:rPr lang="en-US" dirty="0"/>
              <a:t>MSE:9.09</a:t>
            </a:r>
          </a:p>
        </p:txBody>
      </p:sp>
    </p:spTree>
    <p:extLst>
      <p:ext uri="{BB962C8B-B14F-4D97-AF65-F5344CB8AC3E}">
        <p14:creationId xmlns:p14="http://schemas.microsoft.com/office/powerpoint/2010/main" val="238877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222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</vt:lpstr>
      <vt:lpstr>Office Theme</vt:lpstr>
      <vt:lpstr>To Invest or Not</vt:lpstr>
      <vt:lpstr>Today – December 2, 2019</vt:lpstr>
      <vt:lpstr>PowerPoint Presentation</vt:lpstr>
      <vt:lpstr>PowerPoint Presentation</vt:lpstr>
      <vt:lpstr>PowerPoint Presentation</vt:lpstr>
      <vt:lpstr>PowerPoint Presentation</vt:lpstr>
      <vt:lpstr>Machine Learning</vt:lpstr>
      <vt:lpstr>PowerPoint Presentation</vt:lpstr>
      <vt:lpstr>What is the predicted stock price on Dec 2, 2019?</vt:lpstr>
      <vt:lpstr>Machine Learning</vt:lpstr>
      <vt:lpstr>Prediction: Stock Price Direction Today</vt:lpstr>
      <vt:lpstr>Prediction: Stock Price Direction Tomorrow</vt:lpstr>
      <vt:lpstr>Today’s Investment Decision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Invest or Not</dc:title>
  <dc:creator>Catherine Bui</dc:creator>
  <cp:lastModifiedBy>Catherine Bui</cp:lastModifiedBy>
  <cp:revision>1</cp:revision>
  <dcterms:created xsi:type="dcterms:W3CDTF">2023-08-12T06:03:08Z</dcterms:created>
  <dcterms:modified xsi:type="dcterms:W3CDTF">2023-08-12T18:17:54Z</dcterms:modified>
</cp:coreProperties>
</file>