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Number of Patients Over Quarters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Extracted: Sep 21,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360000"/>
            <a:ext cx="7315200" cy="0"/>
          </a:xfrm>
        </p:spPr>
        <p:txBody>
          <a:bodyPr/>
          <a:lstStyle/>
          <a:p>
            <a:pPr>
              <a:defRPr sz="3200"/>
            </a:pPr>
            <a:r>
              <a:t>Number of Patients Over Quarters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605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4251960"/>
              </a:tblGrid>
              <a:tr h="3657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Quarter</a:t>
                      </a:r>
                    </a:p>
                  </a:txBody>
                  <a:tcPr>
                    <a:solidFill>
                      <a:srgbClr val="E3E4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Number of Patients</a:t>
                      </a:r>
                    </a:p>
                  </a:txBody>
                  <a:tcPr>
                    <a:solidFill>
                      <a:srgbClr val="E3E4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2023-Q1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2023-Q2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2023-Q3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2023-Q4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360000"/>
            <a:ext cx="7315200" cy="0"/>
          </a:xfrm>
        </p:spPr>
        <p:txBody>
          <a:bodyPr/>
          <a:lstStyle/>
          <a:p>
            <a:pPr>
              <a:defRPr sz="3200"/>
            </a:pPr>
            <a:r>
              <a:t>Bar Plot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82296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