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8"/>
  </p:notesMasterIdLst>
  <p:sldIdLst>
    <p:sldId id="342" r:id="rId4"/>
    <p:sldId id="343" r:id="rId5"/>
    <p:sldId id="307" r:id="rId6"/>
    <p:sldId id="259" r:id="rId7"/>
    <p:sldId id="260" r:id="rId8"/>
    <p:sldId id="359" r:id="rId9"/>
    <p:sldId id="356" r:id="rId10"/>
    <p:sldId id="330" r:id="rId11"/>
    <p:sldId id="310" r:id="rId12"/>
    <p:sldId id="309" r:id="rId13"/>
    <p:sldId id="331" r:id="rId14"/>
    <p:sldId id="340" r:id="rId15"/>
    <p:sldId id="358" r:id="rId16"/>
    <p:sldId id="34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196" autoAdjust="0"/>
  </p:normalViewPr>
  <p:slideViewPr>
    <p:cSldViewPr snapToGrid="0" showGuides="1">
      <p:cViewPr varScale="1">
        <p:scale>
          <a:sx n="88" d="100"/>
          <a:sy n="88" d="100"/>
        </p:scale>
        <p:origin x="72" y="363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  <c:pt idx="4">
                  <c:v>Text 5</c:v>
                </c:pt>
                <c:pt idx="5">
                  <c:v>Text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</c:v>
                </c:pt>
                <c:pt idx="1">
                  <c:v>30</c:v>
                </c:pt>
                <c:pt idx="2">
                  <c:v>20</c:v>
                </c:pt>
                <c:pt idx="3">
                  <c:v>35</c:v>
                </c:pt>
                <c:pt idx="4">
                  <c:v>30</c:v>
                </c:pt>
                <c:pt idx="5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46-4FF6-9805-8D51DB3B4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4163720"/>
        <c:axId val="464165688"/>
      </c:lineChart>
      <c:catAx>
        <c:axId val="464163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165688"/>
        <c:crosses val="autoZero"/>
        <c:auto val="1"/>
        <c:lblAlgn val="ctr"/>
        <c:lblOffset val="100"/>
        <c:noMultiLvlLbl val="0"/>
      </c:catAx>
      <c:valAx>
        <c:axId val="46416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163720"/>
        <c:crosses val="autoZero"/>
        <c:crossBetween val="between"/>
      </c:valAx>
      <c:spPr>
        <a:noFill/>
        <a:ln>
          <a:solidFill>
            <a:schemeClr val="tx1">
              <a:lumMod val="75000"/>
              <a:lumOff val="25000"/>
            </a:schemeClr>
          </a:solidFill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ontent Placeholder 4">
          <a:extLst xmlns:a="http://schemas.openxmlformats.org/drawingml/2006/main">
            <a:ext uri="{FF2B5EF4-FFF2-40B4-BE49-F238E27FC236}">
              <a16:creationId xmlns:a16="http://schemas.microsoft.com/office/drawing/2014/main" id="{1DA0251B-D399-478F-9F3A-FD1BFD89B625}"/>
            </a:ext>
          </a:extLst>
        </cdr:cNvPr>
        <cdr:cNvPicPr>
          <a:picLocks xmlns:a="http://schemas.openxmlformats.org/drawingml/2006/main" noGrp="1" noChangeAspect="1"/>
        </cdr:cNvPicPr>
      </cdr:nvPicPr>
      <cdr:blipFill rotWithShape="1">
        <a:blip xmlns:a="http://schemas.openxmlformats.org/drawingml/2006/main" xmlns:r="http://schemas.openxmlformats.org/officeDocument/2006/relationships" r:embed="rId1"/>
        <a:srcRect xmlns:a="http://schemas.openxmlformats.org/drawingml/2006/main" b="22160"/>
        <a:stretch xmlns:a="http://schemas.openxmlformats.org/drawingml/2006/main"/>
      </cdr:blipFill>
      <cdr:spPr>
        <a:xfrm xmlns:a="http://schemas.openxmlformats.org/drawingml/2006/main">
          <a:off x="50820" y="52082"/>
          <a:ext cx="12191980" cy="6856718"/>
        </a:xfrm>
        <a:prstGeom xmlns:a="http://schemas.openxmlformats.org/drawingml/2006/main" prst="rect">
          <a:avLst/>
        </a:prstGeom>
      </cdr:spPr>
    </cdr:pic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1T17:33:15.0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747 251,'-2'-1,"0"0,0 0,0 0,0 0,0 0,0 0,-1 0,1 1,0-1,0 1,0-1,-4 1,-11-3,4-2,0-1,-16-10,18 10,1 0,-1 0,0 1,-13-3,20 7,0 0,0 0,0 1,0 0,0 0,0 0,0 0,0 0,0 1,0 0,0-1,0 2,1-1,-1 0,0 1,-5 3,-5 4,1 1,1 1,0 0,0 1,-14 19,-6 5,29-32,-13 12,0 1,0-2,-34 24,44-35,0-1,0 0,0 0,0-1,-1 1,1-1,-11 1,13-2,0-1,-1 0,1 0,0 0,0 0,-1-1,1 0,0 1,0-2,0 1,0 0,0-1,-4-2,-48-31,39 23,0 1,-23-11,39 22,1 0,-1-1,0 1,0 0,0-1,1 1,-1 0,0 0,0 0,0 0,0-1,0 1,0 1,1-1,-1 0,0 0,0 0,0 0,0 1,1-1,-1 0,0 1,0-1,0 0,1 1,-1-1,0 1,1-1,-1 1,0 0,1-1,-2 2,2-1,-1 0,1 0,-1 1,1-1,0 0,-1 0,1 1,0-1,0 0,0 1,0-1,0 0,0 1,0-1,0 0,1 0,-1 1,0-1,1 0,-1 0,1 1,0 0,3 4,0 0,0-1,1 1,0-1,10 9,0-1,18 11,-25-19,0 0,1-1,-1 0,1-1,12 4,50 7,-70-14,258 27,1-19,-68-9,-181 0,-1 0,1 0,-1-1,0-1,1 0,-1 0,19-9,-22 7,1 0,0 0,-1-1,0 0,0 0,-1-1,0 1,0-1,6-10,93-145,-103 160,0-1,0 0,0-1,0 1,0 0,-1 0,0-1,1 1,-1-1,0-3,-1 5,0 0,0-1,0 1,-1 0,1 0,-1 0,0 0,1 0,-1 0,0 0,0 0,0 0,0 0,-1 1,1-1,0 0,-1 1,1-1,-4-2,-4-3,0 1,0 0,-1 0,0 1,-19-8,-26-7,-2 2,-64-11,-129-12,-56 12,197 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1T17:33:17.7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1T17:33:23.9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1T17:33:28.7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1T17:33:29.1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1T17:39:04.8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977 63,'-3'-2,"1"1,0-1,-1 1,1 0,-1 0,1 0,-1 0,1 1,-1-1,1 1,-1-1,0 1,1 0,-6 1,-1-2,-2 0,-82-4,-142-27,199 26,0 2,0 1,-64 5,32-1,-145 0,207-1,-1 0,1 1,0 0,-1 0,-8 3,13-3,0 0,-1 0,1 0,0 0,0 1,0-1,0 1,0-1,0 1,1 0,-1 0,0 0,1 0,-1 0,1 0,-2 4,-1 4,1-1,1 1,0 0,0 0,0 0,1 0,1 0,0 0,0 0,1 0,4 17,2 4,1 0,16 38,-15-47,1-1,0 0,21 29,-23-38,1 0,1-1,-1-1,2 1,-1-2,23 16,-24-20,-1-1,1-1,0 0,0 0,0 0,1-1,-1-1,1 0,13 0,10 3,272 16,1-19,-170-3,-52 3,84-2,-166 1,1 0,0-1,0 1,0 0,-1-1,1 0,0 0,-1 1,1-2,-1 1,1 0,-1 0,1-1,3-2,-4 2,-1 0,1 0,-1 0,1-1,-1 1,0 0,0 0,0-1,0 1,0-1,-1 1,1-1,-1 1,1-1,-1-5,0-5,-1 0,0 0,-1 0,-1 0,0 0,0 0,-1 1,-1 0,0 0,-8-13,-10-15,-44-56,46 67,-10-18,-9-12,36 55,-1 0,1 0,-1 0,0 1,-1 0,1 0,-1 0,1 0,-1 1,0 0,-10-2,-8-4,-53-18,59 22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Images &amp; Content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4847861" y="4558"/>
            <a:ext cx="7344139" cy="6863603"/>
          </a:xfrm>
          <a:custGeom>
            <a:avLst/>
            <a:gdLst>
              <a:gd name="connsiteX0" fmla="*/ 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0 w 4572000"/>
              <a:gd name="connsiteY4" fmla="*/ 0 h 5140082"/>
              <a:gd name="connsiteX0" fmla="*/ 502920 w 4572000"/>
              <a:gd name="connsiteY0" fmla="*/ 0 h 5147702"/>
              <a:gd name="connsiteX1" fmla="*/ 4572000 w 4572000"/>
              <a:gd name="connsiteY1" fmla="*/ 7620 h 5147702"/>
              <a:gd name="connsiteX2" fmla="*/ 4572000 w 4572000"/>
              <a:gd name="connsiteY2" fmla="*/ 5147702 h 5147702"/>
              <a:gd name="connsiteX3" fmla="*/ 0 w 4572000"/>
              <a:gd name="connsiteY3" fmla="*/ 5147702 h 5147702"/>
              <a:gd name="connsiteX4" fmla="*/ 502920 w 4572000"/>
              <a:gd name="connsiteY4" fmla="*/ 0 h 5147702"/>
              <a:gd name="connsiteX0" fmla="*/ 48006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480060 w 4572000"/>
              <a:gd name="connsiteY4" fmla="*/ 0 h 5140082"/>
              <a:gd name="connsiteX0" fmla="*/ 14020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402080 w 5494020"/>
              <a:gd name="connsiteY4" fmla="*/ 0 h 5147702"/>
              <a:gd name="connsiteX0" fmla="*/ 17068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706880 w 5494020"/>
              <a:gd name="connsiteY4" fmla="*/ 0 h 514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4020" h="5147702">
                <a:moveTo>
                  <a:pt x="1706880" y="0"/>
                </a:moveTo>
                <a:lnTo>
                  <a:pt x="5494020" y="0"/>
                </a:lnTo>
                <a:lnTo>
                  <a:pt x="5494020" y="5140082"/>
                </a:lnTo>
                <a:lnTo>
                  <a:pt x="0" y="5147702"/>
                </a:lnTo>
                <a:lnTo>
                  <a:pt x="170688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351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B5EC7ADC-67F9-4D30-A972-0F2B88D079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80D3340-5DD9-49E8-A07D-B011C94832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4499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3BBA9-8910-48AA-B686-668257C008CF}"/>
              </a:ext>
            </a:extLst>
          </p:cNvPr>
          <p:cNvSpPr/>
          <p:nvPr userDrawn="1"/>
        </p:nvSpPr>
        <p:spPr>
          <a:xfrm>
            <a:off x="1" y="0"/>
            <a:ext cx="12207092" cy="182679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E292CF-6239-4FAD-8469-B4057CC66D4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0C7E9C4-D97C-4EA3-8549-47E25308DB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C95B59E-C4D0-4EBF-A295-B8EADA4B68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59B22E-803A-4DC7-BCB8-3C78A2CA023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4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1" r:id="rId2"/>
    <p:sldLayoutId id="2147483654" r:id="rId3"/>
    <p:sldLayoutId id="2147483675" r:id="rId4"/>
    <p:sldLayoutId id="2147483676" r:id="rId5"/>
    <p:sldLayoutId id="2147483678" r:id="rId6"/>
    <p:sldLayoutId id="2147483692" r:id="rId7"/>
    <p:sldLayoutId id="2147483680" r:id="rId8"/>
    <p:sldLayoutId id="2147483682" r:id="rId9"/>
    <p:sldLayoutId id="2147483684" r:id="rId10"/>
    <p:sldLayoutId id="2147483685" r:id="rId11"/>
    <p:sldLayoutId id="2147483695" r:id="rId12"/>
    <p:sldLayoutId id="2147483689" r:id="rId13"/>
    <p:sldLayoutId id="2147483687" r:id="rId14"/>
    <p:sldLayoutId id="2147483688" r:id="rId15"/>
    <p:sldLayoutId id="2147483671" r:id="rId16"/>
    <p:sldLayoutId id="214748367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7" Type="http://schemas.openxmlformats.org/officeDocument/2006/relationships/customXml" Target="../ink/ink3.xml"/><Relationship Id="rId12" Type="http://schemas.openxmlformats.org/officeDocument/2006/relationships/image" Target="../media/image1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0.png"/><Relationship Id="rId11" Type="http://schemas.openxmlformats.org/officeDocument/2006/relationships/image" Target="../media/image20.png"/><Relationship Id="rId5" Type="http://schemas.openxmlformats.org/officeDocument/2006/relationships/customXml" Target="../ink/ink2.xml"/><Relationship Id="rId10" Type="http://schemas.openxmlformats.org/officeDocument/2006/relationships/customXml" Target="../ink/ink6.xml"/><Relationship Id="rId4" Type="http://schemas.openxmlformats.org/officeDocument/2006/relationships/image" Target="../media/image23.png"/><Relationship Id="rId9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5037229" y="2091757"/>
            <a:ext cx="4777152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Linear Regression</a:t>
            </a:r>
          </a:p>
          <a:p>
            <a:r>
              <a:rPr lang="en-GB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Project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4E8D7506-BB3C-4691-B0ED-39AF2E4DA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368" y="1833744"/>
            <a:ext cx="3036090" cy="303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59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122F96-822A-4223-8DC6-92582D9FADBC}"/>
              </a:ext>
            </a:extLst>
          </p:cNvPr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7A5B49-C99A-4816-A80E-F08943C62BEF}"/>
              </a:ext>
            </a:extLst>
          </p:cNvPr>
          <p:cNvGrpSpPr/>
          <p:nvPr/>
        </p:nvGrpSpPr>
        <p:grpSpPr>
          <a:xfrm>
            <a:off x="9064359" y="2723682"/>
            <a:ext cx="2303626" cy="2356922"/>
            <a:chOff x="9064359" y="2723682"/>
            <a:chExt cx="2303626" cy="2356922"/>
          </a:xfrm>
          <a:solidFill>
            <a:schemeClr val="bg1"/>
          </a:solidFill>
        </p:grpSpPr>
        <p:sp>
          <p:nvSpPr>
            <p:cNvPr id="5" name="Rounded Rectangle 7">
              <a:extLst>
                <a:ext uri="{FF2B5EF4-FFF2-40B4-BE49-F238E27FC236}">
                  <a16:creationId xmlns:a16="http://schemas.microsoft.com/office/drawing/2014/main" id="{BB619027-3093-495F-AAB2-9E96AE8072CA}"/>
                </a:ext>
              </a:extLst>
            </p:cNvPr>
            <p:cNvSpPr/>
            <p:nvPr/>
          </p:nvSpPr>
          <p:spPr>
            <a:xfrm>
              <a:off x="9996243" y="4658697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EBC94994-98C0-4527-B936-F823AADF1771}"/>
                </a:ext>
              </a:extLst>
            </p:cNvPr>
            <p:cNvSpPr/>
            <p:nvPr/>
          </p:nvSpPr>
          <p:spPr>
            <a:xfrm>
              <a:off x="9996243" y="4756832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Rounded Rectangle 9">
              <a:extLst>
                <a:ext uri="{FF2B5EF4-FFF2-40B4-BE49-F238E27FC236}">
                  <a16:creationId xmlns:a16="http://schemas.microsoft.com/office/drawing/2014/main" id="{9561C240-9DF3-49ED-862A-5BE137C17E10}"/>
                </a:ext>
              </a:extLst>
            </p:cNvPr>
            <p:cNvSpPr/>
            <p:nvPr/>
          </p:nvSpPr>
          <p:spPr>
            <a:xfrm>
              <a:off x="9996243" y="4854966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Chord 8">
              <a:extLst>
                <a:ext uri="{FF2B5EF4-FFF2-40B4-BE49-F238E27FC236}">
                  <a16:creationId xmlns:a16="http://schemas.microsoft.com/office/drawing/2014/main" id="{658549DE-3185-40DB-9C91-F224A4F9DB88}"/>
                </a:ext>
              </a:extLst>
            </p:cNvPr>
            <p:cNvSpPr/>
            <p:nvPr/>
          </p:nvSpPr>
          <p:spPr>
            <a:xfrm rot="19366553">
              <a:off x="10081327" y="4849871"/>
              <a:ext cx="279977" cy="230733"/>
            </a:xfrm>
            <a:custGeom>
              <a:avLst/>
              <a:gdLst/>
              <a:ahLst/>
              <a:cxnLst/>
              <a:rect l="l" t="t" r="r" b="b"/>
              <a:pathLst>
                <a:path w="808567" h="666352">
                  <a:moveTo>
                    <a:pt x="11238" y="0"/>
                  </a:moveTo>
                  <a:lnTo>
                    <a:pt x="808567" y="605735"/>
                  </a:lnTo>
                  <a:cubicBezTo>
                    <a:pt x="631295" y="696452"/>
                    <a:pt x="413578" y="686352"/>
                    <a:pt x="241904" y="568647"/>
                  </a:cubicBezTo>
                  <a:cubicBezTo>
                    <a:pt x="54716" y="440307"/>
                    <a:pt x="-32876" y="214793"/>
                    <a:pt x="1123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FF452299-58D4-4197-9F7F-B51DF6553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039" y="3410767"/>
              <a:ext cx="1039477" cy="1222506"/>
            </a:xfrm>
            <a:custGeom>
              <a:avLst/>
              <a:gdLst>
                <a:gd name="T0" fmla="*/ 1239 w 2141"/>
                <a:gd name="T1" fmla="*/ 16 h 2665"/>
                <a:gd name="T2" fmla="*/ 1465 w 2141"/>
                <a:gd name="T3" fmla="*/ 82 h 2665"/>
                <a:gd name="T4" fmla="*/ 1673 w 2141"/>
                <a:gd name="T5" fmla="*/ 194 h 2665"/>
                <a:gd name="T6" fmla="*/ 1855 w 2141"/>
                <a:gd name="T7" fmla="*/ 349 h 2665"/>
                <a:gd name="T8" fmla="*/ 2000 w 2141"/>
                <a:gd name="T9" fmla="*/ 546 h 2665"/>
                <a:gd name="T10" fmla="*/ 2099 w 2141"/>
                <a:gd name="T11" fmla="*/ 777 h 2665"/>
                <a:gd name="T12" fmla="*/ 2141 w 2141"/>
                <a:gd name="T13" fmla="*/ 1039 h 2665"/>
                <a:gd name="T14" fmla="*/ 2119 w 2141"/>
                <a:gd name="T15" fmla="*/ 1331 h 2665"/>
                <a:gd name="T16" fmla="*/ 2051 w 2141"/>
                <a:gd name="T17" fmla="*/ 1562 h 2665"/>
                <a:gd name="T18" fmla="*/ 1959 w 2141"/>
                <a:gd name="T19" fmla="*/ 1722 h 2665"/>
                <a:gd name="T20" fmla="*/ 1853 w 2141"/>
                <a:gd name="T21" fmla="*/ 1859 h 2665"/>
                <a:gd name="T22" fmla="*/ 1743 w 2141"/>
                <a:gd name="T23" fmla="*/ 1990 h 2665"/>
                <a:gd name="T24" fmla="*/ 1644 w 2141"/>
                <a:gd name="T25" fmla="*/ 2133 h 2665"/>
                <a:gd name="T26" fmla="*/ 1578 w 2141"/>
                <a:gd name="T27" fmla="*/ 2265 h 2665"/>
                <a:gd name="T28" fmla="*/ 1542 w 2141"/>
                <a:gd name="T29" fmla="*/ 2384 h 2665"/>
                <a:gd name="T30" fmla="*/ 1535 w 2141"/>
                <a:gd name="T31" fmla="*/ 2512 h 2665"/>
                <a:gd name="T32" fmla="*/ 1495 w 2141"/>
                <a:gd name="T33" fmla="*/ 2608 h 2665"/>
                <a:gd name="T34" fmla="*/ 1430 w 2141"/>
                <a:gd name="T35" fmla="*/ 2661 h 2665"/>
                <a:gd name="T36" fmla="*/ 1302 w 2141"/>
                <a:gd name="T37" fmla="*/ 2665 h 2665"/>
                <a:gd name="T38" fmla="*/ 1103 w 2141"/>
                <a:gd name="T39" fmla="*/ 2664 h 2665"/>
                <a:gd name="T40" fmla="*/ 893 w 2141"/>
                <a:gd name="T41" fmla="*/ 2664 h 2665"/>
                <a:gd name="T42" fmla="*/ 736 w 2141"/>
                <a:gd name="T43" fmla="*/ 2664 h 2665"/>
                <a:gd name="T44" fmla="*/ 668 w 2141"/>
                <a:gd name="T45" fmla="*/ 2629 h 2665"/>
                <a:gd name="T46" fmla="*/ 633 w 2141"/>
                <a:gd name="T47" fmla="*/ 2573 h 2665"/>
                <a:gd name="T48" fmla="*/ 621 w 2141"/>
                <a:gd name="T49" fmla="*/ 2514 h 2665"/>
                <a:gd name="T50" fmla="*/ 621 w 2141"/>
                <a:gd name="T51" fmla="*/ 2441 h 2665"/>
                <a:gd name="T52" fmla="*/ 615 w 2141"/>
                <a:gd name="T53" fmla="*/ 2358 h 2665"/>
                <a:gd name="T54" fmla="*/ 589 w 2141"/>
                <a:gd name="T55" fmla="*/ 2258 h 2665"/>
                <a:gd name="T56" fmla="*/ 522 w 2141"/>
                <a:gd name="T57" fmla="*/ 2136 h 2665"/>
                <a:gd name="T58" fmla="*/ 429 w 2141"/>
                <a:gd name="T59" fmla="*/ 2015 h 2665"/>
                <a:gd name="T60" fmla="*/ 351 w 2141"/>
                <a:gd name="T61" fmla="*/ 1917 h 2665"/>
                <a:gd name="T62" fmla="*/ 250 w 2141"/>
                <a:gd name="T63" fmla="*/ 1794 h 2665"/>
                <a:gd name="T64" fmla="*/ 145 w 2141"/>
                <a:gd name="T65" fmla="*/ 1641 h 2665"/>
                <a:gd name="T66" fmla="*/ 58 w 2141"/>
                <a:gd name="T67" fmla="*/ 1458 h 2665"/>
                <a:gd name="T68" fmla="*/ 6 w 2141"/>
                <a:gd name="T69" fmla="*/ 1244 h 2665"/>
                <a:gd name="T70" fmla="*/ 7 w 2141"/>
                <a:gd name="T71" fmla="*/ 988 h 2665"/>
                <a:gd name="T72" fmla="*/ 58 w 2141"/>
                <a:gd name="T73" fmla="*/ 742 h 2665"/>
                <a:gd name="T74" fmla="*/ 145 w 2141"/>
                <a:gd name="T75" fmla="*/ 540 h 2665"/>
                <a:gd name="T76" fmla="*/ 260 w 2141"/>
                <a:gd name="T77" fmla="*/ 376 h 2665"/>
                <a:gd name="T78" fmla="*/ 394 w 2141"/>
                <a:gd name="T79" fmla="*/ 249 h 2665"/>
                <a:gd name="T80" fmla="*/ 537 w 2141"/>
                <a:gd name="T81" fmla="*/ 152 h 2665"/>
                <a:gd name="T82" fmla="*/ 679 w 2141"/>
                <a:gd name="T83" fmla="*/ 83 h 2665"/>
                <a:gd name="T84" fmla="*/ 813 w 2141"/>
                <a:gd name="T85" fmla="*/ 37 h 2665"/>
                <a:gd name="T86" fmla="*/ 928 w 2141"/>
                <a:gd name="T87" fmla="*/ 9 h 2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1" h="2665">
                  <a:moveTo>
                    <a:pt x="1084" y="0"/>
                  </a:moveTo>
                  <a:lnTo>
                    <a:pt x="1162" y="6"/>
                  </a:lnTo>
                  <a:lnTo>
                    <a:pt x="1239" y="16"/>
                  </a:lnTo>
                  <a:lnTo>
                    <a:pt x="1316" y="32"/>
                  </a:lnTo>
                  <a:lnTo>
                    <a:pt x="1391" y="54"/>
                  </a:lnTo>
                  <a:lnTo>
                    <a:pt x="1465" y="82"/>
                  </a:lnTo>
                  <a:lnTo>
                    <a:pt x="1537" y="114"/>
                  </a:lnTo>
                  <a:lnTo>
                    <a:pt x="1606" y="152"/>
                  </a:lnTo>
                  <a:lnTo>
                    <a:pt x="1673" y="194"/>
                  </a:lnTo>
                  <a:lnTo>
                    <a:pt x="1737" y="242"/>
                  </a:lnTo>
                  <a:lnTo>
                    <a:pt x="1798" y="293"/>
                  </a:lnTo>
                  <a:lnTo>
                    <a:pt x="1855" y="349"/>
                  </a:lnTo>
                  <a:lnTo>
                    <a:pt x="1907" y="410"/>
                  </a:lnTo>
                  <a:lnTo>
                    <a:pt x="1956" y="476"/>
                  </a:lnTo>
                  <a:lnTo>
                    <a:pt x="2000" y="546"/>
                  </a:lnTo>
                  <a:lnTo>
                    <a:pt x="2038" y="618"/>
                  </a:lnTo>
                  <a:lnTo>
                    <a:pt x="2071" y="696"/>
                  </a:lnTo>
                  <a:lnTo>
                    <a:pt x="2099" y="777"/>
                  </a:lnTo>
                  <a:lnTo>
                    <a:pt x="2119" y="861"/>
                  </a:lnTo>
                  <a:lnTo>
                    <a:pt x="2134" y="949"/>
                  </a:lnTo>
                  <a:lnTo>
                    <a:pt x="2141" y="1039"/>
                  </a:lnTo>
                  <a:lnTo>
                    <a:pt x="2141" y="1133"/>
                  </a:lnTo>
                  <a:lnTo>
                    <a:pt x="2135" y="1231"/>
                  </a:lnTo>
                  <a:lnTo>
                    <a:pt x="2119" y="1331"/>
                  </a:lnTo>
                  <a:lnTo>
                    <a:pt x="2096" y="1433"/>
                  </a:lnTo>
                  <a:lnTo>
                    <a:pt x="2076" y="1500"/>
                  </a:lnTo>
                  <a:lnTo>
                    <a:pt x="2051" y="1562"/>
                  </a:lnTo>
                  <a:lnTo>
                    <a:pt x="2023" y="1619"/>
                  </a:lnTo>
                  <a:lnTo>
                    <a:pt x="1993" y="1672"/>
                  </a:lnTo>
                  <a:lnTo>
                    <a:pt x="1959" y="1722"/>
                  </a:lnTo>
                  <a:lnTo>
                    <a:pt x="1926" y="1769"/>
                  </a:lnTo>
                  <a:lnTo>
                    <a:pt x="1889" y="1816"/>
                  </a:lnTo>
                  <a:lnTo>
                    <a:pt x="1853" y="1859"/>
                  </a:lnTo>
                  <a:lnTo>
                    <a:pt x="1815" y="1903"/>
                  </a:lnTo>
                  <a:lnTo>
                    <a:pt x="1779" y="1945"/>
                  </a:lnTo>
                  <a:lnTo>
                    <a:pt x="1743" y="1990"/>
                  </a:lnTo>
                  <a:lnTo>
                    <a:pt x="1708" y="2035"/>
                  </a:lnTo>
                  <a:lnTo>
                    <a:pt x="1676" y="2082"/>
                  </a:lnTo>
                  <a:lnTo>
                    <a:pt x="1644" y="2133"/>
                  </a:lnTo>
                  <a:lnTo>
                    <a:pt x="1616" y="2185"/>
                  </a:lnTo>
                  <a:lnTo>
                    <a:pt x="1597" y="2226"/>
                  </a:lnTo>
                  <a:lnTo>
                    <a:pt x="1578" y="2265"/>
                  </a:lnTo>
                  <a:lnTo>
                    <a:pt x="1564" y="2304"/>
                  </a:lnTo>
                  <a:lnTo>
                    <a:pt x="1551" y="2344"/>
                  </a:lnTo>
                  <a:lnTo>
                    <a:pt x="1542" y="2384"/>
                  </a:lnTo>
                  <a:lnTo>
                    <a:pt x="1536" y="2428"/>
                  </a:lnTo>
                  <a:lnTo>
                    <a:pt x="1536" y="2473"/>
                  </a:lnTo>
                  <a:lnTo>
                    <a:pt x="1535" y="2512"/>
                  </a:lnTo>
                  <a:lnTo>
                    <a:pt x="1526" y="2549"/>
                  </a:lnTo>
                  <a:lnTo>
                    <a:pt x="1513" y="2581"/>
                  </a:lnTo>
                  <a:lnTo>
                    <a:pt x="1495" y="2608"/>
                  </a:lnTo>
                  <a:lnTo>
                    <a:pt x="1475" y="2632"/>
                  </a:lnTo>
                  <a:lnTo>
                    <a:pt x="1453" y="2649"/>
                  </a:lnTo>
                  <a:lnTo>
                    <a:pt x="1430" y="2661"/>
                  </a:lnTo>
                  <a:lnTo>
                    <a:pt x="1408" y="2665"/>
                  </a:lnTo>
                  <a:lnTo>
                    <a:pt x="1359" y="2665"/>
                  </a:lnTo>
                  <a:lnTo>
                    <a:pt x="1302" y="2665"/>
                  </a:lnTo>
                  <a:lnTo>
                    <a:pt x="1239" y="2665"/>
                  </a:lnTo>
                  <a:lnTo>
                    <a:pt x="1172" y="2665"/>
                  </a:lnTo>
                  <a:lnTo>
                    <a:pt x="1103" y="2664"/>
                  </a:lnTo>
                  <a:lnTo>
                    <a:pt x="1031" y="2664"/>
                  </a:lnTo>
                  <a:lnTo>
                    <a:pt x="961" y="2664"/>
                  </a:lnTo>
                  <a:lnTo>
                    <a:pt x="893" y="2664"/>
                  </a:lnTo>
                  <a:lnTo>
                    <a:pt x="828" y="2664"/>
                  </a:lnTo>
                  <a:lnTo>
                    <a:pt x="768" y="2665"/>
                  </a:lnTo>
                  <a:lnTo>
                    <a:pt x="736" y="2664"/>
                  </a:lnTo>
                  <a:lnTo>
                    <a:pt x="708" y="2656"/>
                  </a:lnTo>
                  <a:lnTo>
                    <a:pt x="687" y="2645"/>
                  </a:lnTo>
                  <a:lnTo>
                    <a:pt x="668" y="2629"/>
                  </a:lnTo>
                  <a:lnTo>
                    <a:pt x="652" y="2611"/>
                  </a:lnTo>
                  <a:lnTo>
                    <a:pt x="640" y="2592"/>
                  </a:lnTo>
                  <a:lnTo>
                    <a:pt x="633" y="2573"/>
                  </a:lnTo>
                  <a:lnTo>
                    <a:pt x="627" y="2554"/>
                  </a:lnTo>
                  <a:lnTo>
                    <a:pt x="624" y="2537"/>
                  </a:lnTo>
                  <a:lnTo>
                    <a:pt x="621" y="2514"/>
                  </a:lnTo>
                  <a:lnTo>
                    <a:pt x="621" y="2490"/>
                  </a:lnTo>
                  <a:lnTo>
                    <a:pt x="621" y="2467"/>
                  </a:lnTo>
                  <a:lnTo>
                    <a:pt x="621" y="2441"/>
                  </a:lnTo>
                  <a:lnTo>
                    <a:pt x="621" y="2415"/>
                  </a:lnTo>
                  <a:lnTo>
                    <a:pt x="620" y="2387"/>
                  </a:lnTo>
                  <a:lnTo>
                    <a:pt x="615" y="2358"/>
                  </a:lnTo>
                  <a:lnTo>
                    <a:pt x="609" y="2326"/>
                  </a:lnTo>
                  <a:lnTo>
                    <a:pt x="601" y="2293"/>
                  </a:lnTo>
                  <a:lnTo>
                    <a:pt x="589" y="2258"/>
                  </a:lnTo>
                  <a:lnTo>
                    <a:pt x="572" y="2220"/>
                  </a:lnTo>
                  <a:lnTo>
                    <a:pt x="550" y="2179"/>
                  </a:lnTo>
                  <a:lnTo>
                    <a:pt x="522" y="2136"/>
                  </a:lnTo>
                  <a:lnTo>
                    <a:pt x="489" y="2090"/>
                  </a:lnTo>
                  <a:lnTo>
                    <a:pt x="448" y="2041"/>
                  </a:lnTo>
                  <a:lnTo>
                    <a:pt x="429" y="2015"/>
                  </a:lnTo>
                  <a:lnTo>
                    <a:pt x="407" y="1984"/>
                  </a:lnTo>
                  <a:lnTo>
                    <a:pt x="380" y="1952"/>
                  </a:lnTo>
                  <a:lnTo>
                    <a:pt x="351" y="1917"/>
                  </a:lnTo>
                  <a:lnTo>
                    <a:pt x="319" y="1878"/>
                  </a:lnTo>
                  <a:lnTo>
                    <a:pt x="285" y="1837"/>
                  </a:lnTo>
                  <a:lnTo>
                    <a:pt x="250" y="1794"/>
                  </a:lnTo>
                  <a:lnTo>
                    <a:pt x="214" y="1746"/>
                  </a:lnTo>
                  <a:lnTo>
                    <a:pt x="179" y="1695"/>
                  </a:lnTo>
                  <a:lnTo>
                    <a:pt x="145" y="1641"/>
                  </a:lnTo>
                  <a:lnTo>
                    <a:pt x="113" y="1583"/>
                  </a:lnTo>
                  <a:lnTo>
                    <a:pt x="84" y="1523"/>
                  </a:lnTo>
                  <a:lnTo>
                    <a:pt x="58" y="1458"/>
                  </a:lnTo>
                  <a:lnTo>
                    <a:pt x="36" y="1391"/>
                  </a:lnTo>
                  <a:lnTo>
                    <a:pt x="19" y="1318"/>
                  </a:lnTo>
                  <a:lnTo>
                    <a:pt x="6" y="1244"/>
                  </a:lnTo>
                  <a:lnTo>
                    <a:pt x="0" y="1164"/>
                  </a:lnTo>
                  <a:lnTo>
                    <a:pt x="0" y="1081"/>
                  </a:lnTo>
                  <a:lnTo>
                    <a:pt x="7" y="988"/>
                  </a:lnTo>
                  <a:lnTo>
                    <a:pt x="19" y="901"/>
                  </a:lnTo>
                  <a:lnTo>
                    <a:pt x="36" y="819"/>
                  </a:lnTo>
                  <a:lnTo>
                    <a:pt x="58" y="742"/>
                  </a:lnTo>
                  <a:lnTo>
                    <a:pt x="83" y="669"/>
                  </a:lnTo>
                  <a:lnTo>
                    <a:pt x="112" y="602"/>
                  </a:lnTo>
                  <a:lnTo>
                    <a:pt x="145" y="540"/>
                  </a:lnTo>
                  <a:lnTo>
                    <a:pt x="180" y="480"/>
                  </a:lnTo>
                  <a:lnTo>
                    <a:pt x="220" y="426"/>
                  </a:lnTo>
                  <a:lnTo>
                    <a:pt x="260" y="376"/>
                  </a:lnTo>
                  <a:lnTo>
                    <a:pt x="304" y="330"/>
                  </a:lnTo>
                  <a:lnTo>
                    <a:pt x="348" y="287"/>
                  </a:lnTo>
                  <a:lnTo>
                    <a:pt x="394" y="249"/>
                  </a:lnTo>
                  <a:lnTo>
                    <a:pt x="441" y="213"/>
                  </a:lnTo>
                  <a:lnTo>
                    <a:pt x="489" y="181"/>
                  </a:lnTo>
                  <a:lnTo>
                    <a:pt x="537" y="152"/>
                  </a:lnTo>
                  <a:lnTo>
                    <a:pt x="585" y="125"/>
                  </a:lnTo>
                  <a:lnTo>
                    <a:pt x="633" y="104"/>
                  </a:lnTo>
                  <a:lnTo>
                    <a:pt x="679" y="83"/>
                  </a:lnTo>
                  <a:lnTo>
                    <a:pt x="726" y="64"/>
                  </a:lnTo>
                  <a:lnTo>
                    <a:pt x="769" y="50"/>
                  </a:lnTo>
                  <a:lnTo>
                    <a:pt x="813" y="37"/>
                  </a:lnTo>
                  <a:lnTo>
                    <a:pt x="854" y="25"/>
                  </a:lnTo>
                  <a:lnTo>
                    <a:pt x="892" y="16"/>
                  </a:lnTo>
                  <a:lnTo>
                    <a:pt x="928" y="9"/>
                  </a:lnTo>
                  <a:lnTo>
                    <a:pt x="1007" y="2"/>
                  </a:lnTo>
                  <a:lnTo>
                    <a:pt x="10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B4898A-2A31-4B4D-9BAA-D9D595860EFC}"/>
                </a:ext>
              </a:extLst>
            </p:cNvPr>
            <p:cNvSpPr/>
            <p:nvPr/>
          </p:nvSpPr>
          <p:spPr>
            <a:xfrm>
              <a:off x="10176254" y="272368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4ADDC0-FEB8-412D-83D9-63EF0C86903B}"/>
                </a:ext>
              </a:extLst>
            </p:cNvPr>
            <p:cNvSpPr/>
            <p:nvPr/>
          </p:nvSpPr>
          <p:spPr>
            <a:xfrm rot="8100000">
              <a:off x="9590460" y="2929530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1B7982-01A4-4704-943F-7DB820CD5A49}"/>
                </a:ext>
              </a:extLst>
            </p:cNvPr>
            <p:cNvSpPr/>
            <p:nvPr/>
          </p:nvSpPr>
          <p:spPr>
            <a:xfrm rot="16800000">
              <a:off x="9271325" y="343062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Rectangle 116">
              <a:extLst>
                <a:ext uri="{FF2B5EF4-FFF2-40B4-BE49-F238E27FC236}">
                  <a16:creationId xmlns:a16="http://schemas.microsoft.com/office/drawing/2014/main" id="{1FF9C9A7-E302-43CE-8AC4-6E0D9E0079EA}"/>
                </a:ext>
              </a:extLst>
            </p:cNvPr>
            <p:cNvSpPr/>
            <p:nvPr/>
          </p:nvSpPr>
          <p:spPr>
            <a:xfrm rot="13500000" flipH="1">
              <a:off x="10768836" y="2929530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Rectangle 118">
              <a:extLst>
                <a:ext uri="{FF2B5EF4-FFF2-40B4-BE49-F238E27FC236}">
                  <a16:creationId xmlns:a16="http://schemas.microsoft.com/office/drawing/2014/main" id="{28CABEF6-4775-4230-916B-403512CCF5BE}"/>
                </a:ext>
              </a:extLst>
            </p:cNvPr>
            <p:cNvSpPr/>
            <p:nvPr/>
          </p:nvSpPr>
          <p:spPr>
            <a:xfrm rot="4800000" flipH="1">
              <a:off x="11087971" y="343062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101B5C0-B64F-4AEE-9333-28AE248E905F}"/>
              </a:ext>
            </a:extLst>
          </p:cNvPr>
          <p:cNvSpPr txBox="1"/>
          <p:nvPr/>
        </p:nvSpPr>
        <p:spPr>
          <a:xfrm>
            <a:off x="845289" y="1296326"/>
            <a:ext cx="10512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Library:sklearn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C1B6432-8A38-49A0-9113-2AA8ABB18842}"/>
              </a:ext>
            </a:extLst>
          </p:cNvPr>
          <p:cNvGrpSpPr/>
          <p:nvPr/>
        </p:nvGrpSpPr>
        <p:grpSpPr>
          <a:xfrm>
            <a:off x="8676896" y="2375094"/>
            <a:ext cx="3071762" cy="601556"/>
            <a:chOff x="2714217" y="4244551"/>
            <a:chExt cx="2585075" cy="60155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EE7594-6C22-450A-B241-0D79A24C7FA9}"/>
                </a:ext>
              </a:extLst>
            </p:cNvPr>
            <p:cNvSpPr txBox="1"/>
            <p:nvPr/>
          </p:nvSpPr>
          <p:spPr>
            <a:xfrm>
              <a:off x="2714217" y="4569108"/>
              <a:ext cx="2585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MSE: get loss: 3.65</a:t>
              </a:r>
            </a:p>
          </p:txBody>
        </p:sp>
        <p:sp>
          <p:nvSpPr>
            <p:cNvPr id="18" name="Content Placeholder 3">
              <a:extLst>
                <a:ext uri="{FF2B5EF4-FFF2-40B4-BE49-F238E27FC236}">
                  <a16:creationId xmlns:a16="http://schemas.microsoft.com/office/drawing/2014/main" id="{C996D695-E33B-49ED-B2AF-67135EBD49F2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2585074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The Loss Function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3E2A3215-E4A7-43E4-810C-FFC77C95E1A4}"/>
              </a:ext>
            </a:extLst>
          </p:cNvPr>
          <p:cNvSpPr txBox="1">
            <a:spLocks/>
          </p:cNvSpPr>
          <p:nvPr/>
        </p:nvSpPr>
        <p:spPr>
          <a:xfrm>
            <a:off x="791026" y="2572226"/>
            <a:ext cx="2376618" cy="6748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Fit model on training dataset</a:t>
            </a:r>
            <a:endParaRPr lang="ko-KR" alt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03557A-F5BA-4B5A-900D-361745A97AED}"/>
              </a:ext>
            </a:extLst>
          </p:cNvPr>
          <p:cNvSpPr/>
          <p:nvPr/>
        </p:nvSpPr>
        <p:spPr>
          <a:xfrm rot="18900000" flipV="1">
            <a:off x="9914425" y="3864491"/>
            <a:ext cx="669734" cy="556516"/>
          </a:xfrm>
          <a:custGeom>
            <a:avLst/>
            <a:gdLst>
              <a:gd name="connsiteX0" fmla="*/ 662869 w 669734"/>
              <a:gd name="connsiteY0" fmla="*/ 394553 h 556516"/>
              <a:gd name="connsiteX1" fmla="*/ 551062 w 669734"/>
              <a:gd name="connsiteY1" fmla="*/ 151859 h 556516"/>
              <a:gd name="connsiteX2" fmla="*/ 309459 w 669734"/>
              <a:gd name="connsiteY2" fmla="*/ 173325 h 556516"/>
              <a:gd name="connsiteX3" fmla="*/ 244112 w 669734"/>
              <a:gd name="connsiteY3" fmla="*/ 200381 h 556516"/>
              <a:gd name="connsiteX4" fmla="*/ 43731 w 669734"/>
              <a:gd name="connsiteY4" fmla="*/ 0 h 556516"/>
              <a:gd name="connsiteX5" fmla="*/ 0 w 669734"/>
              <a:gd name="connsiteY5" fmla="*/ 43731 h 556516"/>
              <a:gd name="connsiteX6" fmla="*/ 196668 w 669734"/>
              <a:gd name="connsiteY6" fmla="*/ 240399 h 556516"/>
              <a:gd name="connsiteX7" fmla="*/ 175917 w 669734"/>
              <a:gd name="connsiteY7" fmla="*/ 282796 h 556516"/>
              <a:gd name="connsiteX8" fmla="*/ 148962 w 669734"/>
              <a:gd name="connsiteY8" fmla="*/ 459686 h 556516"/>
              <a:gd name="connsiteX9" fmla="*/ 322487 w 669734"/>
              <a:gd name="connsiteY9" fmla="*/ 553205 h 556516"/>
              <a:gd name="connsiteX10" fmla="*/ 259277 w 669734"/>
              <a:gd name="connsiteY10" fmla="*/ 302045 h 556516"/>
              <a:gd name="connsiteX11" fmla="*/ 233426 w 669734"/>
              <a:gd name="connsiteY11" fmla="*/ 240580 h 556516"/>
              <a:gd name="connsiteX12" fmla="*/ 328431 w 669734"/>
              <a:gd name="connsiteY12" fmla="*/ 287735 h 556516"/>
              <a:gd name="connsiteX13" fmla="*/ 662869 w 669734"/>
              <a:gd name="connsiteY13" fmla="*/ 394553 h 55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69734" h="556516">
                <a:moveTo>
                  <a:pt x="662869" y="394553"/>
                </a:moveTo>
                <a:cubicBezTo>
                  <a:pt x="690452" y="318643"/>
                  <a:pt x="631232" y="188858"/>
                  <a:pt x="551062" y="151859"/>
                </a:cubicBezTo>
                <a:cubicBezTo>
                  <a:pt x="506726" y="125762"/>
                  <a:pt x="418615" y="135022"/>
                  <a:pt x="309459" y="173325"/>
                </a:cubicBezTo>
                <a:lnTo>
                  <a:pt x="244112" y="200381"/>
                </a:lnTo>
                <a:lnTo>
                  <a:pt x="43731" y="0"/>
                </a:lnTo>
                <a:lnTo>
                  <a:pt x="0" y="43731"/>
                </a:lnTo>
                <a:lnTo>
                  <a:pt x="196668" y="240399"/>
                </a:lnTo>
                <a:lnTo>
                  <a:pt x="175917" y="282796"/>
                </a:lnTo>
                <a:cubicBezTo>
                  <a:pt x="142679" y="361395"/>
                  <a:pt x="131794" y="425839"/>
                  <a:pt x="148962" y="459686"/>
                </a:cubicBezTo>
                <a:cubicBezTo>
                  <a:pt x="172503" y="520419"/>
                  <a:pt x="265324" y="570009"/>
                  <a:pt x="322487" y="553205"/>
                </a:cubicBezTo>
                <a:cubicBezTo>
                  <a:pt x="353361" y="484564"/>
                  <a:pt x="305601" y="399793"/>
                  <a:pt x="259277" y="302045"/>
                </a:cubicBezTo>
                <a:lnTo>
                  <a:pt x="233426" y="240580"/>
                </a:lnTo>
                <a:lnTo>
                  <a:pt x="328431" y="287735"/>
                </a:lnTo>
                <a:cubicBezTo>
                  <a:pt x="456747" y="358698"/>
                  <a:pt x="567384" y="430502"/>
                  <a:pt x="662869" y="3945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33" name="그룹 36">
            <a:extLst>
              <a:ext uri="{FF2B5EF4-FFF2-40B4-BE49-F238E27FC236}">
                <a16:creationId xmlns:a16="http://schemas.microsoft.com/office/drawing/2014/main" id="{EBDD860B-BABA-4FE0-8AB0-40CFA9EB496D}"/>
              </a:ext>
            </a:extLst>
          </p:cNvPr>
          <p:cNvGrpSpPr/>
          <p:nvPr/>
        </p:nvGrpSpPr>
        <p:grpSpPr>
          <a:xfrm>
            <a:off x="6319857" y="4022020"/>
            <a:ext cx="3956474" cy="2066287"/>
            <a:chOff x="6319854" y="4022016"/>
            <a:chExt cx="3956473" cy="2066287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DE120B2-6D47-46E3-9746-7714363BCCED}"/>
                </a:ext>
              </a:extLst>
            </p:cNvPr>
            <p:cNvGrpSpPr/>
            <p:nvPr/>
          </p:nvGrpSpPr>
          <p:grpSpPr>
            <a:xfrm>
              <a:off x="9196326" y="5008303"/>
              <a:ext cx="1080001" cy="1080000"/>
              <a:chOff x="9196326" y="5008303"/>
              <a:chExt cx="1080001" cy="108000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3551606-97EB-448F-BA6B-E0CA71F2A051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Block Arc 43">
                <a:extLst>
                  <a:ext uri="{FF2B5EF4-FFF2-40B4-BE49-F238E27FC236}">
                    <a16:creationId xmlns:a16="http://schemas.microsoft.com/office/drawing/2014/main" id="{40FCA0A8-BA03-4C78-8F69-ED145A7F296D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32">
                <a:extLst>
                  <a:ext uri="{FF2B5EF4-FFF2-40B4-BE49-F238E27FC236}">
                    <a16:creationId xmlns:a16="http://schemas.microsoft.com/office/drawing/2014/main" id="{1BC1A73F-16DE-4EB5-9865-A1EA3E462692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5" name="그룹 90">
              <a:extLst>
                <a:ext uri="{FF2B5EF4-FFF2-40B4-BE49-F238E27FC236}">
                  <a16:creationId xmlns:a16="http://schemas.microsoft.com/office/drawing/2014/main" id="{58D92DAB-7E4A-4F90-8707-4334C3C1CE04}"/>
                </a:ext>
              </a:extLst>
            </p:cNvPr>
            <p:cNvGrpSpPr/>
            <p:nvPr/>
          </p:nvGrpSpPr>
          <p:grpSpPr>
            <a:xfrm rot="10800000">
              <a:off x="8236185" y="4022016"/>
              <a:ext cx="1080001" cy="1080000"/>
              <a:chOff x="9196326" y="5008303"/>
              <a:chExt cx="1080001" cy="1080000"/>
            </a:xfrm>
          </p:grpSpPr>
          <p:sp>
            <p:nvSpPr>
              <p:cNvPr id="40" name="Rectangle 32">
                <a:extLst>
                  <a:ext uri="{FF2B5EF4-FFF2-40B4-BE49-F238E27FC236}">
                    <a16:creationId xmlns:a16="http://schemas.microsoft.com/office/drawing/2014/main" id="{21C19954-769C-41E6-AD89-CEC23CC21443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1" name="Block Arc 83">
                <a:extLst>
                  <a:ext uri="{FF2B5EF4-FFF2-40B4-BE49-F238E27FC236}">
                    <a16:creationId xmlns:a16="http://schemas.microsoft.com/office/drawing/2014/main" id="{20B55081-2A60-4BF6-A527-6B040C3D969A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32">
                <a:extLst>
                  <a:ext uri="{FF2B5EF4-FFF2-40B4-BE49-F238E27FC236}">
                    <a16:creationId xmlns:a16="http://schemas.microsoft.com/office/drawing/2014/main" id="{07BDC43B-F510-4596-9892-C67674E276D8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36" name="Block Arc 83">
              <a:extLst>
                <a:ext uri="{FF2B5EF4-FFF2-40B4-BE49-F238E27FC236}">
                  <a16:creationId xmlns:a16="http://schemas.microsoft.com/office/drawing/2014/main" id="{C0A3EEB7-CA91-4EAD-B3A5-5CFF5ED638DC}"/>
                </a:ext>
              </a:extLst>
            </p:cNvPr>
            <p:cNvSpPr/>
            <p:nvPr/>
          </p:nvSpPr>
          <p:spPr>
            <a:xfrm rot="5400000">
              <a:off x="7276738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81F1E76F-661F-47E1-9BD5-6D94AA2D79DB}"/>
                </a:ext>
              </a:extLst>
            </p:cNvPr>
            <p:cNvSpPr/>
            <p:nvPr/>
          </p:nvSpPr>
          <p:spPr>
            <a:xfrm rot="16200000">
              <a:off x="7270818" y="5028315"/>
              <a:ext cx="120315" cy="990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8" name="Block Arc 83">
              <a:extLst>
                <a:ext uri="{FF2B5EF4-FFF2-40B4-BE49-F238E27FC236}">
                  <a16:creationId xmlns:a16="http://schemas.microsoft.com/office/drawing/2014/main" id="{51531F88-EB56-4C39-927B-D050B8DBB86A}"/>
                </a:ext>
              </a:extLst>
            </p:cNvPr>
            <p:cNvSpPr/>
            <p:nvPr/>
          </p:nvSpPr>
          <p:spPr>
            <a:xfrm rot="16200000" flipH="1">
              <a:off x="6319854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9" name="Rectangle 32">
              <a:extLst>
                <a:ext uri="{FF2B5EF4-FFF2-40B4-BE49-F238E27FC236}">
                  <a16:creationId xmlns:a16="http://schemas.microsoft.com/office/drawing/2014/main" id="{A59415C9-FDF7-4ADF-80A6-E988B508E41D}"/>
                </a:ext>
              </a:extLst>
            </p:cNvPr>
            <p:cNvSpPr/>
            <p:nvPr/>
          </p:nvSpPr>
          <p:spPr>
            <a:xfrm>
              <a:off x="6319854" y="4186898"/>
              <a:ext cx="120315" cy="8779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46" name="그룹 101">
            <a:extLst>
              <a:ext uri="{FF2B5EF4-FFF2-40B4-BE49-F238E27FC236}">
                <a16:creationId xmlns:a16="http://schemas.microsoft.com/office/drawing/2014/main" id="{E28B43F7-2449-4415-BC79-D5DC75AFF9A4}"/>
              </a:ext>
            </a:extLst>
          </p:cNvPr>
          <p:cNvGrpSpPr/>
          <p:nvPr/>
        </p:nvGrpSpPr>
        <p:grpSpPr>
          <a:xfrm flipH="1">
            <a:off x="1910655" y="4022020"/>
            <a:ext cx="3956474" cy="2066287"/>
            <a:chOff x="6319854" y="4022016"/>
            <a:chExt cx="3956473" cy="2066287"/>
          </a:xfrm>
        </p:grpSpPr>
        <p:grpSp>
          <p:nvGrpSpPr>
            <p:cNvPr id="47" name="그룹 102">
              <a:extLst>
                <a:ext uri="{FF2B5EF4-FFF2-40B4-BE49-F238E27FC236}">
                  <a16:creationId xmlns:a16="http://schemas.microsoft.com/office/drawing/2014/main" id="{E20E6DCB-A621-4A58-AA7D-024F82C8CF06}"/>
                </a:ext>
              </a:extLst>
            </p:cNvPr>
            <p:cNvGrpSpPr/>
            <p:nvPr/>
          </p:nvGrpSpPr>
          <p:grpSpPr>
            <a:xfrm>
              <a:off x="9196326" y="4360204"/>
              <a:ext cx="1080001" cy="1728099"/>
              <a:chOff x="9196326" y="4360204"/>
              <a:chExt cx="1080001" cy="1728099"/>
            </a:xfrm>
          </p:grpSpPr>
          <p:sp>
            <p:nvSpPr>
              <p:cNvPr id="56" name="Rectangle 32">
                <a:extLst>
                  <a:ext uri="{FF2B5EF4-FFF2-40B4-BE49-F238E27FC236}">
                    <a16:creationId xmlns:a16="http://schemas.microsoft.com/office/drawing/2014/main" id="{A3D4C77F-24F1-42CC-9A53-CEB03C319FE4}"/>
                  </a:ext>
                </a:extLst>
              </p:cNvPr>
              <p:cNvSpPr/>
              <p:nvPr/>
            </p:nvSpPr>
            <p:spPr>
              <a:xfrm rot="10800000">
                <a:off x="10156012" y="4360204"/>
                <a:ext cx="120315" cy="122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Block Arc 83">
                <a:extLst>
                  <a:ext uri="{FF2B5EF4-FFF2-40B4-BE49-F238E27FC236}">
                    <a16:creationId xmlns:a16="http://schemas.microsoft.com/office/drawing/2014/main" id="{2CECC153-561F-4383-A4AB-18893B89231A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32">
                <a:extLst>
                  <a:ext uri="{FF2B5EF4-FFF2-40B4-BE49-F238E27FC236}">
                    <a16:creationId xmlns:a16="http://schemas.microsoft.com/office/drawing/2014/main" id="{9C7B7B22-359D-4A80-9AD4-621CBB573939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8" name="그룹 103">
              <a:extLst>
                <a:ext uri="{FF2B5EF4-FFF2-40B4-BE49-F238E27FC236}">
                  <a16:creationId xmlns:a16="http://schemas.microsoft.com/office/drawing/2014/main" id="{6C199A4B-A975-44D2-9BA9-E54DF88567BC}"/>
                </a:ext>
              </a:extLst>
            </p:cNvPr>
            <p:cNvGrpSpPr/>
            <p:nvPr/>
          </p:nvGrpSpPr>
          <p:grpSpPr>
            <a:xfrm rot="10800000">
              <a:off x="8236185" y="4022016"/>
              <a:ext cx="1080001" cy="1080000"/>
              <a:chOff x="9196326" y="5008303"/>
              <a:chExt cx="1080001" cy="1080000"/>
            </a:xfrm>
          </p:grpSpPr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08CDD858-E975-4F5F-B1B2-F0B7BDF9FFDF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54" name="Block Arc 83">
                <a:extLst>
                  <a:ext uri="{FF2B5EF4-FFF2-40B4-BE49-F238E27FC236}">
                    <a16:creationId xmlns:a16="http://schemas.microsoft.com/office/drawing/2014/main" id="{44E9509E-781E-4DD4-8E11-9C362062EB5D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32">
                <a:extLst>
                  <a:ext uri="{FF2B5EF4-FFF2-40B4-BE49-F238E27FC236}">
                    <a16:creationId xmlns:a16="http://schemas.microsoft.com/office/drawing/2014/main" id="{BD8896E9-E144-46E2-A406-9CB3A293553C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9" name="Block Arc 83">
              <a:extLst>
                <a:ext uri="{FF2B5EF4-FFF2-40B4-BE49-F238E27FC236}">
                  <a16:creationId xmlns:a16="http://schemas.microsoft.com/office/drawing/2014/main" id="{6BC07D11-4F11-47ED-A00F-068C919C3604}"/>
                </a:ext>
              </a:extLst>
            </p:cNvPr>
            <p:cNvSpPr/>
            <p:nvPr/>
          </p:nvSpPr>
          <p:spPr>
            <a:xfrm rot="5400000">
              <a:off x="7276738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0" name="Rectangle 32">
              <a:extLst>
                <a:ext uri="{FF2B5EF4-FFF2-40B4-BE49-F238E27FC236}">
                  <a16:creationId xmlns:a16="http://schemas.microsoft.com/office/drawing/2014/main" id="{1174A5BE-42DD-46B8-AF3C-B6E8C0361E30}"/>
                </a:ext>
              </a:extLst>
            </p:cNvPr>
            <p:cNvSpPr/>
            <p:nvPr/>
          </p:nvSpPr>
          <p:spPr>
            <a:xfrm rot="16200000">
              <a:off x="7270818" y="5028315"/>
              <a:ext cx="120315" cy="990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1" name="Block Arc 83">
              <a:extLst>
                <a:ext uri="{FF2B5EF4-FFF2-40B4-BE49-F238E27FC236}">
                  <a16:creationId xmlns:a16="http://schemas.microsoft.com/office/drawing/2014/main" id="{9F1A4AD1-1201-4DF3-B5B2-B22A27CC37AA}"/>
                </a:ext>
              </a:extLst>
            </p:cNvPr>
            <p:cNvSpPr/>
            <p:nvPr/>
          </p:nvSpPr>
          <p:spPr>
            <a:xfrm rot="16200000" flipH="1">
              <a:off x="6319854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03D3F952-3D33-4266-81F1-0F3495666ABE}"/>
                </a:ext>
              </a:extLst>
            </p:cNvPr>
            <p:cNvSpPr/>
            <p:nvPr/>
          </p:nvSpPr>
          <p:spPr>
            <a:xfrm>
              <a:off x="6319855" y="4140922"/>
              <a:ext cx="120315" cy="923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59" name="Graphic 14">
            <a:extLst>
              <a:ext uri="{FF2B5EF4-FFF2-40B4-BE49-F238E27FC236}">
                <a16:creationId xmlns:a16="http://schemas.microsoft.com/office/drawing/2014/main" id="{74E72C55-9EC5-456E-84CF-2029F2E9E1DA}"/>
              </a:ext>
            </a:extLst>
          </p:cNvPr>
          <p:cNvGrpSpPr/>
          <p:nvPr/>
        </p:nvGrpSpPr>
        <p:grpSpPr>
          <a:xfrm>
            <a:off x="1202182" y="3352800"/>
            <a:ext cx="1556228" cy="1224000"/>
            <a:chOff x="2444748" y="555045"/>
            <a:chExt cx="7282048" cy="5727454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E172701-B3DD-4885-A23B-A2EF346D4F9B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C43B059-E064-4015-9DE4-BAD125B1C3E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CC4443A-DB55-4AF2-81FC-3822D21A6D72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BA473A6-CC0B-4F6A-821E-D65F5BFE6ED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74D5584-0F49-4552-A908-0685D665C8A9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0770BBF-369C-482D-A756-8E2736EB565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AF84345-C1BF-4216-8C81-29BB0904DFE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E89E148-068E-49AF-92BE-3024BE00CC7B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8" name="Freeform 7">
            <a:extLst>
              <a:ext uri="{FF2B5EF4-FFF2-40B4-BE49-F238E27FC236}">
                <a16:creationId xmlns:a16="http://schemas.microsoft.com/office/drawing/2014/main" id="{22FCF92B-9EB6-4DDF-8A95-C82AEB4DDD85}"/>
              </a:ext>
            </a:extLst>
          </p:cNvPr>
          <p:cNvSpPr>
            <a:spLocks noChangeAspect="1"/>
          </p:cNvSpPr>
          <p:nvPr/>
        </p:nvSpPr>
        <p:spPr>
          <a:xfrm flipH="1">
            <a:off x="4460303" y="2572226"/>
            <a:ext cx="2996896" cy="161467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72" name="Content Placeholder 3">
            <a:extLst>
              <a:ext uri="{FF2B5EF4-FFF2-40B4-BE49-F238E27FC236}">
                <a16:creationId xmlns:a16="http://schemas.microsoft.com/office/drawing/2014/main" id="{2B7B71D2-7286-4B13-9EDB-8A6CB74AB15D}"/>
              </a:ext>
            </a:extLst>
          </p:cNvPr>
          <p:cNvSpPr txBox="1">
            <a:spLocks/>
          </p:cNvSpPr>
          <p:nvPr/>
        </p:nvSpPr>
        <p:spPr>
          <a:xfrm>
            <a:off x="4788114" y="3160935"/>
            <a:ext cx="2376618" cy="6748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b="1" dirty="0">
                <a:solidFill>
                  <a:srgbClr val="5A28C8"/>
                </a:solidFill>
                <a:cs typeface="Arial" pitchFamily="34" charset="0"/>
              </a:rPr>
              <a:t>Make prediction on the test set</a:t>
            </a:r>
          </a:p>
          <a:p>
            <a:pPr marL="0" indent="0" algn="ctr">
              <a:buNone/>
            </a:pPr>
            <a:endParaRPr lang="ko-KR" altLang="en-US" sz="1800" b="1" dirty="0">
              <a:solidFill>
                <a:srgbClr val="5A28C8"/>
              </a:solidFill>
              <a:cs typeface="Arial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B6385C-CFEA-48C8-8A00-7A207747A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505" y="4397396"/>
            <a:ext cx="5669266" cy="215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Plot Result</a:t>
            </a:r>
          </a:p>
        </p:txBody>
      </p:sp>
      <p:graphicFrame>
        <p:nvGraphicFramePr>
          <p:cNvPr id="3" name="차트 5">
            <a:extLst>
              <a:ext uri="{FF2B5EF4-FFF2-40B4-BE49-F238E27FC236}">
                <a16:creationId xmlns:a16="http://schemas.microsoft.com/office/drawing/2014/main" id="{FEB0FF25-362C-47E5-9873-544ABBEDE4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8054537"/>
              </p:ext>
            </p:extLst>
          </p:nvPr>
        </p:nvGraphicFramePr>
        <p:xfrm>
          <a:off x="906450" y="2070398"/>
          <a:ext cx="6135463" cy="3997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C9A3CC0-75ED-4D57-88BC-3CE31B45BD96}"/>
              </a:ext>
            </a:extLst>
          </p:cNvPr>
          <p:cNvSpPr/>
          <p:nvPr/>
        </p:nvSpPr>
        <p:spPr>
          <a:xfrm>
            <a:off x="7288019" y="1688141"/>
            <a:ext cx="3937659" cy="15949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D589E7-2966-478B-A5E3-8FA60118B559}"/>
              </a:ext>
            </a:extLst>
          </p:cNvPr>
          <p:cNvSpPr txBox="1"/>
          <p:nvPr/>
        </p:nvSpPr>
        <p:spPr>
          <a:xfrm>
            <a:off x="1361337" y="1426530"/>
            <a:ext cx="34002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residuals between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y_pred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and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y_test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7">
            <a:extLst>
              <a:ext uri="{FF2B5EF4-FFF2-40B4-BE49-F238E27FC236}">
                <a16:creationId xmlns:a16="http://schemas.microsoft.com/office/drawing/2014/main" id="{90F25AD2-28A8-4B64-8585-7664C65D0AD8}"/>
              </a:ext>
            </a:extLst>
          </p:cNvPr>
          <p:cNvSpPr txBox="1"/>
          <p:nvPr/>
        </p:nvSpPr>
        <p:spPr>
          <a:xfrm>
            <a:off x="7521371" y="2312624"/>
            <a:ext cx="1148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0.42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61025-3E02-4001-A8A0-4EB58DA89C49}"/>
              </a:ext>
            </a:extLst>
          </p:cNvPr>
          <p:cNvSpPr txBox="1"/>
          <p:nvPr/>
        </p:nvSpPr>
        <p:spPr>
          <a:xfrm>
            <a:off x="7521371" y="1854402"/>
            <a:ext cx="171317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R-Squared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7394A2-4A74-4036-B3A9-D0C0D853609E}"/>
              </a:ext>
            </a:extLst>
          </p:cNvPr>
          <p:cNvSpPr/>
          <p:nvPr/>
        </p:nvSpPr>
        <p:spPr>
          <a:xfrm>
            <a:off x="7570720" y="3005427"/>
            <a:ext cx="34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CE18E-DF5F-43B4-8853-855F23ABFD50}"/>
              </a:ext>
            </a:extLst>
          </p:cNvPr>
          <p:cNvSpPr txBox="1"/>
          <p:nvPr/>
        </p:nvSpPr>
        <p:spPr>
          <a:xfrm>
            <a:off x="7524556" y="3283092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1B440-6A92-4DE9-8FBC-2DB60DEF26B1}"/>
              </a:ext>
            </a:extLst>
          </p:cNvPr>
          <p:cNvSpPr txBox="1"/>
          <p:nvPr/>
        </p:nvSpPr>
        <p:spPr>
          <a:xfrm>
            <a:off x="7524556" y="3643008"/>
            <a:ext cx="143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40489-88C3-4895-BB04-23FFF7F0556B}"/>
              </a:ext>
            </a:extLst>
          </p:cNvPr>
          <p:cNvSpPr txBox="1"/>
          <p:nvPr/>
        </p:nvSpPr>
        <p:spPr>
          <a:xfrm>
            <a:off x="7524556" y="4002924"/>
            <a:ext cx="143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6AB05C-9B7B-4ABA-ACFB-ECBB60A6799C}"/>
              </a:ext>
            </a:extLst>
          </p:cNvPr>
          <p:cNvSpPr txBox="1"/>
          <p:nvPr/>
        </p:nvSpPr>
        <p:spPr>
          <a:xfrm>
            <a:off x="7524556" y="4362840"/>
            <a:ext cx="143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4954DE-120B-4C14-B0FB-83A533C4AF53}"/>
              </a:ext>
            </a:extLst>
          </p:cNvPr>
          <p:cNvSpPr txBox="1"/>
          <p:nvPr/>
        </p:nvSpPr>
        <p:spPr>
          <a:xfrm>
            <a:off x="7524556" y="4722756"/>
            <a:ext cx="143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07325-D19C-45C6-9A30-F47156B24818}"/>
              </a:ext>
            </a:extLst>
          </p:cNvPr>
          <p:cNvSpPr txBox="1"/>
          <p:nvPr/>
        </p:nvSpPr>
        <p:spPr>
          <a:xfrm>
            <a:off x="7524556" y="5082670"/>
            <a:ext cx="143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AE0CE6-BA93-440B-96E7-1721DDBA3965}"/>
              </a:ext>
            </a:extLst>
          </p:cNvPr>
          <p:cNvSpPr txBox="1"/>
          <p:nvPr/>
        </p:nvSpPr>
        <p:spPr>
          <a:xfrm>
            <a:off x="9702007" y="3283092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F3F36A-A1D3-42E0-9A64-527BCE41E70E}"/>
              </a:ext>
            </a:extLst>
          </p:cNvPr>
          <p:cNvSpPr txBox="1"/>
          <p:nvPr/>
        </p:nvSpPr>
        <p:spPr>
          <a:xfrm>
            <a:off x="9702007" y="3643008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7266F5-7F40-4034-8962-1BE3F95BF490}"/>
              </a:ext>
            </a:extLst>
          </p:cNvPr>
          <p:cNvSpPr txBox="1"/>
          <p:nvPr/>
        </p:nvSpPr>
        <p:spPr>
          <a:xfrm>
            <a:off x="9702007" y="4002924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9781A0-0B69-400F-A528-515404853665}"/>
              </a:ext>
            </a:extLst>
          </p:cNvPr>
          <p:cNvSpPr txBox="1"/>
          <p:nvPr/>
        </p:nvSpPr>
        <p:spPr>
          <a:xfrm>
            <a:off x="9702007" y="4362840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E064E5-88E0-43B5-BCCC-287E549EEC53}"/>
              </a:ext>
            </a:extLst>
          </p:cNvPr>
          <p:cNvSpPr txBox="1"/>
          <p:nvPr/>
        </p:nvSpPr>
        <p:spPr>
          <a:xfrm>
            <a:off x="9702007" y="4722756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F41F68-1679-450A-9279-2AAB4CFC5B81}"/>
              </a:ext>
            </a:extLst>
          </p:cNvPr>
          <p:cNvSpPr txBox="1"/>
          <p:nvPr/>
        </p:nvSpPr>
        <p:spPr>
          <a:xfrm>
            <a:off x="9702007" y="5082670"/>
            <a:ext cx="1432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Add Text  Here 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502298-AEE2-4397-94FE-6440D9AB581E}"/>
              </a:ext>
            </a:extLst>
          </p:cNvPr>
          <p:cNvSpPr/>
          <p:nvPr/>
        </p:nvSpPr>
        <p:spPr>
          <a:xfrm>
            <a:off x="10692744" y="2351035"/>
            <a:ext cx="357064" cy="569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Oval 1">
            <a:extLst>
              <a:ext uri="{FF2B5EF4-FFF2-40B4-BE49-F238E27FC236}">
                <a16:creationId xmlns:a16="http://schemas.microsoft.com/office/drawing/2014/main" id="{3A32B9D6-040A-436E-BCDE-A7459C18277F}"/>
              </a:ext>
            </a:extLst>
          </p:cNvPr>
          <p:cNvSpPr/>
          <p:nvPr/>
        </p:nvSpPr>
        <p:spPr>
          <a:xfrm>
            <a:off x="10799298" y="2405798"/>
            <a:ext cx="143956" cy="459982"/>
          </a:xfrm>
          <a:custGeom>
            <a:avLst/>
            <a:gdLst/>
            <a:ahLst/>
            <a:cxnLst/>
            <a:rect l="l" t="t" r="r" b="b"/>
            <a:pathLst>
              <a:path w="1236712" h="3951659">
                <a:moveTo>
                  <a:pt x="457153" y="1368152"/>
                </a:moveTo>
                <a:lnTo>
                  <a:pt x="779559" y="1368152"/>
                </a:lnTo>
                <a:lnTo>
                  <a:pt x="779559" y="2983270"/>
                </a:lnTo>
                <a:cubicBezTo>
                  <a:pt x="897782" y="3041176"/>
                  <a:pt x="978396" y="3162967"/>
                  <a:pt x="978396" y="3303586"/>
                </a:cubicBezTo>
                <a:cubicBezTo>
                  <a:pt x="978396" y="3502431"/>
                  <a:pt x="817201" y="3663626"/>
                  <a:pt x="618356" y="3663626"/>
                </a:cubicBezTo>
                <a:cubicBezTo>
                  <a:pt x="419511" y="3663626"/>
                  <a:pt x="258316" y="3502431"/>
                  <a:pt x="258316" y="3303586"/>
                </a:cubicBezTo>
                <a:cubicBezTo>
                  <a:pt x="258316" y="3162967"/>
                  <a:pt x="338930" y="3041176"/>
                  <a:pt x="457153" y="2983270"/>
                </a:cubicBezTo>
                <a:close/>
                <a:moveTo>
                  <a:pt x="618356" y="108087"/>
                </a:moveTo>
                <a:cubicBezTo>
                  <a:pt x="489122" y="108087"/>
                  <a:pt x="384356" y="292948"/>
                  <a:pt x="384356" y="520986"/>
                </a:cubicBezTo>
                <a:lnTo>
                  <a:pt x="384356" y="2909296"/>
                </a:lnTo>
                <a:cubicBezTo>
                  <a:pt x="243992" y="2988641"/>
                  <a:pt x="150304" y="3139601"/>
                  <a:pt x="150304" y="3312443"/>
                </a:cubicBezTo>
                <a:cubicBezTo>
                  <a:pt x="150304" y="3570941"/>
                  <a:pt x="359858" y="3780495"/>
                  <a:pt x="618356" y="3780495"/>
                </a:cubicBezTo>
                <a:cubicBezTo>
                  <a:pt x="876854" y="3780495"/>
                  <a:pt x="1086408" y="3570941"/>
                  <a:pt x="1086408" y="3312443"/>
                </a:cubicBezTo>
                <a:cubicBezTo>
                  <a:pt x="1086408" y="3139601"/>
                  <a:pt x="992721" y="2988641"/>
                  <a:pt x="852356" y="2909296"/>
                </a:cubicBezTo>
                <a:lnTo>
                  <a:pt x="852356" y="520986"/>
                </a:lnTo>
                <a:cubicBezTo>
                  <a:pt x="852356" y="292948"/>
                  <a:pt x="747591" y="108087"/>
                  <a:pt x="618356" y="108087"/>
                </a:cubicBezTo>
                <a:close/>
                <a:moveTo>
                  <a:pt x="618356" y="0"/>
                </a:moveTo>
                <a:cubicBezTo>
                  <a:pt x="824146" y="0"/>
                  <a:pt x="990972" y="166826"/>
                  <a:pt x="990972" y="372616"/>
                </a:cubicBezTo>
                <a:lnTo>
                  <a:pt x="990972" y="2842737"/>
                </a:lnTo>
                <a:cubicBezTo>
                  <a:pt x="1140867" y="2953808"/>
                  <a:pt x="1236712" y="3132362"/>
                  <a:pt x="1236712" y="3333303"/>
                </a:cubicBezTo>
                <a:cubicBezTo>
                  <a:pt x="1236712" y="3674812"/>
                  <a:pt x="959865" y="3951659"/>
                  <a:pt x="618356" y="3951659"/>
                </a:cubicBezTo>
                <a:cubicBezTo>
                  <a:pt x="276847" y="3951659"/>
                  <a:pt x="0" y="3674812"/>
                  <a:pt x="0" y="3333303"/>
                </a:cubicBezTo>
                <a:cubicBezTo>
                  <a:pt x="0" y="3132362"/>
                  <a:pt x="95846" y="2953808"/>
                  <a:pt x="245740" y="2842737"/>
                </a:cubicBezTo>
                <a:lnTo>
                  <a:pt x="245740" y="372616"/>
                </a:lnTo>
                <a:cubicBezTo>
                  <a:pt x="245740" y="166826"/>
                  <a:pt x="412566" y="0"/>
                  <a:pt x="6183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TextBox 57">
            <a:extLst>
              <a:ext uri="{FF2B5EF4-FFF2-40B4-BE49-F238E27FC236}">
                <a16:creationId xmlns:a16="http://schemas.microsoft.com/office/drawing/2014/main" id="{F67E1F96-1437-4535-8990-6B56B926C3F7}"/>
              </a:ext>
            </a:extLst>
          </p:cNvPr>
          <p:cNvSpPr txBox="1"/>
          <p:nvPr/>
        </p:nvSpPr>
        <p:spPr>
          <a:xfrm>
            <a:off x="4293512" y="3091556"/>
            <a:ext cx="936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6B4EC0D-9368-4F9B-9E81-DF7A13E42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483" y="3818686"/>
            <a:ext cx="3750473" cy="24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AEB817-DBBF-40F6-AADA-E9ED93F0A267}"/>
              </a:ext>
            </a:extLst>
          </p:cNvPr>
          <p:cNvGrpSpPr/>
          <p:nvPr/>
        </p:nvGrpSpPr>
        <p:grpSpPr>
          <a:xfrm>
            <a:off x="4123017" y="1968661"/>
            <a:ext cx="3917201" cy="3921189"/>
            <a:chOff x="2599015" y="1672344"/>
            <a:chExt cx="3917201" cy="392118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4429ABC-53E0-4D00-A0B7-C39E7303BD4B}"/>
                </a:ext>
              </a:extLst>
            </p:cNvPr>
            <p:cNvGrpSpPr/>
            <p:nvPr/>
          </p:nvGrpSpPr>
          <p:grpSpPr>
            <a:xfrm>
              <a:off x="3873539" y="1672344"/>
              <a:ext cx="1368153" cy="3921189"/>
              <a:chOff x="3887923" y="1781204"/>
              <a:chExt cx="1368153" cy="3921189"/>
            </a:xfrm>
          </p:grpSpPr>
          <p:sp>
            <p:nvSpPr>
              <p:cNvPr id="8" name="Up Arrow 2">
                <a:extLst>
                  <a:ext uri="{FF2B5EF4-FFF2-40B4-BE49-F238E27FC236}">
                    <a16:creationId xmlns:a16="http://schemas.microsoft.com/office/drawing/2014/main" id="{A34D0BEF-3D50-4989-AB0A-77D9DE3A8253}"/>
                  </a:ext>
                </a:extLst>
              </p:cNvPr>
              <p:cNvSpPr/>
              <p:nvPr/>
            </p:nvSpPr>
            <p:spPr>
              <a:xfrm>
                <a:off x="3887923" y="1781204"/>
                <a:ext cx="1368152" cy="1368152"/>
              </a:xfrm>
              <a:prstGeom prst="upArrow">
                <a:avLst/>
              </a:prstGeom>
              <a:solidFill>
                <a:schemeClr val="accent1"/>
              </a:solidFill>
              <a:ln>
                <a:noFill/>
              </a:ln>
              <a:scene3d>
                <a:camera prst="perspectiveRelaxedModerately" fov="6600000"/>
                <a:lightRig rig="balanced" dir="t"/>
              </a:scene3d>
              <a:sp3d extrusionH="127000" prstMaterial="matte"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9" name="Up Arrow 97">
                <a:extLst>
                  <a:ext uri="{FF2B5EF4-FFF2-40B4-BE49-F238E27FC236}">
                    <a16:creationId xmlns:a16="http://schemas.microsoft.com/office/drawing/2014/main" id="{541E228E-D80D-41CC-A836-43549020031E}"/>
                  </a:ext>
                </a:extLst>
              </p:cNvPr>
              <p:cNvSpPr/>
              <p:nvPr/>
            </p:nvSpPr>
            <p:spPr>
              <a:xfrm rot="10800000">
                <a:off x="3887924" y="4334241"/>
                <a:ext cx="1368152" cy="1368152"/>
              </a:xfrm>
              <a:prstGeom prst="upArrow">
                <a:avLst/>
              </a:prstGeom>
              <a:solidFill>
                <a:schemeClr val="accent3"/>
              </a:solidFill>
              <a:ln>
                <a:noFill/>
              </a:ln>
              <a:scene3d>
                <a:camera prst="perspectiveRelaxedModerately" fov="6600000"/>
                <a:lightRig rig="balanced" dir="t"/>
              </a:scene3d>
              <a:sp3d extrusionH="127000" prstMaterial="matte">
                <a:extrusionClr>
                  <a:schemeClr val="accent3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2168889-4B7D-437F-B470-A921D5F546E8}"/>
                </a:ext>
              </a:extLst>
            </p:cNvPr>
            <p:cNvGrpSpPr/>
            <p:nvPr/>
          </p:nvGrpSpPr>
          <p:grpSpPr>
            <a:xfrm>
              <a:off x="2599015" y="2941322"/>
              <a:ext cx="3917201" cy="1368152"/>
              <a:chOff x="2527007" y="3212976"/>
              <a:chExt cx="3917201" cy="1368152"/>
            </a:xfrm>
          </p:grpSpPr>
          <p:sp>
            <p:nvSpPr>
              <p:cNvPr id="6" name="Up Arrow 96">
                <a:extLst>
                  <a:ext uri="{FF2B5EF4-FFF2-40B4-BE49-F238E27FC236}">
                    <a16:creationId xmlns:a16="http://schemas.microsoft.com/office/drawing/2014/main" id="{C400D070-8FAA-40B1-8DAB-8AB875E6A530}"/>
                  </a:ext>
                </a:extLst>
              </p:cNvPr>
              <p:cNvSpPr/>
              <p:nvPr/>
            </p:nvSpPr>
            <p:spPr>
              <a:xfrm rot="5400000">
                <a:off x="5076056" y="3212976"/>
                <a:ext cx="1368152" cy="1368152"/>
              </a:xfrm>
              <a:prstGeom prst="upArrow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perspectiveRelaxedModerately" fov="6600000"/>
                <a:lightRig rig="balanced" dir="t"/>
              </a:scene3d>
              <a:sp3d extrusionH="127000" prstMaterial="matte">
                <a:extrusionClr>
                  <a:schemeClr val="accent2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7" name="Up Arrow 98">
                <a:extLst>
                  <a:ext uri="{FF2B5EF4-FFF2-40B4-BE49-F238E27FC236}">
                    <a16:creationId xmlns:a16="http://schemas.microsoft.com/office/drawing/2014/main" id="{1F12D2BC-5452-4062-AA26-B0F6D3BAF77C}"/>
                  </a:ext>
                </a:extLst>
              </p:cNvPr>
              <p:cNvSpPr/>
              <p:nvPr/>
            </p:nvSpPr>
            <p:spPr>
              <a:xfrm rot="16200000">
                <a:off x="2527007" y="3212976"/>
                <a:ext cx="1368152" cy="1368152"/>
              </a:xfrm>
              <a:prstGeom prst="upArrow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perspectiveRelaxedModerately" fov="6600000"/>
                <a:lightRig rig="balanced" dir="t"/>
              </a:scene3d>
              <a:sp3d extrusionH="127000" prstMaterial="matte">
                <a:extrusionClr>
                  <a:schemeClr val="accent4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C4FA21-A9A2-46A3-9279-D89FE43DE01E}"/>
              </a:ext>
            </a:extLst>
          </p:cNvPr>
          <p:cNvSpPr/>
          <p:nvPr/>
        </p:nvSpPr>
        <p:spPr>
          <a:xfrm>
            <a:off x="5577559" y="3425197"/>
            <a:ext cx="1008112" cy="100811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9C7F25-A989-4C83-AB13-434F07986166}"/>
              </a:ext>
            </a:extLst>
          </p:cNvPr>
          <p:cNvGrpSpPr/>
          <p:nvPr/>
        </p:nvGrpSpPr>
        <p:grpSpPr>
          <a:xfrm>
            <a:off x="7153774" y="5043643"/>
            <a:ext cx="3320245" cy="573968"/>
            <a:chOff x="4572000" y="2000094"/>
            <a:chExt cx="2888786" cy="57396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32CB25-F81B-4D7F-ACC9-8A50B29B43EC}"/>
                </a:ext>
              </a:extLst>
            </p:cNvPr>
            <p:cNvSpPr txBox="1"/>
            <p:nvPr/>
          </p:nvSpPr>
          <p:spPr>
            <a:xfrm>
              <a:off x="4577084" y="2297063"/>
              <a:ext cx="2883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Explore book review data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BD2474-2EA4-4336-99DE-47C0519F4773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8CD653-04C1-47E4-913D-87D218C8ADDC}"/>
              </a:ext>
            </a:extLst>
          </p:cNvPr>
          <p:cNvGrpSpPr/>
          <p:nvPr/>
        </p:nvGrpSpPr>
        <p:grpSpPr>
          <a:xfrm>
            <a:off x="8218202" y="3404089"/>
            <a:ext cx="3326098" cy="573968"/>
            <a:chOff x="4572000" y="2000094"/>
            <a:chExt cx="2888786" cy="5739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F21466-0EF9-45DB-9BCF-0B0A77C94651}"/>
                </a:ext>
              </a:extLst>
            </p:cNvPr>
            <p:cNvSpPr txBox="1"/>
            <p:nvPr/>
          </p:nvSpPr>
          <p:spPr>
            <a:xfrm>
              <a:off x="4577084" y="2297063"/>
              <a:ext cx="2883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4173C0-DC19-4DE1-A6E6-A4118A54752B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Learn sentiment analysis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ABA531-59C6-4F09-B03E-5983D79D2A5C}"/>
              </a:ext>
            </a:extLst>
          </p:cNvPr>
          <p:cNvGrpSpPr/>
          <p:nvPr/>
        </p:nvGrpSpPr>
        <p:grpSpPr>
          <a:xfrm>
            <a:off x="1801930" y="1785393"/>
            <a:ext cx="3164907" cy="573968"/>
            <a:chOff x="4572000" y="2000094"/>
            <a:chExt cx="2888786" cy="57396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F23A8D-374C-42E3-8A87-AF3ECEB3854A}"/>
                </a:ext>
              </a:extLst>
            </p:cNvPr>
            <p:cNvSpPr txBox="1"/>
            <p:nvPr/>
          </p:nvSpPr>
          <p:spPr>
            <a:xfrm>
              <a:off x="4577084" y="2297063"/>
              <a:ext cx="2883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Predicting categories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989210-6841-4DC2-B4D8-CA8F2237BBFD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Classification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DE8276-BEF6-4C8A-8960-299F69D55922}"/>
              </a:ext>
            </a:extLst>
          </p:cNvPr>
          <p:cNvGrpSpPr/>
          <p:nvPr/>
        </p:nvGrpSpPr>
        <p:grpSpPr>
          <a:xfrm>
            <a:off x="808897" y="3404089"/>
            <a:ext cx="3164907" cy="573968"/>
            <a:chOff x="4572000" y="2000094"/>
            <a:chExt cx="2888786" cy="5739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7514F0-0995-46E1-9844-F4521856AA99}"/>
                </a:ext>
              </a:extLst>
            </p:cNvPr>
            <p:cNvSpPr txBox="1"/>
            <p:nvPr/>
          </p:nvSpPr>
          <p:spPr>
            <a:xfrm>
              <a:off x="4577084" y="2297063"/>
              <a:ext cx="2883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F05BAF-FEC5-4DAD-B437-4E423B8B799E}"/>
                </a:ext>
              </a:extLst>
            </p:cNvPr>
            <p:cNvSpPr txBox="1"/>
            <p:nvPr/>
          </p:nvSpPr>
          <p:spPr>
            <a:xfrm>
              <a:off x="4572000" y="2000094"/>
              <a:ext cx="2887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Learn Classification models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1610E27-B127-4656-91CC-02E6AEE2D784}"/>
              </a:ext>
            </a:extLst>
          </p:cNvPr>
          <p:cNvSpPr/>
          <p:nvPr/>
        </p:nvSpPr>
        <p:spPr>
          <a:xfrm>
            <a:off x="5718794" y="3743656"/>
            <a:ext cx="769220" cy="357691"/>
          </a:xfrm>
          <a:custGeom>
            <a:avLst/>
            <a:gdLst/>
            <a:ahLst/>
            <a:cxnLst/>
            <a:rect l="l" t="t" r="r" b="b"/>
            <a:pathLst>
              <a:path w="1862733" h="866179">
                <a:moveTo>
                  <a:pt x="794147" y="204787"/>
                </a:moveTo>
                <a:cubicBezTo>
                  <a:pt x="745605" y="204787"/>
                  <a:pt x="701637" y="218416"/>
                  <a:pt x="662244" y="245673"/>
                </a:cubicBezTo>
                <a:cubicBezTo>
                  <a:pt x="622851" y="272930"/>
                  <a:pt x="594798" y="309240"/>
                  <a:pt x="578086" y="354601"/>
                </a:cubicBezTo>
                <a:cubicBezTo>
                  <a:pt x="568536" y="380467"/>
                  <a:pt x="563761" y="406729"/>
                  <a:pt x="563761" y="433387"/>
                </a:cubicBezTo>
                <a:cubicBezTo>
                  <a:pt x="563761" y="488299"/>
                  <a:pt x="582064" y="537440"/>
                  <a:pt x="618670" y="580811"/>
                </a:cubicBezTo>
                <a:cubicBezTo>
                  <a:pt x="664031" y="634532"/>
                  <a:pt x="722524" y="661392"/>
                  <a:pt x="794147" y="661392"/>
                </a:cubicBezTo>
                <a:cubicBezTo>
                  <a:pt x="865771" y="661392"/>
                  <a:pt x="924462" y="634733"/>
                  <a:pt x="970220" y="581415"/>
                </a:cubicBezTo>
                <a:cubicBezTo>
                  <a:pt x="1006826" y="538838"/>
                  <a:pt x="1025128" y="489496"/>
                  <a:pt x="1025128" y="433387"/>
                </a:cubicBezTo>
                <a:cubicBezTo>
                  <a:pt x="1025128" y="376088"/>
                  <a:pt x="1006826" y="326547"/>
                  <a:pt x="970220" y="284764"/>
                </a:cubicBezTo>
                <a:cubicBezTo>
                  <a:pt x="923265" y="231446"/>
                  <a:pt x="864574" y="204787"/>
                  <a:pt x="794147" y="204787"/>
                </a:cubicBezTo>
                <a:close/>
                <a:moveTo>
                  <a:pt x="1304330" y="24408"/>
                </a:moveTo>
                <a:lnTo>
                  <a:pt x="1862733" y="24408"/>
                </a:lnTo>
                <a:lnTo>
                  <a:pt x="1862733" y="200620"/>
                </a:lnTo>
                <a:lnTo>
                  <a:pt x="1687711" y="200620"/>
                </a:lnTo>
                <a:lnTo>
                  <a:pt x="1687711" y="837009"/>
                </a:lnTo>
                <a:lnTo>
                  <a:pt x="1476375" y="837009"/>
                </a:lnTo>
                <a:lnTo>
                  <a:pt x="1476375" y="200620"/>
                </a:lnTo>
                <a:lnTo>
                  <a:pt x="1304330" y="200620"/>
                </a:lnTo>
                <a:close/>
                <a:moveTo>
                  <a:pt x="0" y="24408"/>
                </a:moveTo>
                <a:lnTo>
                  <a:pt x="211336" y="24408"/>
                </a:lnTo>
                <a:lnTo>
                  <a:pt x="211336" y="837009"/>
                </a:lnTo>
                <a:lnTo>
                  <a:pt x="0" y="837009"/>
                </a:lnTo>
                <a:close/>
                <a:moveTo>
                  <a:pt x="794147" y="0"/>
                </a:moveTo>
                <a:cubicBezTo>
                  <a:pt x="937022" y="0"/>
                  <a:pt x="1050330" y="47426"/>
                  <a:pt x="1134071" y="142280"/>
                </a:cubicBezTo>
                <a:cubicBezTo>
                  <a:pt x="1207493" y="225623"/>
                  <a:pt x="1244204" y="322659"/>
                  <a:pt x="1244204" y="433387"/>
                </a:cubicBezTo>
                <a:cubicBezTo>
                  <a:pt x="1244204" y="543719"/>
                  <a:pt x="1207493" y="640556"/>
                  <a:pt x="1134071" y="723900"/>
                </a:cubicBezTo>
                <a:cubicBezTo>
                  <a:pt x="1050330" y="818753"/>
                  <a:pt x="937022" y="866179"/>
                  <a:pt x="794147" y="866179"/>
                </a:cubicBezTo>
                <a:cubicBezTo>
                  <a:pt x="651669" y="866179"/>
                  <a:pt x="538560" y="818753"/>
                  <a:pt x="454819" y="723900"/>
                </a:cubicBezTo>
                <a:cubicBezTo>
                  <a:pt x="381397" y="640556"/>
                  <a:pt x="344686" y="543719"/>
                  <a:pt x="344686" y="433387"/>
                </a:cubicBezTo>
                <a:cubicBezTo>
                  <a:pt x="344686" y="382984"/>
                  <a:pt x="354608" y="331291"/>
                  <a:pt x="374452" y="278308"/>
                </a:cubicBezTo>
                <a:cubicBezTo>
                  <a:pt x="394296" y="225326"/>
                  <a:pt x="420886" y="179983"/>
                  <a:pt x="454224" y="142280"/>
                </a:cubicBezTo>
                <a:cubicBezTo>
                  <a:pt x="537964" y="47426"/>
                  <a:pt x="651272" y="0"/>
                  <a:pt x="7941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9" name="Picture 28" descr="Logo, company name&#10;&#10;Description automatically generated">
            <a:extLst>
              <a:ext uri="{FF2B5EF4-FFF2-40B4-BE49-F238E27FC236}">
                <a16:creationId xmlns:a16="http://schemas.microsoft.com/office/drawing/2014/main" id="{5886AF25-8EA3-4DFE-A08C-297EE38A1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645" y="3237638"/>
            <a:ext cx="1412421" cy="141242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2EEFD7C-3D3D-4F30-86BF-FB84B68F190A}"/>
              </a:ext>
            </a:extLst>
          </p:cNvPr>
          <p:cNvSpPr txBox="1"/>
          <p:nvPr/>
        </p:nvSpPr>
        <p:spPr>
          <a:xfrm>
            <a:off x="6303173" y="1553162"/>
            <a:ext cx="316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Make this model better</a:t>
            </a:r>
          </a:p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Cross-Validation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9F54BAA0-6E4B-4EE3-B2BC-86207B26E48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4" r="19904"/>
          <a:stretch>
            <a:fillRect/>
          </a:stretch>
        </p:blipFill>
        <p:spPr>
          <a:xfrm>
            <a:off x="4848225" y="4763"/>
            <a:ext cx="7343775" cy="6862762"/>
          </a:xfrm>
        </p:spPr>
      </p:pic>
      <p:grpSp>
        <p:nvGrpSpPr>
          <p:cNvPr id="26" name="Group 25"/>
          <p:cNvGrpSpPr/>
          <p:nvPr/>
        </p:nvGrpSpPr>
        <p:grpSpPr>
          <a:xfrm>
            <a:off x="5304088" y="2631911"/>
            <a:ext cx="1565507" cy="1565507"/>
            <a:chOff x="3592654" y="1960064"/>
            <a:chExt cx="1295380" cy="1295380"/>
          </a:xfrm>
        </p:grpSpPr>
        <p:sp>
          <p:nvSpPr>
            <p:cNvPr id="25" name="Oval 24"/>
            <p:cNvSpPr/>
            <p:nvPr/>
          </p:nvSpPr>
          <p:spPr>
            <a:xfrm>
              <a:off x="3592654" y="1960064"/>
              <a:ext cx="1295380" cy="129538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700284" y="2067694"/>
              <a:ext cx="1080120" cy="108012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16DD704-BB23-4095-8698-2FB5CAC91FF6}"/>
              </a:ext>
            </a:extLst>
          </p:cNvPr>
          <p:cNvSpPr txBox="1"/>
          <p:nvPr/>
        </p:nvSpPr>
        <p:spPr>
          <a:xfrm flipH="1">
            <a:off x="690665" y="493909"/>
            <a:ext cx="3311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Sharing </a:t>
            </a:r>
          </a:p>
        </p:txBody>
      </p:sp>
    </p:spTree>
    <p:extLst>
      <p:ext uri="{BB962C8B-B14F-4D97-AF65-F5344CB8AC3E}">
        <p14:creationId xmlns:p14="http://schemas.microsoft.com/office/powerpoint/2010/main" val="2645269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174554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D82379A-4806-4E55-B404-F9EBA141895F}"/>
              </a:ext>
            </a:extLst>
          </p:cNvPr>
          <p:cNvGrpSpPr/>
          <p:nvPr/>
        </p:nvGrpSpPr>
        <p:grpSpPr>
          <a:xfrm>
            <a:off x="1438670" y="757180"/>
            <a:ext cx="4158717" cy="1135579"/>
            <a:chOff x="2898066" y="439125"/>
            <a:chExt cx="4158717" cy="113557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442BDF1-CEE2-4F3E-81B4-1FF8858D41FD}"/>
                </a:ext>
              </a:extLst>
            </p:cNvPr>
            <p:cNvGrpSpPr/>
            <p:nvPr/>
          </p:nvGrpSpPr>
          <p:grpSpPr>
            <a:xfrm>
              <a:off x="3957767" y="439125"/>
              <a:ext cx="3099016" cy="886162"/>
              <a:chOff x="3957767" y="480793"/>
              <a:chExt cx="3099016" cy="88616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CF1E8A-B939-4C48-B657-DC9B30643A24}"/>
                  </a:ext>
                </a:extLst>
              </p:cNvPr>
              <p:cNvSpPr txBox="1"/>
              <p:nvPr/>
            </p:nvSpPr>
            <p:spPr>
              <a:xfrm>
                <a:off x="3957767" y="905290"/>
                <a:ext cx="3099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To Understand dataset, Choose the target to predict, and features to analysis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C43BF4-0643-4C68-A841-BECA7B930C64}"/>
                  </a:ext>
                </a:extLst>
              </p:cNvPr>
              <p:cNvSpPr txBox="1"/>
              <p:nvPr/>
            </p:nvSpPr>
            <p:spPr>
              <a:xfrm>
                <a:off x="3957767" y="480793"/>
                <a:ext cx="3099016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Understanding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3D0F0A-7EE6-4994-83A7-8EB91952FC61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CC4457-89DD-4352-AB51-0910BE740B17}"/>
              </a:ext>
            </a:extLst>
          </p:cNvPr>
          <p:cNvGrpSpPr/>
          <p:nvPr/>
        </p:nvGrpSpPr>
        <p:grpSpPr>
          <a:xfrm>
            <a:off x="6594613" y="757180"/>
            <a:ext cx="4158717" cy="1135579"/>
            <a:chOff x="2898066" y="439125"/>
            <a:chExt cx="4158717" cy="113557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4400E63-7CF2-42AC-8806-617256EB6912}"/>
                </a:ext>
              </a:extLst>
            </p:cNvPr>
            <p:cNvGrpSpPr/>
            <p:nvPr/>
          </p:nvGrpSpPr>
          <p:grpSpPr>
            <a:xfrm>
              <a:off x="3957767" y="439125"/>
              <a:ext cx="3099016" cy="1070828"/>
              <a:chOff x="3957767" y="480793"/>
              <a:chExt cx="3099016" cy="1070828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780D95-D665-4DC4-AA0D-8A329F59CF8F}"/>
                  </a:ext>
                </a:extLst>
              </p:cNvPr>
              <p:cNvSpPr txBox="1"/>
              <p:nvPr/>
            </p:nvSpPr>
            <p:spPr>
              <a:xfrm>
                <a:off x="3957767" y="905290"/>
                <a:ext cx="30990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Data source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Pipeline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Wrangling, Exploration &amp; Cleaning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514232-7223-4172-8340-C5D1ABEC2389}"/>
                  </a:ext>
                </a:extLst>
              </p:cNvPr>
              <p:cNvSpPr txBox="1"/>
              <p:nvPr/>
            </p:nvSpPr>
            <p:spPr>
              <a:xfrm>
                <a:off x="3957767" y="480793"/>
                <a:ext cx="3099016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Data-preparation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24AFD4-45B5-4A01-808E-ACCCC4666910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B9A7D2-3EA3-4E35-9CBC-4733271531E1}"/>
              </a:ext>
            </a:extLst>
          </p:cNvPr>
          <p:cNvGrpSpPr/>
          <p:nvPr/>
        </p:nvGrpSpPr>
        <p:grpSpPr>
          <a:xfrm>
            <a:off x="1438670" y="2609314"/>
            <a:ext cx="4158717" cy="1135579"/>
            <a:chOff x="2898066" y="439125"/>
            <a:chExt cx="4158717" cy="113557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955FB79-F8E4-4F18-8080-3DE24CCA804D}"/>
                </a:ext>
              </a:extLst>
            </p:cNvPr>
            <p:cNvGrpSpPr/>
            <p:nvPr/>
          </p:nvGrpSpPr>
          <p:grpSpPr>
            <a:xfrm>
              <a:off x="3957767" y="439125"/>
              <a:ext cx="3099016" cy="1070828"/>
              <a:chOff x="3957767" y="480793"/>
              <a:chExt cx="3099016" cy="1070828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1CCF40-D437-40D9-845C-B0B4168CD5B4}"/>
                  </a:ext>
                </a:extLst>
              </p:cNvPr>
              <p:cNvSpPr txBox="1"/>
              <p:nvPr/>
            </p:nvSpPr>
            <p:spPr>
              <a:xfrm>
                <a:off x="3957767" y="905290"/>
                <a:ext cx="30990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Feature Engineering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Modeling training</a:t>
                </a: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Measure model performance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CA90938-346C-4188-8DD4-C58ECAFEBDF8}"/>
                  </a:ext>
                </a:extLst>
              </p:cNvPr>
              <p:cNvSpPr txBox="1"/>
              <p:nvPr/>
            </p:nvSpPr>
            <p:spPr>
              <a:xfrm>
                <a:off x="3957767" y="480793"/>
                <a:ext cx="3099016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Modeling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F28BDB-974B-465A-B46E-C9B3C11C2AE6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5CC248-FD84-48BD-8BD0-695C9D91BA8B}"/>
              </a:ext>
            </a:extLst>
          </p:cNvPr>
          <p:cNvGrpSpPr/>
          <p:nvPr/>
        </p:nvGrpSpPr>
        <p:grpSpPr>
          <a:xfrm>
            <a:off x="6594613" y="2729230"/>
            <a:ext cx="4177189" cy="1015663"/>
            <a:chOff x="2898066" y="559041"/>
            <a:chExt cx="4177189" cy="101566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D192CB-9424-40A2-9527-742654B8485C}"/>
                </a:ext>
              </a:extLst>
            </p:cNvPr>
            <p:cNvSpPr txBox="1"/>
            <p:nvPr/>
          </p:nvSpPr>
          <p:spPr>
            <a:xfrm>
              <a:off x="3976239" y="749368"/>
              <a:ext cx="309901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2700" b="1" dirty="0">
                  <a:solidFill>
                    <a:schemeClr val="bg1"/>
                  </a:solidFill>
                  <a:cs typeface="Arial" pitchFamily="34" charset="0"/>
                </a:rPr>
                <a:t>Next step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19EB3B-1F9F-4699-8BD7-9E95B9B171C9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02884D73-858D-433D-9174-9751A26B81FC}"/>
              </a:ext>
            </a:extLst>
          </p:cNvPr>
          <p:cNvGrpSpPr/>
          <p:nvPr/>
        </p:nvGrpSpPr>
        <p:grpSpPr>
          <a:xfrm rot="5400000">
            <a:off x="8935110" y="2723547"/>
            <a:ext cx="1566194" cy="212224"/>
            <a:chOff x="9079204" y="2120042"/>
            <a:chExt cx="1013985" cy="212224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0A0AF0-44AB-4F9F-9340-4728617950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120042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6387068-954F-4451-9680-2AEA35A84A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7853" y="2222163"/>
              <a:ext cx="956686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EF1A6BE-9900-4E19-A5B6-0BC4C94AC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325864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B3D0AD-D365-40C5-A450-DA618AB2D2C3}"/>
              </a:ext>
            </a:extLst>
          </p:cNvPr>
          <p:cNvGrpSpPr/>
          <p:nvPr/>
        </p:nvGrpSpPr>
        <p:grpSpPr>
          <a:xfrm>
            <a:off x="5952125" y="1817121"/>
            <a:ext cx="3657600" cy="212224"/>
            <a:chOff x="9079203" y="2120042"/>
            <a:chExt cx="3148579" cy="212224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B3FC3D5-0EC4-43B4-AB51-C4FB40A4F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3" y="2120042"/>
              <a:ext cx="3148578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A540A47-4015-4B2A-81E8-B25BA53FF3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3" y="2222163"/>
              <a:ext cx="3148579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BAD0360-77C5-4EDA-BD13-7578C205C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3" y="2325864"/>
              <a:ext cx="3148579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C02E89C-5A86-4121-A198-B840B3196BDF}"/>
              </a:ext>
            </a:extLst>
          </p:cNvPr>
          <p:cNvGrpSpPr/>
          <p:nvPr/>
        </p:nvGrpSpPr>
        <p:grpSpPr>
          <a:xfrm rot="16200000" flipH="1">
            <a:off x="5434719" y="2841021"/>
            <a:ext cx="1354104" cy="212224"/>
            <a:chOff x="9079204" y="2120042"/>
            <a:chExt cx="1013985" cy="212224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86F7430-9FA4-4C7D-B00E-B65D825D0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120042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DEB8F48-BEEF-45F4-B3C0-00AADF087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7853" y="2222163"/>
              <a:ext cx="956686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4F7316B-8E12-4DD2-A913-04DB6A353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325864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EFC8247-15B5-49E9-8258-DD6A7CF96E98}"/>
              </a:ext>
            </a:extLst>
          </p:cNvPr>
          <p:cNvGrpSpPr/>
          <p:nvPr/>
        </p:nvGrpSpPr>
        <p:grpSpPr>
          <a:xfrm rot="16200000" flipH="1">
            <a:off x="1426337" y="2600841"/>
            <a:ext cx="1354104" cy="212224"/>
            <a:chOff x="9079204" y="2120042"/>
            <a:chExt cx="1013985" cy="212224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183E93-8BBA-465C-B6A8-4A1C189BC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120042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044BA7B-0BA8-4125-A92A-2083715A17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7853" y="2222163"/>
              <a:ext cx="956686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1F43AB2-EACF-49A0-8C53-C214BD27C9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325864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FB48F4B-6938-4A0B-8C38-BACDC420EDF6}"/>
              </a:ext>
            </a:extLst>
          </p:cNvPr>
          <p:cNvGrpSpPr/>
          <p:nvPr/>
        </p:nvGrpSpPr>
        <p:grpSpPr>
          <a:xfrm flipH="1">
            <a:off x="2204729" y="1817121"/>
            <a:ext cx="3657601" cy="212224"/>
            <a:chOff x="9095594" y="2120042"/>
            <a:chExt cx="997595" cy="212224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9B82BC8-0358-45DC-90AE-CB3374893C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594" y="2120042"/>
              <a:ext cx="99759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64BC461-6591-4CC0-85E5-73DFF5223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594" y="2222163"/>
              <a:ext cx="997595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F0682EA-F778-4139-B9C1-6A46AF55B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594" y="2325864"/>
              <a:ext cx="99759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44EA162-ABE7-4005-B6D1-D0A24A05F6D5}"/>
              </a:ext>
            </a:extLst>
          </p:cNvPr>
          <p:cNvGrpSpPr/>
          <p:nvPr/>
        </p:nvGrpSpPr>
        <p:grpSpPr>
          <a:xfrm flipH="1">
            <a:off x="1948576" y="1774822"/>
            <a:ext cx="288839" cy="288839"/>
            <a:chOff x="10060500" y="2077743"/>
            <a:chExt cx="288839" cy="288839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3C6FD04-1EE5-43C0-B60D-2F4708C1E179}"/>
                </a:ext>
              </a:extLst>
            </p:cNvPr>
            <p:cNvSpPr/>
            <p:nvPr/>
          </p:nvSpPr>
          <p:spPr>
            <a:xfrm>
              <a:off x="10060500" y="2077743"/>
              <a:ext cx="288839" cy="288839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3311701-DC17-42C4-92DD-CBB04CEE6DDC}"/>
                </a:ext>
              </a:extLst>
            </p:cNvPr>
            <p:cNvSpPr/>
            <p:nvPr/>
          </p:nvSpPr>
          <p:spPr>
            <a:xfrm>
              <a:off x="10109200" y="2126443"/>
              <a:ext cx="191438" cy="191438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1DB148-ADBF-43E1-B75E-2C8D9059E1D6}"/>
              </a:ext>
            </a:extLst>
          </p:cNvPr>
          <p:cNvGrpSpPr/>
          <p:nvPr/>
        </p:nvGrpSpPr>
        <p:grpSpPr>
          <a:xfrm>
            <a:off x="4872923" y="1354024"/>
            <a:ext cx="2298019" cy="1137390"/>
            <a:chOff x="4853562" y="1589418"/>
            <a:chExt cx="2609520" cy="1291565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16D13D3-5439-4B96-B9FF-F094061BB9E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269E2D8-1B0C-4CFF-8A11-6FA510F76E9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BCD7A1-98C2-4C30-A737-0E1FDFEF719A}"/>
              </a:ext>
            </a:extLst>
          </p:cNvPr>
          <p:cNvGrpSpPr/>
          <p:nvPr/>
        </p:nvGrpSpPr>
        <p:grpSpPr>
          <a:xfrm>
            <a:off x="8432899" y="3560538"/>
            <a:ext cx="2562634" cy="1656033"/>
            <a:chOff x="9418332" y="2985792"/>
            <a:chExt cx="1377929" cy="890449"/>
          </a:xfrm>
          <a:solidFill>
            <a:schemeClr val="accent2"/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A9198FF-215A-4928-A7F6-3029684128BB}"/>
                </a:ext>
              </a:extLst>
            </p:cNvPr>
            <p:cNvGrpSpPr/>
            <p:nvPr/>
          </p:nvGrpSpPr>
          <p:grpSpPr>
            <a:xfrm>
              <a:off x="9418332" y="3429000"/>
              <a:ext cx="1377929" cy="447241"/>
              <a:chOff x="9418332" y="3429000"/>
              <a:chExt cx="1377929" cy="447241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DF534ED-70D4-4939-AF9A-BFEB9D1A7582}"/>
                  </a:ext>
                </a:extLst>
              </p:cNvPr>
              <p:cNvSpPr/>
              <p:nvPr/>
            </p:nvSpPr>
            <p:spPr>
              <a:xfrm>
                <a:off x="9418332" y="3660420"/>
                <a:ext cx="1377929" cy="215821"/>
              </a:xfrm>
              <a:custGeom>
                <a:avLst/>
                <a:gdLst>
                  <a:gd name="connsiteX0" fmla="*/ 2123188 w 2324346"/>
                  <a:gd name="connsiteY0" fmla="*/ 127749 h 364054"/>
                  <a:gd name="connsiteX1" fmla="*/ 2067056 w 2324346"/>
                  <a:gd name="connsiteY1" fmla="*/ 183881 h 364054"/>
                  <a:gd name="connsiteX2" fmla="*/ 2123188 w 2324346"/>
                  <a:gd name="connsiteY2" fmla="*/ 240013 h 364054"/>
                  <a:gd name="connsiteX3" fmla="*/ 2179320 w 2324346"/>
                  <a:gd name="connsiteY3" fmla="*/ 183881 h 364054"/>
                  <a:gd name="connsiteX4" fmla="*/ 2123188 w 2324346"/>
                  <a:gd name="connsiteY4" fmla="*/ 127749 h 364054"/>
                  <a:gd name="connsiteX5" fmla="*/ 1803836 w 2324346"/>
                  <a:gd name="connsiteY5" fmla="*/ 127749 h 364054"/>
                  <a:gd name="connsiteX6" fmla="*/ 1747704 w 2324346"/>
                  <a:gd name="connsiteY6" fmla="*/ 183881 h 364054"/>
                  <a:gd name="connsiteX7" fmla="*/ 1803836 w 2324346"/>
                  <a:gd name="connsiteY7" fmla="*/ 240013 h 364054"/>
                  <a:gd name="connsiteX8" fmla="*/ 1859968 w 2324346"/>
                  <a:gd name="connsiteY8" fmla="*/ 183881 h 364054"/>
                  <a:gd name="connsiteX9" fmla="*/ 1803836 w 2324346"/>
                  <a:gd name="connsiteY9" fmla="*/ 127749 h 364054"/>
                  <a:gd name="connsiteX10" fmla="*/ 1484484 w 2324346"/>
                  <a:gd name="connsiteY10" fmla="*/ 127749 h 364054"/>
                  <a:gd name="connsiteX11" fmla="*/ 1428352 w 2324346"/>
                  <a:gd name="connsiteY11" fmla="*/ 183881 h 364054"/>
                  <a:gd name="connsiteX12" fmla="*/ 1484484 w 2324346"/>
                  <a:gd name="connsiteY12" fmla="*/ 240013 h 364054"/>
                  <a:gd name="connsiteX13" fmla="*/ 1540616 w 2324346"/>
                  <a:gd name="connsiteY13" fmla="*/ 183881 h 364054"/>
                  <a:gd name="connsiteX14" fmla="*/ 1484484 w 2324346"/>
                  <a:gd name="connsiteY14" fmla="*/ 127749 h 364054"/>
                  <a:gd name="connsiteX15" fmla="*/ 1165131 w 2324346"/>
                  <a:gd name="connsiteY15" fmla="*/ 127749 h 364054"/>
                  <a:gd name="connsiteX16" fmla="*/ 1108999 w 2324346"/>
                  <a:gd name="connsiteY16" fmla="*/ 183881 h 364054"/>
                  <a:gd name="connsiteX17" fmla="*/ 1165131 w 2324346"/>
                  <a:gd name="connsiteY17" fmla="*/ 240013 h 364054"/>
                  <a:gd name="connsiteX18" fmla="*/ 1221263 w 2324346"/>
                  <a:gd name="connsiteY18" fmla="*/ 183881 h 364054"/>
                  <a:gd name="connsiteX19" fmla="*/ 1165131 w 2324346"/>
                  <a:gd name="connsiteY19" fmla="*/ 127749 h 364054"/>
                  <a:gd name="connsiteX20" fmla="*/ 845779 w 2324346"/>
                  <a:gd name="connsiteY20" fmla="*/ 127749 h 364054"/>
                  <a:gd name="connsiteX21" fmla="*/ 789647 w 2324346"/>
                  <a:gd name="connsiteY21" fmla="*/ 183881 h 364054"/>
                  <a:gd name="connsiteX22" fmla="*/ 845779 w 2324346"/>
                  <a:gd name="connsiteY22" fmla="*/ 240013 h 364054"/>
                  <a:gd name="connsiteX23" fmla="*/ 901911 w 2324346"/>
                  <a:gd name="connsiteY23" fmla="*/ 183881 h 364054"/>
                  <a:gd name="connsiteX24" fmla="*/ 845779 w 2324346"/>
                  <a:gd name="connsiteY24" fmla="*/ 127749 h 364054"/>
                  <a:gd name="connsiteX25" fmla="*/ 526427 w 2324346"/>
                  <a:gd name="connsiteY25" fmla="*/ 127749 h 364054"/>
                  <a:gd name="connsiteX26" fmla="*/ 470295 w 2324346"/>
                  <a:gd name="connsiteY26" fmla="*/ 183881 h 364054"/>
                  <a:gd name="connsiteX27" fmla="*/ 526427 w 2324346"/>
                  <a:gd name="connsiteY27" fmla="*/ 240013 h 364054"/>
                  <a:gd name="connsiteX28" fmla="*/ 582559 w 2324346"/>
                  <a:gd name="connsiteY28" fmla="*/ 183881 h 364054"/>
                  <a:gd name="connsiteX29" fmla="*/ 526427 w 2324346"/>
                  <a:gd name="connsiteY29" fmla="*/ 127749 h 364054"/>
                  <a:gd name="connsiteX30" fmla="*/ 207075 w 2324346"/>
                  <a:gd name="connsiteY30" fmla="*/ 127749 h 364054"/>
                  <a:gd name="connsiteX31" fmla="*/ 150943 w 2324346"/>
                  <a:gd name="connsiteY31" fmla="*/ 183881 h 364054"/>
                  <a:gd name="connsiteX32" fmla="*/ 207075 w 2324346"/>
                  <a:gd name="connsiteY32" fmla="*/ 240013 h 364054"/>
                  <a:gd name="connsiteX33" fmla="*/ 263207 w 2324346"/>
                  <a:gd name="connsiteY33" fmla="*/ 183881 h 364054"/>
                  <a:gd name="connsiteX34" fmla="*/ 207075 w 2324346"/>
                  <a:gd name="connsiteY34" fmla="*/ 127749 h 364054"/>
                  <a:gd name="connsiteX35" fmla="*/ 2123188 w 2324346"/>
                  <a:gd name="connsiteY35" fmla="*/ 71617 h 364054"/>
                  <a:gd name="connsiteX36" fmla="*/ 2235452 w 2324346"/>
                  <a:gd name="connsiteY36" fmla="*/ 183881 h 364054"/>
                  <a:gd name="connsiteX37" fmla="*/ 2123188 w 2324346"/>
                  <a:gd name="connsiteY37" fmla="*/ 296145 h 364054"/>
                  <a:gd name="connsiteX38" fmla="*/ 2010924 w 2324346"/>
                  <a:gd name="connsiteY38" fmla="*/ 183881 h 364054"/>
                  <a:gd name="connsiteX39" fmla="*/ 2123188 w 2324346"/>
                  <a:gd name="connsiteY39" fmla="*/ 71617 h 364054"/>
                  <a:gd name="connsiteX40" fmla="*/ 1803836 w 2324346"/>
                  <a:gd name="connsiteY40" fmla="*/ 71617 h 364054"/>
                  <a:gd name="connsiteX41" fmla="*/ 1916100 w 2324346"/>
                  <a:gd name="connsiteY41" fmla="*/ 183881 h 364054"/>
                  <a:gd name="connsiteX42" fmla="*/ 1803836 w 2324346"/>
                  <a:gd name="connsiteY42" fmla="*/ 296145 h 364054"/>
                  <a:gd name="connsiteX43" fmla="*/ 1691572 w 2324346"/>
                  <a:gd name="connsiteY43" fmla="*/ 183881 h 364054"/>
                  <a:gd name="connsiteX44" fmla="*/ 1803836 w 2324346"/>
                  <a:gd name="connsiteY44" fmla="*/ 71617 h 364054"/>
                  <a:gd name="connsiteX45" fmla="*/ 1484484 w 2324346"/>
                  <a:gd name="connsiteY45" fmla="*/ 71617 h 364054"/>
                  <a:gd name="connsiteX46" fmla="*/ 1596748 w 2324346"/>
                  <a:gd name="connsiteY46" fmla="*/ 183881 h 364054"/>
                  <a:gd name="connsiteX47" fmla="*/ 1484484 w 2324346"/>
                  <a:gd name="connsiteY47" fmla="*/ 296145 h 364054"/>
                  <a:gd name="connsiteX48" fmla="*/ 1372220 w 2324346"/>
                  <a:gd name="connsiteY48" fmla="*/ 183881 h 364054"/>
                  <a:gd name="connsiteX49" fmla="*/ 1484484 w 2324346"/>
                  <a:gd name="connsiteY49" fmla="*/ 71617 h 364054"/>
                  <a:gd name="connsiteX50" fmla="*/ 1165131 w 2324346"/>
                  <a:gd name="connsiteY50" fmla="*/ 71617 h 364054"/>
                  <a:gd name="connsiteX51" fmla="*/ 1277395 w 2324346"/>
                  <a:gd name="connsiteY51" fmla="*/ 183881 h 364054"/>
                  <a:gd name="connsiteX52" fmla="*/ 1165131 w 2324346"/>
                  <a:gd name="connsiteY52" fmla="*/ 296145 h 364054"/>
                  <a:gd name="connsiteX53" fmla="*/ 1052867 w 2324346"/>
                  <a:gd name="connsiteY53" fmla="*/ 183881 h 364054"/>
                  <a:gd name="connsiteX54" fmla="*/ 1165131 w 2324346"/>
                  <a:gd name="connsiteY54" fmla="*/ 71617 h 364054"/>
                  <a:gd name="connsiteX55" fmla="*/ 845779 w 2324346"/>
                  <a:gd name="connsiteY55" fmla="*/ 71617 h 364054"/>
                  <a:gd name="connsiteX56" fmla="*/ 958043 w 2324346"/>
                  <a:gd name="connsiteY56" fmla="*/ 183881 h 364054"/>
                  <a:gd name="connsiteX57" fmla="*/ 845779 w 2324346"/>
                  <a:gd name="connsiteY57" fmla="*/ 296145 h 364054"/>
                  <a:gd name="connsiteX58" fmla="*/ 733515 w 2324346"/>
                  <a:gd name="connsiteY58" fmla="*/ 183881 h 364054"/>
                  <a:gd name="connsiteX59" fmla="*/ 845779 w 2324346"/>
                  <a:gd name="connsiteY59" fmla="*/ 71617 h 364054"/>
                  <a:gd name="connsiteX60" fmla="*/ 526427 w 2324346"/>
                  <a:gd name="connsiteY60" fmla="*/ 71617 h 364054"/>
                  <a:gd name="connsiteX61" fmla="*/ 638691 w 2324346"/>
                  <a:gd name="connsiteY61" fmla="*/ 183881 h 364054"/>
                  <a:gd name="connsiteX62" fmla="*/ 526427 w 2324346"/>
                  <a:gd name="connsiteY62" fmla="*/ 296145 h 364054"/>
                  <a:gd name="connsiteX63" fmla="*/ 414163 w 2324346"/>
                  <a:gd name="connsiteY63" fmla="*/ 183881 h 364054"/>
                  <a:gd name="connsiteX64" fmla="*/ 526427 w 2324346"/>
                  <a:gd name="connsiteY64" fmla="*/ 71617 h 364054"/>
                  <a:gd name="connsiteX65" fmla="*/ 207075 w 2324346"/>
                  <a:gd name="connsiteY65" fmla="*/ 71617 h 364054"/>
                  <a:gd name="connsiteX66" fmla="*/ 319339 w 2324346"/>
                  <a:gd name="connsiteY66" fmla="*/ 183881 h 364054"/>
                  <a:gd name="connsiteX67" fmla="*/ 207075 w 2324346"/>
                  <a:gd name="connsiteY67" fmla="*/ 296145 h 364054"/>
                  <a:gd name="connsiteX68" fmla="*/ 94811 w 2324346"/>
                  <a:gd name="connsiteY68" fmla="*/ 183881 h 364054"/>
                  <a:gd name="connsiteX69" fmla="*/ 207075 w 2324346"/>
                  <a:gd name="connsiteY69" fmla="*/ 71617 h 364054"/>
                  <a:gd name="connsiteX70" fmla="*/ 182844 w 2324346"/>
                  <a:gd name="connsiteY70" fmla="*/ 45713 h 364054"/>
                  <a:gd name="connsiteX71" fmla="*/ 46530 w 2324346"/>
                  <a:gd name="connsiteY71" fmla="*/ 182027 h 364054"/>
                  <a:gd name="connsiteX72" fmla="*/ 182844 w 2324346"/>
                  <a:gd name="connsiteY72" fmla="*/ 318341 h 364054"/>
                  <a:gd name="connsiteX73" fmla="*/ 2141502 w 2324346"/>
                  <a:gd name="connsiteY73" fmla="*/ 318341 h 364054"/>
                  <a:gd name="connsiteX74" fmla="*/ 2277816 w 2324346"/>
                  <a:gd name="connsiteY74" fmla="*/ 182027 h 364054"/>
                  <a:gd name="connsiteX75" fmla="*/ 2141502 w 2324346"/>
                  <a:gd name="connsiteY75" fmla="*/ 45713 h 364054"/>
                  <a:gd name="connsiteX76" fmla="*/ 182027 w 2324346"/>
                  <a:gd name="connsiteY76" fmla="*/ 0 h 364054"/>
                  <a:gd name="connsiteX77" fmla="*/ 2142319 w 2324346"/>
                  <a:gd name="connsiteY77" fmla="*/ 0 h 364054"/>
                  <a:gd name="connsiteX78" fmla="*/ 2324346 w 2324346"/>
                  <a:gd name="connsiteY78" fmla="*/ 182027 h 364054"/>
                  <a:gd name="connsiteX79" fmla="*/ 2142319 w 2324346"/>
                  <a:gd name="connsiteY79" fmla="*/ 364054 h 364054"/>
                  <a:gd name="connsiteX80" fmla="*/ 182027 w 2324346"/>
                  <a:gd name="connsiteY80" fmla="*/ 364054 h 364054"/>
                  <a:gd name="connsiteX81" fmla="*/ 0 w 2324346"/>
                  <a:gd name="connsiteY81" fmla="*/ 182027 h 364054"/>
                  <a:gd name="connsiteX82" fmla="*/ 182027 w 2324346"/>
                  <a:gd name="connsiteY82" fmla="*/ 0 h 364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2324346" h="364054">
                    <a:moveTo>
                      <a:pt x="2123188" y="127749"/>
                    </a:moveTo>
                    <a:cubicBezTo>
                      <a:pt x="2092187" y="127749"/>
                      <a:pt x="2067056" y="152880"/>
                      <a:pt x="2067056" y="183881"/>
                    </a:cubicBezTo>
                    <a:cubicBezTo>
                      <a:pt x="2067056" y="214882"/>
                      <a:pt x="2092187" y="240013"/>
                      <a:pt x="2123188" y="240013"/>
                    </a:cubicBezTo>
                    <a:cubicBezTo>
                      <a:pt x="2154189" y="240013"/>
                      <a:pt x="2179320" y="214882"/>
                      <a:pt x="2179320" y="183881"/>
                    </a:cubicBezTo>
                    <a:cubicBezTo>
                      <a:pt x="2179320" y="152880"/>
                      <a:pt x="2154189" y="127749"/>
                      <a:pt x="2123188" y="127749"/>
                    </a:cubicBezTo>
                    <a:close/>
                    <a:moveTo>
                      <a:pt x="1803836" y="127749"/>
                    </a:moveTo>
                    <a:cubicBezTo>
                      <a:pt x="1772835" y="127749"/>
                      <a:pt x="1747704" y="152880"/>
                      <a:pt x="1747704" y="183881"/>
                    </a:cubicBezTo>
                    <a:cubicBezTo>
                      <a:pt x="1747704" y="214882"/>
                      <a:pt x="1772835" y="240013"/>
                      <a:pt x="1803836" y="240013"/>
                    </a:cubicBezTo>
                    <a:cubicBezTo>
                      <a:pt x="1834837" y="240013"/>
                      <a:pt x="1859968" y="214882"/>
                      <a:pt x="1859968" y="183881"/>
                    </a:cubicBezTo>
                    <a:cubicBezTo>
                      <a:pt x="1859968" y="152880"/>
                      <a:pt x="1834837" y="127749"/>
                      <a:pt x="1803836" y="127749"/>
                    </a:cubicBezTo>
                    <a:close/>
                    <a:moveTo>
                      <a:pt x="1484484" y="127749"/>
                    </a:moveTo>
                    <a:cubicBezTo>
                      <a:pt x="1453483" y="127749"/>
                      <a:pt x="1428352" y="152880"/>
                      <a:pt x="1428352" y="183881"/>
                    </a:cubicBezTo>
                    <a:cubicBezTo>
                      <a:pt x="1428352" y="214882"/>
                      <a:pt x="1453483" y="240013"/>
                      <a:pt x="1484484" y="240013"/>
                    </a:cubicBezTo>
                    <a:cubicBezTo>
                      <a:pt x="1515485" y="240013"/>
                      <a:pt x="1540616" y="214882"/>
                      <a:pt x="1540616" y="183881"/>
                    </a:cubicBezTo>
                    <a:cubicBezTo>
                      <a:pt x="1540616" y="152880"/>
                      <a:pt x="1515485" y="127749"/>
                      <a:pt x="1484484" y="127749"/>
                    </a:cubicBezTo>
                    <a:close/>
                    <a:moveTo>
                      <a:pt x="1165131" y="127749"/>
                    </a:moveTo>
                    <a:cubicBezTo>
                      <a:pt x="1134130" y="127749"/>
                      <a:pt x="1108999" y="152880"/>
                      <a:pt x="1108999" y="183881"/>
                    </a:cubicBezTo>
                    <a:cubicBezTo>
                      <a:pt x="1108999" y="214882"/>
                      <a:pt x="1134130" y="240013"/>
                      <a:pt x="1165131" y="240013"/>
                    </a:cubicBezTo>
                    <a:cubicBezTo>
                      <a:pt x="1196132" y="240013"/>
                      <a:pt x="1221263" y="214882"/>
                      <a:pt x="1221263" y="183881"/>
                    </a:cubicBezTo>
                    <a:cubicBezTo>
                      <a:pt x="1221263" y="152880"/>
                      <a:pt x="1196132" y="127749"/>
                      <a:pt x="1165131" y="127749"/>
                    </a:cubicBezTo>
                    <a:close/>
                    <a:moveTo>
                      <a:pt x="845779" y="127749"/>
                    </a:moveTo>
                    <a:cubicBezTo>
                      <a:pt x="814778" y="127749"/>
                      <a:pt x="789647" y="152880"/>
                      <a:pt x="789647" y="183881"/>
                    </a:cubicBezTo>
                    <a:cubicBezTo>
                      <a:pt x="789647" y="214882"/>
                      <a:pt x="814778" y="240013"/>
                      <a:pt x="845779" y="240013"/>
                    </a:cubicBezTo>
                    <a:cubicBezTo>
                      <a:pt x="876780" y="240013"/>
                      <a:pt x="901911" y="214882"/>
                      <a:pt x="901911" y="183881"/>
                    </a:cubicBezTo>
                    <a:cubicBezTo>
                      <a:pt x="901911" y="152880"/>
                      <a:pt x="876780" y="127749"/>
                      <a:pt x="845779" y="127749"/>
                    </a:cubicBezTo>
                    <a:close/>
                    <a:moveTo>
                      <a:pt x="526427" y="127749"/>
                    </a:moveTo>
                    <a:cubicBezTo>
                      <a:pt x="495426" y="127749"/>
                      <a:pt x="470295" y="152880"/>
                      <a:pt x="470295" y="183881"/>
                    </a:cubicBezTo>
                    <a:cubicBezTo>
                      <a:pt x="470295" y="214882"/>
                      <a:pt x="495426" y="240013"/>
                      <a:pt x="526427" y="240013"/>
                    </a:cubicBezTo>
                    <a:cubicBezTo>
                      <a:pt x="557428" y="240013"/>
                      <a:pt x="582559" y="214882"/>
                      <a:pt x="582559" y="183881"/>
                    </a:cubicBezTo>
                    <a:cubicBezTo>
                      <a:pt x="582559" y="152880"/>
                      <a:pt x="557428" y="127749"/>
                      <a:pt x="526427" y="127749"/>
                    </a:cubicBezTo>
                    <a:close/>
                    <a:moveTo>
                      <a:pt x="207075" y="127749"/>
                    </a:moveTo>
                    <a:cubicBezTo>
                      <a:pt x="176074" y="127749"/>
                      <a:pt x="150943" y="152880"/>
                      <a:pt x="150943" y="183881"/>
                    </a:cubicBezTo>
                    <a:cubicBezTo>
                      <a:pt x="150943" y="214882"/>
                      <a:pt x="176074" y="240013"/>
                      <a:pt x="207075" y="240013"/>
                    </a:cubicBezTo>
                    <a:cubicBezTo>
                      <a:pt x="238076" y="240013"/>
                      <a:pt x="263207" y="214882"/>
                      <a:pt x="263207" y="183881"/>
                    </a:cubicBezTo>
                    <a:cubicBezTo>
                      <a:pt x="263207" y="152880"/>
                      <a:pt x="238076" y="127749"/>
                      <a:pt x="207075" y="127749"/>
                    </a:cubicBezTo>
                    <a:close/>
                    <a:moveTo>
                      <a:pt x="2123188" y="71617"/>
                    </a:moveTo>
                    <a:cubicBezTo>
                      <a:pt x="2185190" y="71617"/>
                      <a:pt x="2235452" y="121879"/>
                      <a:pt x="2235452" y="183881"/>
                    </a:cubicBezTo>
                    <a:cubicBezTo>
                      <a:pt x="2235452" y="245883"/>
                      <a:pt x="2185190" y="296145"/>
                      <a:pt x="2123188" y="296145"/>
                    </a:cubicBezTo>
                    <a:cubicBezTo>
                      <a:pt x="2061186" y="296145"/>
                      <a:pt x="2010924" y="245883"/>
                      <a:pt x="2010924" y="183881"/>
                    </a:cubicBezTo>
                    <a:cubicBezTo>
                      <a:pt x="2010924" y="121879"/>
                      <a:pt x="2061186" y="71617"/>
                      <a:pt x="2123188" y="71617"/>
                    </a:cubicBezTo>
                    <a:close/>
                    <a:moveTo>
                      <a:pt x="1803836" y="71617"/>
                    </a:moveTo>
                    <a:cubicBezTo>
                      <a:pt x="1865838" y="71617"/>
                      <a:pt x="1916100" y="121879"/>
                      <a:pt x="1916100" y="183881"/>
                    </a:cubicBezTo>
                    <a:cubicBezTo>
                      <a:pt x="1916100" y="245883"/>
                      <a:pt x="1865838" y="296145"/>
                      <a:pt x="1803836" y="296145"/>
                    </a:cubicBezTo>
                    <a:cubicBezTo>
                      <a:pt x="1741834" y="296145"/>
                      <a:pt x="1691572" y="245883"/>
                      <a:pt x="1691572" y="183881"/>
                    </a:cubicBezTo>
                    <a:cubicBezTo>
                      <a:pt x="1691572" y="121879"/>
                      <a:pt x="1741834" y="71617"/>
                      <a:pt x="1803836" y="71617"/>
                    </a:cubicBezTo>
                    <a:close/>
                    <a:moveTo>
                      <a:pt x="1484484" y="71617"/>
                    </a:moveTo>
                    <a:cubicBezTo>
                      <a:pt x="1546486" y="71617"/>
                      <a:pt x="1596748" y="121879"/>
                      <a:pt x="1596748" y="183881"/>
                    </a:cubicBezTo>
                    <a:cubicBezTo>
                      <a:pt x="1596748" y="245883"/>
                      <a:pt x="1546486" y="296145"/>
                      <a:pt x="1484484" y="296145"/>
                    </a:cubicBezTo>
                    <a:cubicBezTo>
                      <a:pt x="1422482" y="296145"/>
                      <a:pt x="1372220" y="245883"/>
                      <a:pt x="1372220" y="183881"/>
                    </a:cubicBezTo>
                    <a:cubicBezTo>
                      <a:pt x="1372220" y="121879"/>
                      <a:pt x="1422482" y="71617"/>
                      <a:pt x="1484484" y="71617"/>
                    </a:cubicBezTo>
                    <a:close/>
                    <a:moveTo>
                      <a:pt x="1165131" y="71617"/>
                    </a:moveTo>
                    <a:cubicBezTo>
                      <a:pt x="1227133" y="71617"/>
                      <a:pt x="1277395" y="121879"/>
                      <a:pt x="1277395" y="183881"/>
                    </a:cubicBezTo>
                    <a:cubicBezTo>
                      <a:pt x="1277395" y="245883"/>
                      <a:pt x="1227133" y="296145"/>
                      <a:pt x="1165131" y="296145"/>
                    </a:cubicBezTo>
                    <a:cubicBezTo>
                      <a:pt x="1103129" y="296145"/>
                      <a:pt x="1052867" y="245883"/>
                      <a:pt x="1052867" y="183881"/>
                    </a:cubicBezTo>
                    <a:cubicBezTo>
                      <a:pt x="1052867" y="121879"/>
                      <a:pt x="1103129" y="71617"/>
                      <a:pt x="1165131" y="71617"/>
                    </a:cubicBezTo>
                    <a:close/>
                    <a:moveTo>
                      <a:pt x="845779" y="71617"/>
                    </a:moveTo>
                    <a:cubicBezTo>
                      <a:pt x="907781" y="71617"/>
                      <a:pt x="958043" y="121879"/>
                      <a:pt x="958043" y="183881"/>
                    </a:cubicBezTo>
                    <a:cubicBezTo>
                      <a:pt x="958043" y="245883"/>
                      <a:pt x="907781" y="296145"/>
                      <a:pt x="845779" y="296145"/>
                    </a:cubicBezTo>
                    <a:cubicBezTo>
                      <a:pt x="783777" y="296145"/>
                      <a:pt x="733515" y="245883"/>
                      <a:pt x="733515" y="183881"/>
                    </a:cubicBezTo>
                    <a:cubicBezTo>
                      <a:pt x="733515" y="121879"/>
                      <a:pt x="783777" y="71617"/>
                      <a:pt x="845779" y="71617"/>
                    </a:cubicBezTo>
                    <a:close/>
                    <a:moveTo>
                      <a:pt x="526427" y="71617"/>
                    </a:moveTo>
                    <a:cubicBezTo>
                      <a:pt x="588429" y="71617"/>
                      <a:pt x="638691" y="121879"/>
                      <a:pt x="638691" y="183881"/>
                    </a:cubicBezTo>
                    <a:cubicBezTo>
                      <a:pt x="638691" y="245883"/>
                      <a:pt x="588429" y="296145"/>
                      <a:pt x="526427" y="296145"/>
                    </a:cubicBezTo>
                    <a:cubicBezTo>
                      <a:pt x="464425" y="296145"/>
                      <a:pt x="414163" y="245883"/>
                      <a:pt x="414163" y="183881"/>
                    </a:cubicBezTo>
                    <a:cubicBezTo>
                      <a:pt x="414163" y="121879"/>
                      <a:pt x="464425" y="71617"/>
                      <a:pt x="526427" y="71617"/>
                    </a:cubicBezTo>
                    <a:close/>
                    <a:moveTo>
                      <a:pt x="207075" y="71617"/>
                    </a:moveTo>
                    <a:cubicBezTo>
                      <a:pt x="269077" y="71617"/>
                      <a:pt x="319339" y="121879"/>
                      <a:pt x="319339" y="183881"/>
                    </a:cubicBezTo>
                    <a:cubicBezTo>
                      <a:pt x="319339" y="245883"/>
                      <a:pt x="269077" y="296145"/>
                      <a:pt x="207075" y="296145"/>
                    </a:cubicBezTo>
                    <a:cubicBezTo>
                      <a:pt x="145073" y="296145"/>
                      <a:pt x="94811" y="245883"/>
                      <a:pt x="94811" y="183881"/>
                    </a:cubicBezTo>
                    <a:cubicBezTo>
                      <a:pt x="94811" y="121879"/>
                      <a:pt x="145073" y="71617"/>
                      <a:pt x="207075" y="71617"/>
                    </a:cubicBezTo>
                    <a:close/>
                    <a:moveTo>
                      <a:pt x="182844" y="45713"/>
                    </a:moveTo>
                    <a:cubicBezTo>
                      <a:pt x="107560" y="45713"/>
                      <a:pt x="46530" y="106743"/>
                      <a:pt x="46530" y="182027"/>
                    </a:cubicBezTo>
                    <a:cubicBezTo>
                      <a:pt x="46530" y="257311"/>
                      <a:pt x="107560" y="318341"/>
                      <a:pt x="182844" y="318341"/>
                    </a:cubicBezTo>
                    <a:lnTo>
                      <a:pt x="2141502" y="318341"/>
                    </a:lnTo>
                    <a:cubicBezTo>
                      <a:pt x="2216786" y="318341"/>
                      <a:pt x="2277816" y="257311"/>
                      <a:pt x="2277816" y="182027"/>
                    </a:cubicBezTo>
                    <a:cubicBezTo>
                      <a:pt x="2277816" y="106743"/>
                      <a:pt x="2216786" y="45713"/>
                      <a:pt x="2141502" y="45713"/>
                    </a:cubicBezTo>
                    <a:close/>
                    <a:moveTo>
                      <a:pt x="182027" y="0"/>
                    </a:moveTo>
                    <a:lnTo>
                      <a:pt x="2142319" y="0"/>
                    </a:lnTo>
                    <a:cubicBezTo>
                      <a:pt x="2242850" y="0"/>
                      <a:pt x="2324346" y="81496"/>
                      <a:pt x="2324346" y="182027"/>
                    </a:cubicBezTo>
                    <a:cubicBezTo>
                      <a:pt x="2324346" y="282558"/>
                      <a:pt x="2242850" y="364054"/>
                      <a:pt x="2142319" y="364054"/>
                    </a:cubicBezTo>
                    <a:lnTo>
                      <a:pt x="182027" y="364054"/>
                    </a:lnTo>
                    <a:cubicBezTo>
                      <a:pt x="81496" y="364054"/>
                      <a:pt x="0" y="282558"/>
                      <a:pt x="0" y="182027"/>
                    </a:cubicBezTo>
                    <a:cubicBezTo>
                      <a:pt x="0" y="81496"/>
                      <a:pt x="81496" y="0"/>
                      <a:pt x="1820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CF3A8E8-A58E-4ED0-8E68-AF2E369B8BD5}"/>
                  </a:ext>
                </a:extLst>
              </p:cNvPr>
              <p:cNvSpPr/>
              <p:nvPr/>
            </p:nvSpPr>
            <p:spPr>
              <a:xfrm>
                <a:off x="9989592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4BD4196-731F-472A-9D83-F798B047493B}"/>
                  </a:ext>
                </a:extLst>
              </p:cNvPr>
              <p:cNvSpPr/>
              <p:nvPr/>
            </p:nvSpPr>
            <p:spPr>
              <a:xfrm>
                <a:off x="10235066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08BBDB6-11F8-4AF8-91F4-4C3AB749AC03}"/>
                  </a:ext>
                </a:extLst>
              </p:cNvPr>
              <p:cNvSpPr/>
              <p:nvPr/>
            </p:nvSpPr>
            <p:spPr>
              <a:xfrm>
                <a:off x="10480540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80EE561-204A-41B6-BE9F-F53D94D782BC}"/>
                  </a:ext>
                </a:extLst>
              </p:cNvPr>
              <p:cNvSpPr/>
              <p:nvPr/>
            </p:nvSpPr>
            <p:spPr>
              <a:xfrm>
                <a:off x="9498644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9C4C8FD-A97E-4F85-B3F7-9FB0B5630F6B}"/>
                  </a:ext>
                </a:extLst>
              </p:cNvPr>
              <p:cNvSpPr/>
              <p:nvPr/>
            </p:nvSpPr>
            <p:spPr>
              <a:xfrm>
                <a:off x="9744118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B7DC31-0F5C-45B2-8C02-5F200CAEDCDF}"/>
                </a:ext>
              </a:extLst>
            </p:cNvPr>
            <p:cNvSpPr/>
            <p:nvPr/>
          </p:nvSpPr>
          <p:spPr>
            <a:xfrm>
              <a:off x="9838978" y="2985792"/>
              <a:ext cx="505789" cy="372334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BC81CA8-37ED-44CF-A8B9-DBE5544C0078}"/>
              </a:ext>
            </a:extLst>
          </p:cNvPr>
          <p:cNvGrpSpPr/>
          <p:nvPr/>
        </p:nvGrpSpPr>
        <p:grpSpPr>
          <a:xfrm>
            <a:off x="869593" y="3429001"/>
            <a:ext cx="3415480" cy="1885954"/>
            <a:chOff x="673432" y="3320684"/>
            <a:chExt cx="3807801" cy="21025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136F17-D227-4171-95F3-40881E4E8FA0}"/>
                </a:ext>
              </a:extLst>
            </p:cNvPr>
            <p:cNvGrpSpPr/>
            <p:nvPr/>
          </p:nvGrpSpPr>
          <p:grpSpPr>
            <a:xfrm>
              <a:off x="1029933" y="3320684"/>
              <a:ext cx="2110921" cy="1718271"/>
              <a:chOff x="624232" y="4555242"/>
              <a:chExt cx="1251694" cy="101886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FBF6A61-F1F2-4088-8DF6-E34558F26ACF}"/>
                  </a:ext>
                </a:extLst>
              </p:cNvPr>
              <p:cNvSpPr/>
              <p:nvPr/>
            </p:nvSpPr>
            <p:spPr>
              <a:xfrm>
                <a:off x="666360" y="4595146"/>
                <a:ext cx="1209566" cy="72424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Rounded Rectangle 3">
                <a:extLst>
                  <a:ext uri="{FF2B5EF4-FFF2-40B4-BE49-F238E27FC236}">
                    <a16:creationId xmlns:a16="http://schemas.microsoft.com/office/drawing/2014/main" id="{0146DBD1-E1A0-4D73-B6D2-432CC0CD24E1}"/>
                  </a:ext>
                </a:extLst>
              </p:cNvPr>
              <p:cNvSpPr/>
              <p:nvPr/>
            </p:nvSpPr>
            <p:spPr>
              <a:xfrm>
                <a:off x="624232" y="4555242"/>
                <a:ext cx="1251694" cy="1018868"/>
              </a:xfrm>
              <a:custGeom>
                <a:avLst/>
                <a:gdLst/>
                <a:ahLst/>
                <a:cxnLst/>
                <a:rect l="l" t="t" r="r" b="b"/>
                <a:pathLst>
                  <a:path w="2481182" h="2019660">
                    <a:moveTo>
                      <a:pt x="1240591" y="1481245"/>
                    </a:moveTo>
                    <a:cubicBezTo>
                      <a:pt x="1201062" y="1481245"/>
                      <a:pt x="1169018" y="1511885"/>
                      <a:pt x="1169018" y="1549682"/>
                    </a:cubicBezTo>
                    <a:cubicBezTo>
                      <a:pt x="1169018" y="1587479"/>
                      <a:pt x="1201062" y="1618119"/>
                      <a:pt x="1240591" y="1618119"/>
                    </a:cubicBezTo>
                    <a:cubicBezTo>
                      <a:pt x="1280120" y="1618119"/>
                      <a:pt x="1312164" y="1587479"/>
                      <a:pt x="1312164" y="1549682"/>
                    </a:cubicBezTo>
                    <a:cubicBezTo>
                      <a:pt x="1312164" y="1511885"/>
                      <a:pt x="1280120" y="1481245"/>
                      <a:pt x="1240591" y="1481245"/>
                    </a:cubicBezTo>
                    <a:close/>
                    <a:moveTo>
                      <a:pt x="95430" y="81527"/>
                    </a:moveTo>
                    <a:lnTo>
                      <a:pt x="95430" y="91249"/>
                    </a:lnTo>
                    <a:lnTo>
                      <a:pt x="95430" y="1336786"/>
                    </a:lnTo>
                    <a:lnTo>
                      <a:pt x="95430" y="1414360"/>
                    </a:lnTo>
                    <a:lnTo>
                      <a:pt x="2385752" y="1414360"/>
                    </a:lnTo>
                    <a:lnTo>
                      <a:pt x="2385752" y="1336786"/>
                    </a:lnTo>
                    <a:lnTo>
                      <a:pt x="2385752" y="91249"/>
                    </a:lnTo>
                    <a:lnTo>
                      <a:pt x="2385752" y="81527"/>
                    </a:lnTo>
                    <a:close/>
                    <a:moveTo>
                      <a:pt x="82232" y="0"/>
                    </a:moveTo>
                    <a:lnTo>
                      <a:pt x="2398950" y="0"/>
                    </a:lnTo>
                    <a:cubicBezTo>
                      <a:pt x="2444366" y="0"/>
                      <a:pt x="2481182" y="33399"/>
                      <a:pt x="2481182" y="74597"/>
                    </a:cubicBezTo>
                    <a:lnTo>
                      <a:pt x="2481182" y="1613510"/>
                    </a:lnTo>
                    <a:cubicBezTo>
                      <a:pt x="2481182" y="1654709"/>
                      <a:pt x="2444366" y="1688107"/>
                      <a:pt x="2398950" y="1688107"/>
                    </a:cubicBezTo>
                    <a:lnTo>
                      <a:pt x="1569038" y="1688107"/>
                    </a:lnTo>
                    <a:lnTo>
                      <a:pt x="1643796" y="1974036"/>
                    </a:lnTo>
                    <a:lnTo>
                      <a:pt x="1876791" y="1974036"/>
                    </a:lnTo>
                    <a:cubicBezTo>
                      <a:pt x="1881184" y="1974036"/>
                      <a:pt x="1884744" y="1977440"/>
                      <a:pt x="1884744" y="1981640"/>
                    </a:cubicBezTo>
                    <a:lnTo>
                      <a:pt x="1884744" y="2012056"/>
                    </a:lnTo>
                    <a:cubicBezTo>
                      <a:pt x="1884744" y="2016256"/>
                      <a:pt x="1881184" y="2019660"/>
                      <a:pt x="1876791" y="2019660"/>
                    </a:cubicBezTo>
                    <a:lnTo>
                      <a:pt x="604391" y="2019660"/>
                    </a:lnTo>
                    <a:cubicBezTo>
                      <a:pt x="599998" y="2019660"/>
                      <a:pt x="596438" y="2016256"/>
                      <a:pt x="596438" y="2012056"/>
                    </a:cubicBezTo>
                    <a:lnTo>
                      <a:pt x="596438" y="1981640"/>
                    </a:lnTo>
                    <a:cubicBezTo>
                      <a:pt x="596438" y="1977440"/>
                      <a:pt x="599998" y="1974036"/>
                      <a:pt x="604391" y="1974036"/>
                    </a:cubicBezTo>
                    <a:lnTo>
                      <a:pt x="837388" y="1974036"/>
                    </a:lnTo>
                    <a:lnTo>
                      <a:pt x="912145" y="1688107"/>
                    </a:lnTo>
                    <a:lnTo>
                      <a:pt x="82232" y="1688107"/>
                    </a:lnTo>
                    <a:cubicBezTo>
                      <a:pt x="36817" y="1688107"/>
                      <a:pt x="0" y="1654709"/>
                      <a:pt x="0" y="1613510"/>
                    </a:cubicBezTo>
                    <a:lnTo>
                      <a:pt x="0" y="74597"/>
                    </a:lnTo>
                    <a:cubicBezTo>
                      <a:pt x="0" y="33399"/>
                      <a:pt x="36817" y="0"/>
                      <a:pt x="822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FC3563-1735-4B52-8668-23F314E23F38}"/>
                </a:ext>
              </a:extLst>
            </p:cNvPr>
            <p:cNvGrpSpPr/>
            <p:nvPr/>
          </p:nvGrpSpPr>
          <p:grpSpPr>
            <a:xfrm>
              <a:off x="2329083" y="4166272"/>
              <a:ext cx="2152150" cy="1190855"/>
              <a:chOff x="1390145" y="5064676"/>
              <a:chExt cx="1488856" cy="82383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A725A9D-5E96-402E-BCED-57A5B5FFF56E}"/>
                  </a:ext>
                </a:extLst>
              </p:cNvPr>
              <p:cNvSpPr/>
              <p:nvPr/>
            </p:nvSpPr>
            <p:spPr>
              <a:xfrm>
                <a:off x="1566250" y="5064676"/>
                <a:ext cx="1140736" cy="7242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rapezoid 18">
                <a:extLst>
                  <a:ext uri="{FF2B5EF4-FFF2-40B4-BE49-F238E27FC236}">
                    <a16:creationId xmlns:a16="http://schemas.microsoft.com/office/drawing/2014/main" id="{7FEBCE77-1FE0-48C2-AFB9-2F2B9D1C792E}"/>
                  </a:ext>
                </a:extLst>
              </p:cNvPr>
              <p:cNvSpPr/>
              <p:nvPr/>
            </p:nvSpPr>
            <p:spPr>
              <a:xfrm rot="10800000">
                <a:off x="1390145" y="5064676"/>
                <a:ext cx="1488856" cy="823833"/>
              </a:xfrm>
              <a:custGeom>
                <a:avLst/>
                <a:gdLst/>
                <a:ahLst/>
                <a:cxnLst/>
                <a:rect l="l" t="t" r="r" b="b"/>
                <a:pathLst>
                  <a:path w="2513902" h="1391026">
                    <a:moveTo>
                      <a:pt x="1390337" y="97116"/>
                    </a:moveTo>
                    <a:lnTo>
                      <a:pt x="1390337" y="72919"/>
                    </a:lnTo>
                    <a:lnTo>
                      <a:pt x="1123565" y="72919"/>
                    </a:lnTo>
                    <a:lnTo>
                      <a:pt x="1123565" y="97116"/>
                    </a:lnTo>
                    <a:close/>
                    <a:moveTo>
                      <a:pt x="2178715" y="1323989"/>
                    </a:moveTo>
                    <a:lnTo>
                      <a:pt x="2178715" y="217871"/>
                    </a:lnTo>
                    <a:lnTo>
                      <a:pt x="335187" y="217871"/>
                    </a:lnTo>
                    <a:lnTo>
                      <a:pt x="335187" y="1323989"/>
                    </a:lnTo>
                    <a:close/>
                    <a:moveTo>
                      <a:pt x="2190205" y="1391026"/>
                    </a:moveTo>
                    <a:lnTo>
                      <a:pt x="323696" y="1391026"/>
                    </a:lnTo>
                    <a:cubicBezTo>
                      <a:pt x="293019" y="1391026"/>
                      <a:pt x="268149" y="1366157"/>
                      <a:pt x="268149" y="1335479"/>
                    </a:cubicBezTo>
                    <a:lnTo>
                      <a:pt x="268149" y="117315"/>
                    </a:lnTo>
                    <a:lnTo>
                      <a:pt x="0" y="117315"/>
                    </a:lnTo>
                    <a:lnTo>
                      <a:pt x="0" y="50278"/>
                    </a:lnTo>
                    <a:lnTo>
                      <a:pt x="65286" y="0"/>
                    </a:lnTo>
                    <a:lnTo>
                      <a:pt x="2448616" y="0"/>
                    </a:lnTo>
                    <a:lnTo>
                      <a:pt x="2513902" y="50278"/>
                    </a:lnTo>
                    <a:lnTo>
                      <a:pt x="2513902" y="117315"/>
                    </a:lnTo>
                    <a:lnTo>
                      <a:pt x="2245752" y="117315"/>
                    </a:lnTo>
                    <a:lnTo>
                      <a:pt x="2245752" y="1335479"/>
                    </a:lnTo>
                    <a:cubicBezTo>
                      <a:pt x="2245752" y="1366157"/>
                      <a:pt x="2220883" y="1391026"/>
                      <a:pt x="2190205" y="13910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C1288C5-57DB-42A6-B536-428075E980E3}"/>
                </a:ext>
              </a:extLst>
            </p:cNvPr>
            <p:cNvGrpSpPr/>
            <p:nvPr/>
          </p:nvGrpSpPr>
          <p:grpSpPr>
            <a:xfrm>
              <a:off x="673432" y="4224352"/>
              <a:ext cx="1006075" cy="1198919"/>
              <a:chOff x="1699280" y="761094"/>
              <a:chExt cx="2317220" cy="276138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1DCEE59-3D11-4723-AF22-7070A1FC9E18}"/>
                  </a:ext>
                </a:extLst>
              </p:cNvPr>
              <p:cNvSpPr/>
              <p:nvPr/>
            </p:nvSpPr>
            <p:spPr>
              <a:xfrm>
                <a:off x="1899852" y="761094"/>
                <a:ext cx="1477799" cy="229169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12">
                <a:extLst>
                  <a:ext uri="{FF2B5EF4-FFF2-40B4-BE49-F238E27FC236}">
                    <a16:creationId xmlns:a16="http://schemas.microsoft.com/office/drawing/2014/main" id="{0E478DE2-FCF5-42EA-BA14-1427CF6518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9280" y="761094"/>
                <a:ext cx="2317220" cy="2761384"/>
              </a:xfrm>
              <a:custGeom>
                <a:avLst/>
                <a:gdLst/>
                <a:ahLst/>
                <a:cxnLst/>
                <a:rect l="l" t="t" r="r" b="b"/>
                <a:pathLst>
                  <a:path w="3312367" h="3947283">
                    <a:moveTo>
                      <a:pt x="2537615" y="3705909"/>
                    </a:moveTo>
                    <a:cubicBezTo>
                      <a:pt x="2512344" y="3705909"/>
                      <a:pt x="2491857" y="3726396"/>
                      <a:pt x="2491857" y="3751667"/>
                    </a:cubicBezTo>
                    <a:cubicBezTo>
                      <a:pt x="2491857" y="3776938"/>
                      <a:pt x="2512344" y="3797425"/>
                      <a:pt x="2537615" y="3797425"/>
                    </a:cubicBezTo>
                    <a:lnTo>
                      <a:pt x="2762175" y="3797425"/>
                    </a:lnTo>
                    <a:cubicBezTo>
                      <a:pt x="2787446" y="3797425"/>
                      <a:pt x="2807933" y="3776938"/>
                      <a:pt x="2807933" y="3751667"/>
                    </a:cubicBezTo>
                    <a:cubicBezTo>
                      <a:pt x="2807933" y="3726396"/>
                      <a:pt x="2787446" y="3705909"/>
                      <a:pt x="2762175" y="3705909"/>
                    </a:cubicBezTo>
                    <a:close/>
                    <a:moveTo>
                      <a:pt x="1141114" y="3408594"/>
                    </a:moveTo>
                    <a:cubicBezTo>
                      <a:pt x="1097903" y="3408594"/>
                      <a:pt x="1062874" y="3443623"/>
                      <a:pt x="1062874" y="3486834"/>
                    </a:cubicBezTo>
                    <a:cubicBezTo>
                      <a:pt x="1062874" y="3530045"/>
                      <a:pt x="1097903" y="3565073"/>
                      <a:pt x="1141114" y="3565073"/>
                    </a:cubicBezTo>
                    <a:lnTo>
                      <a:pt x="1525078" y="3565074"/>
                    </a:lnTo>
                    <a:cubicBezTo>
                      <a:pt x="1568289" y="3565074"/>
                      <a:pt x="1603318" y="3530045"/>
                      <a:pt x="1603318" y="3486834"/>
                    </a:cubicBezTo>
                    <a:lnTo>
                      <a:pt x="1603319" y="3486834"/>
                    </a:lnTo>
                    <a:cubicBezTo>
                      <a:pt x="1603319" y="3443623"/>
                      <a:pt x="1568290" y="3408594"/>
                      <a:pt x="1525079" y="3408594"/>
                    </a:cubicBezTo>
                    <a:close/>
                    <a:moveTo>
                      <a:pt x="2129393" y="1705414"/>
                    </a:moveTo>
                    <a:lnTo>
                      <a:pt x="2129393" y="3580170"/>
                    </a:lnTo>
                    <a:lnTo>
                      <a:pt x="3126216" y="3580170"/>
                    </a:lnTo>
                    <a:lnTo>
                      <a:pt x="3126216" y="1705414"/>
                    </a:lnTo>
                    <a:close/>
                    <a:moveTo>
                      <a:pt x="2481193" y="1533789"/>
                    </a:moveTo>
                    <a:cubicBezTo>
                      <a:pt x="2462682" y="1533789"/>
                      <a:pt x="2447676" y="1548795"/>
                      <a:pt x="2447676" y="1567306"/>
                    </a:cubicBezTo>
                    <a:lnTo>
                      <a:pt x="2447676" y="1572258"/>
                    </a:lnTo>
                    <a:cubicBezTo>
                      <a:pt x="2447676" y="1590769"/>
                      <a:pt x="2462682" y="1605775"/>
                      <a:pt x="2481193" y="1605775"/>
                    </a:cubicBezTo>
                    <a:lnTo>
                      <a:pt x="2774415" y="1605775"/>
                    </a:lnTo>
                    <a:cubicBezTo>
                      <a:pt x="2792926" y="1605775"/>
                      <a:pt x="2807932" y="1590769"/>
                      <a:pt x="2807932" y="1572258"/>
                    </a:cubicBezTo>
                    <a:lnTo>
                      <a:pt x="2807932" y="1567306"/>
                    </a:lnTo>
                    <a:cubicBezTo>
                      <a:pt x="2807932" y="1548795"/>
                      <a:pt x="2792926" y="1533789"/>
                      <a:pt x="2774415" y="1533789"/>
                    </a:cubicBezTo>
                    <a:close/>
                    <a:moveTo>
                      <a:pt x="2113478" y="1418392"/>
                    </a:moveTo>
                    <a:lnTo>
                      <a:pt x="3142130" y="1418392"/>
                    </a:lnTo>
                    <a:cubicBezTo>
                      <a:pt x="3236149" y="1418392"/>
                      <a:pt x="3312367" y="1494610"/>
                      <a:pt x="3312367" y="1588629"/>
                    </a:cubicBezTo>
                    <a:lnTo>
                      <a:pt x="3312367" y="3777046"/>
                    </a:lnTo>
                    <a:cubicBezTo>
                      <a:pt x="3312367" y="3871065"/>
                      <a:pt x="3236149" y="3947283"/>
                      <a:pt x="3142130" y="3947283"/>
                    </a:cubicBezTo>
                    <a:lnTo>
                      <a:pt x="2113478" y="3947283"/>
                    </a:lnTo>
                    <a:cubicBezTo>
                      <a:pt x="2019459" y="3947283"/>
                      <a:pt x="1943241" y="3871065"/>
                      <a:pt x="1943241" y="3777046"/>
                    </a:cubicBezTo>
                    <a:lnTo>
                      <a:pt x="1943241" y="1588629"/>
                    </a:lnTo>
                    <a:cubicBezTo>
                      <a:pt x="1943241" y="1494610"/>
                      <a:pt x="2019459" y="1418392"/>
                      <a:pt x="2113478" y="1418392"/>
                    </a:cubicBezTo>
                    <a:close/>
                    <a:moveTo>
                      <a:pt x="1006317" y="157391"/>
                    </a:moveTo>
                    <a:cubicBezTo>
                      <a:pt x="987806" y="157391"/>
                      <a:pt x="972800" y="172397"/>
                      <a:pt x="972800" y="190908"/>
                    </a:cubicBezTo>
                    <a:lnTo>
                      <a:pt x="972800" y="195860"/>
                    </a:lnTo>
                    <a:cubicBezTo>
                      <a:pt x="972800" y="214371"/>
                      <a:pt x="987806" y="229377"/>
                      <a:pt x="1006317" y="229377"/>
                    </a:cubicBezTo>
                    <a:lnTo>
                      <a:pt x="1659876" y="229377"/>
                    </a:lnTo>
                    <a:cubicBezTo>
                      <a:pt x="1678387" y="229377"/>
                      <a:pt x="1693393" y="214371"/>
                      <a:pt x="1693393" y="195860"/>
                    </a:cubicBezTo>
                    <a:lnTo>
                      <a:pt x="1693393" y="190908"/>
                    </a:lnTo>
                    <a:cubicBezTo>
                      <a:pt x="1693393" y="172397"/>
                      <a:pt x="1678387" y="157391"/>
                      <a:pt x="1659876" y="157391"/>
                    </a:cubicBezTo>
                    <a:close/>
                    <a:moveTo>
                      <a:pt x="264780" y="0"/>
                    </a:moveTo>
                    <a:lnTo>
                      <a:pt x="2401413" y="0"/>
                    </a:lnTo>
                    <a:cubicBezTo>
                      <a:pt x="2547647" y="0"/>
                      <a:pt x="2666193" y="118546"/>
                      <a:pt x="2666193" y="264780"/>
                    </a:cubicBezTo>
                    <a:lnTo>
                      <a:pt x="2666193" y="1345374"/>
                    </a:lnTo>
                    <a:lnTo>
                      <a:pt x="2369517" y="1345374"/>
                    </a:lnTo>
                    <a:lnTo>
                      <a:pt x="2369517" y="366783"/>
                    </a:lnTo>
                    <a:lnTo>
                      <a:pt x="296676" y="366783"/>
                    </a:lnTo>
                    <a:lnTo>
                      <a:pt x="296676" y="3219873"/>
                    </a:lnTo>
                    <a:lnTo>
                      <a:pt x="1867527" y="3219873"/>
                    </a:lnTo>
                    <a:lnTo>
                      <a:pt x="1867527" y="3778374"/>
                    </a:lnTo>
                    <a:lnTo>
                      <a:pt x="264780" y="3778374"/>
                    </a:lnTo>
                    <a:cubicBezTo>
                      <a:pt x="118546" y="3778374"/>
                      <a:pt x="0" y="3659828"/>
                      <a:pt x="0" y="3513594"/>
                    </a:cubicBezTo>
                    <a:lnTo>
                      <a:pt x="0" y="264780"/>
                    </a:lnTo>
                    <a:cubicBezTo>
                      <a:pt x="0" y="118546"/>
                      <a:pt x="118546" y="0"/>
                      <a:pt x="2647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1598AE1-5076-45B4-ADBE-F213EC249FA2}"/>
                  </a:ext>
                </a:extLst>
              </p:cNvPr>
              <p:cNvSpPr/>
              <p:nvPr/>
            </p:nvSpPr>
            <p:spPr>
              <a:xfrm>
                <a:off x="3176358" y="1922377"/>
                <a:ext cx="752845" cy="141974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8AA7960-C3D2-4687-955B-96FAFDF312E3}"/>
                </a:ext>
              </a:extLst>
            </p:cNvPr>
            <p:cNvSpPr/>
            <p:nvPr/>
          </p:nvSpPr>
          <p:spPr>
            <a:xfrm>
              <a:off x="1637274" y="3572148"/>
              <a:ext cx="921134" cy="67808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047E0FE-542A-410B-AF02-62CB0B7EF80F}"/>
              </a:ext>
            </a:extLst>
          </p:cNvPr>
          <p:cNvGrpSpPr/>
          <p:nvPr/>
        </p:nvGrpSpPr>
        <p:grpSpPr>
          <a:xfrm>
            <a:off x="5501592" y="3289710"/>
            <a:ext cx="1369281" cy="1983194"/>
            <a:chOff x="5456098" y="3249895"/>
            <a:chExt cx="1473869" cy="2134674"/>
          </a:xfrm>
        </p:grpSpPr>
        <p:grpSp>
          <p:nvGrpSpPr>
            <p:cNvPr id="12" name="Graphic 37">
              <a:extLst>
                <a:ext uri="{FF2B5EF4-FFF2-40B4-BE49-F238E27FC236}">
                  <a16:creationId xmlns:a16="http://schemas.microsoft.com/office/drawing/2014/main" id="{CAF2FF2B-161C-4C8F-B683-D95B239B6FBF}"/>
                </a:ext>
              </a:extLst>
            </p:cNvPr>
            <p:cNvGrpSpPr/>
            <p:nvPr/>
          </p:nvGrpSpPr>
          <p:grpSpPr>
            <a:xfrm>
              <a:off x="5456098" y="3249895"/>
              <a:ext cx="1473869" cy="2134674"/>
              <a:chOff x="9804491" y="2080139"/>
              <a:chExt cx="1249528" cy="180975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CDCB1B0-341D-402E-9FB2-3677B5196FF2}"/>
                  </a:ext>
                </a:extLst>
              </p:cNvPr>
              <p:cNvSpPr/>
              <p:nvPr/>
            </p:nvSpPr>
            <p:spPr>
              <a:xfrm>
                <a:off x="9857679" y="2296357"/>
                <a:ext cx="657225" cy="390525"/>
              </a:xfrm>
              <a:custGeom>
                <a:avLst/>
                <a:gdLst>
                  <a:gd name="connsiteX0" fmla="*/ 558641 w 657225"/>
                  <a:gd name="connsiteY0" fmla="*/ 7144 h 390525"/>
                  <a:gd name="connsiteX1" fmla="*/ 7144 w 657225"/>
                  <a:gd name="connsiteY1" fmla="*/ 382429 h 390525"/>
                  <a:gd name="connsiteX2" fmla="*/ 220504 w 657225"/>
                  <a:gd name="connsiteY2" fmla="*/ 390049 h 390525"/>
                  <a:gd name="connsiteX3" fmla="*/ 651986 w 657225"/>
                  <a:gd name="connsiteY3" fmla="*/ 100489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7225" h="390525">
                    <a:moveTo>
                      <a:pt x="558641" y="7144"/>
                    </a:moveTo>
                    <a:lnTo>
                      <a:pt x="7144" y="382429"/>
                    </a:lnTo>
                    <a:lnTo>
                      <a:pt x="220504" y="390049"/>
                    </a:lnTo>
                    <a:lnTo>
                      <a:pt x="651986" y="10048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64340E8-BF83-4513-AB25-5C4C27BC7969}"/>
                  </a:ext>
                </a:extLst>
              </p:cNvPr>
              <p:cNvSpPr/>
              <p:nvPr/>
            </p:nvSpPr>
            <p:spPr>
              <a:xfrm>
                <a:off x="10478709" y="2080139"/>
                <a:ext cx="371475" cy="171450"/>
              </a:xfrm>
              <a:custGeom>
                <a:avLst/>
                <a:gdLst>
                  <a:gd name="connsiteX0" fmla="*/ 7144 w 371475"/>
                  <a:gd name="connsiteY0" fmla="*/ 145256 h 171450"/>
                  <a:gd name="connsiteX1" fmla="*/ 90011 w 371475"/>
                  <a:gd name="connsiteY1" fmla="*/ 32861 h 171450"/>
                  <a:gd name="connsiteX2" fmla="*/ 250984 w 371475"/>
                  <a:gd name="connsiteY2" fmla="*/ 7144 h 171450"/>
                  <a:gd name="connsiteX3" fmla="*/ 361474 w 371475"/>
                  <a:gd name="connsiteY3" fmla="*/ 103346 h 171450"/>
                  <a:gd name="connsiteX4" fmla="*/ 367189 w 371475"/>
                  <a:gd name="connsiteY4" fmla="*/ 139541 h 171450"/>
                  <a:gd name="connsiteX5" fmla="*/ 343376 w 371475"/>
                  <a:gd name="connsiteY5" fmla="*/ 143351 h 171450"/>
                  <a:gd name="connsiteX6" fmla="*/ 234791 w 371475"/>
                  <a:gd name="connsiteY6" fmla="*/ 58579 h 171450"/>
                  <a:gd name="connsiteX7" fmla="*/ 117634 w 371475"/>
                  <a:gd name="connsiteY7" fmla="*/ 76676 h 171450"/>
                  <a:gd name="connsiteX8" fmla="*/ 58579 w 371475"/>
                  <a:gd name="connsiteY8" fmla="*/ 167164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171450">
                    <a:moveTo>
                      <a:pt x="7144" y="145256"/>
                    </a:moveTo>
                    <a:lnTo>
                      <a:pt x="90011" y="32861"/>
                    </a:lnTo>
                    <a:lnTo>
                      <a:pt x="250984" y="7144"/>
                    </a:lnTo>
                    <a:lnTo>
                      <a:pt x="361474" y="103346"/>
                    </a:lnTo>
                    <a:lnTo>
                      <a:pt x="367189" y="139541"/>
                    </a:lnTo>
                    <a:lnTo>
                      <a:pt x="343376" y="143351"/>
                    </a:lnTo>
                    <a:lnTo>
                      <a:pt x="234791" y="58579"/>
                    </a:lnTo>
                    <a:lnTo>
                      <a:pt x="117634" y="76676"/>
                    </a:lnTo>
                    <a:lnTo>
                      <a:pt x="58579" y="16716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BE6822C-51E1-455C-BD73-21A77F3D9B27}"/>
                  </a:ext>
                </a:extLst>
              </p:cNvPr>
              <p:cNvSpPr/>
              <p:nvPr/>
            </p:nvSpPr>
            <p:spPr>
              <a:xfrm>
                <a:off x="10508237" y="2276354"/>
                <a:ext cx="361950" cy="200025"/>
              </a:xfrm>
              <a:custGeom>
                <a:avLst/>
                <a:gdLst>
                  <a:gd name="connsiteX0" fmla="*/ 7144 w 361950"/>
                  <a:gd name="connsiteY0" fmla="*/ 114776 h 200025"/>
                  <a:gd name="connsiteX1" fmla="*/ 120491 w 361950"/>
                  <a:gd name="connsiteY1" fmla="*/ 194786 h 200025"/>
                  <a:gd name="connsiteX2" fmla="*/ 281464 w 361950"/>
                  <a:gd name="connsiteY2" fmla="*/ 169069 h 200025"/>
                  <a:gd name="connsiteX3" fmla="*/ 355759 w 361950"/>
                  <a:gd name="connsiteY3" fmla="*/ 43339 h 200025"/>
                  <a:gd name="connsiteX4" fmla="*/ 350044 w 361950"/>
                  <a:gd name="connsiteY4" fmla="*/ 7144 h 200025"/>
                  <a:gd name="connsiteX5" fmla="*/ 327184 w 361950"/>
                  <a:gd name="connsiteY5" fmla="*/ 10954 h 200025"/>
                  <a:gd name="connsiteX6" fmla="*/ 250031 w 361950"/>
                  <a:gd name="connsiteY6" fmla="*/ 125254 h 200025"/>
                  <a:gd name="connsiteX7" fmla="*/ 132874 w 361950"/>
                  <a:gd name="connsiteY7" fmla="*/ 144304 h 200025"/>
                  <a:gd name="connsiteX8" fmla="*/ 48101 w 361950"/>
                  <a:gd name="connsiteY8" fmla="*/ 77629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950" h="200025">
                    <a:moveTo>
                      <a:pt x="7144" y="114776"/>
                    </a:moveTo>
                    <a:lnTo>
                      <a:pt x="120491" y="194786"/>
                    </a:lnTo>
                    <a:lnTo>
                      <a:pt x="281464" y="169069"/>
                    </a:lnTo>
                    <a:lnTo>
                      <a:pt x="355759" y="43339"/>
                    </a:lnTo>
                    <a:lnTo>
                      <a:pt x="350044" y="7144"/>
                    </a:lnTo>
                    <a:lnTo>
                      <a:pt x="327184" y="10954"/>
                    </a:lnTo>
                    <a:lnTo>
                      <a:pt x="250031" y="125254"/>
                    </a:lnTo>
                    <a:lnTo>
                      <a:pt x="132874" y="144304"/>
                    </a:lnTo>
                    <a:lnTo>
                      <a:pt x="48101" y="7762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40A86DA-69E5-44CF-B74E-D431BF650A6D}"/>
                  </a:ext>
                </a:extLst>
              </p:cNvPr>
              <p:cNvSpPr/>
              <p:nvPr/>
            </p:nvSpPr>
            <p:spPr>
              <a:xfrm>
                <a:off x="9804491" y="2617867"/>
                <a:ext cx="1190625" cy="561975"/>
              </a:xfrm>
              <a:custGeom>
                <a:avLst/>
                <a:gdLst>
                  <a:gd name="connsiteX0" fmla="*/ 1037597 w 1190625"/>
                  <a:gd name="connsiteY0" fmla="*/ 429536 h 561975"/>
                  <a:gd name="connsiteX1" fmla="*/ 1146182 w 1190625"/>
                  <a:gd name="connsiteY1" fmla="*/ 340953 h 561975"/>
                  <a:gd name="connsiteX2" fmla="*/ 1179519 w 1190625"/>
                  <a:gd name="connsiteY2" fmla="*/ 350478 h 561975"/>
                  <a:gd name="connsiteX3" fmla="*/ 1187139 w 1190625"/>
                  <a:gd name="connsiteY3" fmla="*/ 328571 h 561975"/>
                  <a:gd name="connsiteX4" fmla="*/ 167012 w 1190625"/>
                  <a:gd name="connsiteY4" fmla="*/ 13293 h 561975"/>
                  <a:gd name="connsiteX5" fmla="*/ 13659 w 1190625"/>
                  <a:gd name="connsiteY5" fmla="*/ 90446 h 561975"/>
                  <a:gd name="connsiteX6" fmla="*/ 90812 w 1190625"/>
                  <a:gd name="connsiteY6" fmla="*/ 244751 h 561975"/>
                  <a:gd name="connsiteX7" fmla="*/ 1111892 w 1190625"/>
                  <a:gd name="connsiteY7" fmla="*/ 560028 h 561975"/>
                  <a:gd name="connsiteX8" fmla="*/ 1119512 w 1190625"/>
                  <a:gd name="connsiteY8" fmla="*/ 537168 h 561975"/>
                  <a:gd name="connsiteX9" fmla="*/ 1037597 w 1190625"/>
                  <a:gd name="connsiteY9" fmla="*/ 429536 h 561975"/>
                  <a:gd name="connsiteX10" fmla="*/ 153677 w 1190625"/>
                  <a:gd name="connsiteY10" fmla="*/ 163788 h 561975"/>
                  <a:gd name="connsiteX11" fmla="*/ 96527 w 1190625"/>
                  <a:gd name="connsiteY11" fmla="*/ 93303 h 561975"/>
                  <a:gd name="connsiteX12" fmla="*/ 153677 w 1190625"/>
                  <a:gd name="connsiteY12" fmla="*/ 163788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90625" h="561975">
                    <a:moveTo>
                      <a:pt x="1037597" y="429536"/>
                    </a:moveTo>
                    <a:cubicBezTo>
                      <a:pt x="1043312" y="375243"/>
                      <a:pt x="1091889" y="335238"/>
                      <a:pt x="1146182" y="340953"/>
                    </a:cubicBezTo>
                    <a:cubicBezTo>
                      <a:pt x="1158564" y="341906"/>
                      <a:pt x="1169994" y="345716"/>
                      <a:pt x="1179519" y="350478"/>
                    </a:cubicBezTo>
                    <a:lnTo>
                      <a:pt x="1187139" y="328571"/>
                    </a:lnTo>
                    <a:lnTo>
                      <a:pt x="167012" y="13293"/>
                    </a:lnTo>
                    <a:cubicBezTo>
                      <a:pt x="103194" y="-7662"/>
                      <a:pt x="34614" y="26628"/>
                      <a:pt x="13659" y="90446"/>
                    </a:cubicBezTo>
                    <a:cubicBezTo>
                      <a:pt x="-8248" y="155216"/>
                      <a:pt x="26994" y="223796"/>
                      <a:pt x="90812" y="244751"/>
                    </a:cubicBezTo>
                    <a:lnTo>
                      <a:pt x="1111892" y="560028"/>
                    </a:lnTo>
                    <a:lnTo>
                      <a:pt x="1119512" y="537168"/>
                    </a:lnTo>
                    <a:cubicBezTo>
                      <a:pt x="1068077" y="527643"/>
                      <a:pt x="1032834" y="481923"/>
                      <a:pt x="1037597" y="429536"/>
                    </a:cubicBezTo>
                    <a:close/>
                    <a:moveTo>
                      <a:pt x="153677" y="163788"/>
                    </a:moveTo>
                    <a:cubicBezTo>
                      <a:pt x="103194" y="194268"/>
                      <a:pt x="56522" y="136166"/>
                      <a:pt x="96527" y="93303"/>
                    </a:cubicBezTo>
                    <a:cubicBezTo>
                      <a:pt x="147009" y="62823"/>
                      <a:pt x="194634" y="120926"/>
                      <a:pt x="153677" y="163788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AB3A6CB-948E-43B9-B549-135D37C1DC89}"/>
                  </a:ext>
                </a:extLst>
              </p:cNvPr>
              <p:cNvSpPr/>
              <p:nvPr/>
            </p:nvSpPr>
            <p:spPr>
              <a:xfrm>
                <a:off x="10374710" y="2194776"/>
                <a:ext cx="238125" cy="238125"/>
              </a:xfrm>
              <a:custGeom>
                <a:avLst/>
                <a:gdLst>
                  <a:gd name="connsiteX0" fmla="*/ 102790 w 238125"/>
                  <a:gd name="connsiteY0" fmla="*/ 8493 h 238125"/>
                  <a:gd name="connsiteX1" fmla="*/ 8493 w 238125"/>
                  <a:gd name="connsiteY1" fmla="*/ 138985 h 238125"/>
                  <a:gd name="connsiteX2" fmla="*/ 138985 w 238125"/>
                  <a:gd name="connsiteY2" fmla="*/ 233283 h 238125"/>
                  <a:gd name="connsiteX3" fmla="*/ 233283 w 238125"/>
                  <a:gd name="connsiteY3" fmla="*/ 102790 h 238125"/>
                  <a:gd name="connsiteX4" fmla="*/ 102790 w 238125"/>
                  <a:gd name="connsiteY4" fmla="*/ 8493 h 238125"/>
                  <a:gd name="connsiteX5" fmla="*/ 128508 w 238125"/>
                  <a:gd name="connsiteY5" fmla="*/ 164703 h 238125"/>
                  <a:gd name="connsiteX6" fmla="*/ 78025 w 238125"/>
                  <a:gd name="connsiteY6" fmla="*/ 128508 h 238125"/>
                  <a:gd name="connsiteX7" fmla="*/ 114220 w 238125"/>
                  <a:gd name="connsiteY7" fmla="*/ 78025 h 238125"/>
                  <a:gd name="connsiteX8" fmla="*/ 164703 w 238125"/>
                  <a:gd name="connsiteY8" fmla="*/ 114220 h 238125"/>
                  <a:gd name="connsiteX9" fmla="*/ 128508 w 238125"/>
                  <a:gd name="connsiteY9" fmla="*/ 164703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25" h="238125">
                    <a:moveTo>
                      <a:pt x="102790" y="8493"/>
                    </a:moveTo>
                    <a:cubicBezTo>
                      <a:pt x="40878" y="18018"/>
                      <a:pt x="-1032" y="77073"/>
                      <a:pt x="8493" y="138985"/>
                    </a:cubicBezTo>
                    <a:cubicBezTo>
                      <a:pt x="18018" y="200898"/>
                      <a:pt x="77073" y="242808"/>
                      <a:pt x="138985" y="233283"/>
                    </a:cubicBezTo>
                    <a:cubicBezTo>
                      <a:pt x="200898" y="223758"/>
                      <a:pt x="242808" y="164703"/>
                      <a:pt x="233283" y="102790"/>
                    </a:cubicBezTo>
                    <a:cubicBezTo>
                      <a:pt x="222805" y="40878"/>
                      <a:pt x="164703" y="-1032"/>
                      <a:pt x="102790" y="8493"/>
                    </a:cubicBezTo>
                    <a:close/>
                    <a:moveTo>
                      <a:pt x="128508" y="164703"/>
                    </a:moveTo>
                    <a:cubicBezTo>
                      <a:pt x="104695" y="168513"/>
                      <a:pt x="81835" y="152320"/>
                      <a:pt x="78025" y="128508"/>
                    </a:cubicBezTo>
                    <a:cubicBezTo>
                      <a:pt x="74215" y="104695"/>
                      <a:pt x="90408" y="81835"/>
                      <a:pt x="114220" y="78025"/>
                    </a:cubicBezTo>
                    <a:cubicBezTo>
                      <a:pt x="138033" y="74215"/>
                      <a:pt x="160893" y="90408"/>
                      <a:pt x="164703" y="114220"/>
                    </a:cubicBezTo>
                    <a:cubicBezTo>
                      <a:pt x="169465" y="138033"/>
                      <a:pt x="152320" y="160893"/>
                      <a:pt x="128508" y="1647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B72F9C-C751-4B63-9784-12DE98254250}"/>
                  </a:ext>
                </a:extLst>
              </p:cNvPr>
              <p:cNvSpPr/>
              <p:nvPr/>
            </p:nvSpPr>
            <p:spPr>
              <a:xfrm>
                <a:off x="10444419" y="2915839"/>
                <a:ext cx="609600" cy="666750"/>
              </a:xfrm>
              <a:custGeom>
                <a:avLst/>
                <a:gdLst>
                  <a:gd name="connsiteX0" fmla="*/ 564356 w 609600"/>
                  <a:gd name="connsiteY0" fmla="*/ 35362 h 666750"/>
                  <a:gd name="connsiteX1" fmla="*/ 392906 w 609600"/>
                  <a:gd name="connsiteY1" fmla="*/ 50602 h 666750"/>
                  <a:gd name="connsiteX2" fmla="*/ 7144 w 609600"/>
                  <a:gd name="connsiteY2" fmla="*/ 512564 h 666750"/>
                  <a:gd name="connsiteX3" fmla="*/ 193834 w 609600"/>
                  <a:gd name="connsiteY3" fmla="*/ 668774 h 666750"/>
                  <a:gd name="connsiteX4" fmla="*/ 579596 w 609600"/>
                  <a:gd name="connsiteY4" fmla="*/ 206812 h 666750"/>
                  <a:gd name="connsiteX5" fmla="*/ 564356 w 609600"/>
                  <a:gd name="connsiteY5" fmla="*/ 35362 h 666750"/>
                  <a:gd name="connsiteX6" fmla="*/ 497681 w 609600"/>
                  <a:gd name="connsiteY6" fmla="*/ 168712 h 666750"/>
                  <a:gd name="connsiteX7" fmla="*/ 450056 w 609600"/>
                  <a:gd name="connsiteY7" fmla="*/ 128707 h 666750"/>
                  <a:gd name="connsiteX8" fmla="*/ 490061 w 609600"/>
                  <a:gd name="connsiteY8" fmla="*/ 81082 h 666750"/>
                  <a:gd name="connsiteX9" fmla="*/ 537686 w 609600"/>
                  <a:gd name="connsiteY9" fmla="*/ 121087 h 666750"/>
                  <a:gd name="connsiteX10" fmla="*/ 497681 w 609600"/>
                  <a:gd name="connsiteY10" fmla="*/ 168712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9600" h="666750">
                    <a:moveTo>
                      <a:pt x="564356" y="35362"/>
                    </a:moveTo>
                    <a:cubicBezTo>
                      <a:pt x="512921" y="-7501"/>
                      <a:pt x="436721" y="-833"/>
                      <a:pt x="392906" y="50602"/>
                    </a:cubicBezTo>
                    <a:lnTo>
                      <a:pt x="7144" y="512564"/>
                    </a:lnTo>
                    <a:lnTo>
                      <a:pt x="193834" y="668774"/>
                    </a:lnTo>
                    <a:lnTo>
                      <a:pt x="579596" y="206812"/>
                    </a:lnTo>
                    <a:cubicBezTo>
                      <a:pt x="623411" y="155377"/>
                      <a:pt x="615791" y="78224"/>
                      <a:pt x="564356" y="35362"/>
                    </a:cubicBezTo>
                    <a:close/>
                    <a:moveTo>
                      <a:pt x="497681" y="168712"/>
                    </a:moveTo>
                    <a:cubicBezTo>
                      <a:pt x="473869" y="170617"/>
                      <a:pt x="451961" y="153472"/>
                      <a:pt x="450056" y="128707"/>
                    </a:cubicBezTo>
                    <a:cubicBezTo>
                      <a:pt x="448151" y="104894"/>
                      <a:pt x="465296" y="82987"/>
                      <a:pt x="490061" y="81082"/>
                    </a:cubicBezTo>
                    <a:cubicBezTo>
                      <a:pt x="513874" y="79177"/>
                      <a:pt x="535781" y="96322"/>
                      <a:pt x="537686" y="121087"/>
                    </a:cubicBezTo>
                    <a:cubicBezTo>
                      <a:pt x="539591" y="145852"/>
                      <a:pt x="522446" y="166807"/>
                      <a:pt x="497681" y="168712"/>
                    </a:cubicBezTo>
                    <a:close/>
                  </a:path>
                </a:pathLst>
              </a:custGeom>
              <a:solidFill>
                <a:srgbClr val="575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251A6D5-8A13-4BB0-BDB3-BD677795D9F9}"/>
                  </a:ext>
                </a:extLst>
              </p:cNvPr>
              <p:cNvSpPr/>
              <p:nvPr/>
            </p:nvSpPr>
            <p:spPr>
              <a:xfrm>
                <a:off x="10100567" y="3350774"/>
                <a:ext cx="590550" cy="476250"/>
              </a:xfrm>
              <a:custGeom>
                <a:avLst/>
                <a:gdLst>
                  <a:gd name="connsiteX0" fmla="*/ 558641 w 590550"/>
                  <a:gd name="connsiteY0" fmla="*/ 470059 h 476250"/>
                  <a:gd name="connsiteX1" fmla="*/ 37624 w 590550"/>
                  <a:gd name="connsiteY1" fmla="*/ 470059 h 476250"/>
                  <a:gd name="connsiteX2" fmla="*/ 7144 w 590550"/>
                  <a:gd name="connsiteY2" fmla="*/ 439579 h 476250"/>
                  <a:gd name="connsiteX3" fmla="*/ 7144 w 590550"/>
                  <a:gd name="connsiteY3" fmla="*/ 98584 h 476250"/>
                  <a:gd name="connsiteX4" fmla="*/ 98584 w 590550"/>
                  <a:gd name="connsiteY4" fmla="*/ 7144 h 476250"/>
                  <a:gd name="connsiteX5" fmla="*/ 498634 w 590550"/>
                  <a:gd name="connsiteY5" fmla="*/ 7144 h 476250"/>
                  <a:gd name="connsiteX6" fmla="*/ 590074 w 590550"/>
                  <a:gd name="connsiteY6" fmla="*/ 98584 h 476250"/>
                  <a:gd name="connsiteX7" fmla="*/ 590074 w 590550"/>
                  <a:gd name="connsiteY7" fmla="*/ 440531 h 476250"/>
                  <a:gd name="connsiteX8" fmla="*/ 558641 w 590550"/>
                  <a:gd name="connsiteY8" fmla="*/ 470059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550" h="476250">
                    <a:moveTo>
                      <a:pt x="558641" y="470059"/>
                    </a:moveTo>
                    <a:lnTo>
                      <a:pt x="37624" y="470059"/>
                    </a:lnTo>
                    <a:cubicBezTo>
                      <a:pt x="20479" y="470059"/>
                      <a:pt x="7144" y="456724"/>
                      <a:pt x="7144" y="439579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498634" y="7144"/>
                    </a:lnTo>
                    <a:cubicBezTo>
                      <a:pt x="549116" y="7144"/>
                      <a:pt x="590074" y="48101"/>
                      <a:pt x="590074" y="98584"/>
                    </a:cubicBezTo>
                    <a:lnTo>
                      <a:pt x="590074" y="440531"/>
                    </a:lnTo>
                    <a:cubicBezTo>
                      <a:pt x="589121" y="456724"/>
                      <a:pt x="574834" y="470059"/>
                      <a:pt x="558641" y="470059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EEFC6E7-82E1-4898-A580-8F3DAE0C689F}"/>
                  </a:ext>
                </a:extLst>
              </p:cNvPr>
              <p:cNvSpPr/>
              <p:nvPr/>
            </p:nvSpPr>
            <p:spPr>
              <a:xfrm>
                <a:off x="10029129" y="3756539"/>
                <a:ext cx="742950" cy="133350"/>
              </a:xfrm>
              <a:custGeom>
                <a:avLst/>
                <a:gdLst>
                  <a:gd name="connsiteX0" fmla="*/ 711994 w 742950"/>
                  <a:gd name="connsiteY0" fmla="*/ 129064 h 133350"/>
                  <a:gd name="connsiteX1" fmla="*/ 37624 w 742950"/>
                  <a:gd name="connsiteY1" fmla="*/ 129064 h 133350"/>
                  <a:gd name="connsiteX2" fmla="*/ 7144 w 742950"/>
                  <a:gd name="connsiteY2" fmla="*/ 98584 h 133350"/>
                  <a:gd name="connsiteX3" fmla="*/ 7144 w 742950"/>
                  <a:gd name="connsiteY3" fmla="*/ 98584 h 133350"/>
                  <a:gd name="connsiteX4" fmla="*/ 98584 w 742950"/>
                  <a:gd name="connsiteY4" fmla="*/ 7144 h 133350"/>
                  <a:gd name="connsiteX5" fmla="*/ 651986 w 742950"/>
                  <a:gd name="connsiteY5" fmla="*/ 7144 h 133350"/>
                  <a:gd name="connsiteX6" fmla="*/ 743426 w 742950"/>
                  <a:gd name="connsiteY6" fmla="*/ 98584 h 133350"/>
                  <a:gd name="connsiteX7" fmla="*/ 743426 w 742950"/>
                  <a:gd name="connsiteY7" fmla="*/ 98584 h 133350"/>
                  <a:gd name="connsiteX8" fmla="*/ 711994 w 742950"/>
                  <a:gd name="connsiteY8" fmla="*/ 12906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2950" h="133350">
                    <a:moveTo>
                      <a:pt x="711994" y="129064"/>
                    </a:moveTo>
                    <a:lnTo>
                      <a:pt x="37624" y="129064"/>
                    </a:lnTo>
                    <a:cubicBezTo>
                      <a:pt x="20479" y="129064"/>
                      <a:pt x="7144" y="115729"/>
                      <a:pt x="7144" y="98584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651986" y="7144"/>
                    </a:lnTo>
                    <a:cubicBezTo>
                      <a:pt x="702469" y="7144"/>
                      <a:pt x="743426" y="48101"/>
                      <a:pt x="743426" y="98584"/>
                    </a:cubicBezTo>
                    <a:lnTo>
                      <a:pt x="743426" y="98584"/>
                    </a:lnTo>
                    <a:cubicBezTo>
                      <a:pt x="742474" y="115729"/>
                      <a:pt x="729139" y="129064"/>
                      <a:pt x="711994" y="12906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ED70865-4F83-470E-93BA-163D8C04A22A}"/>
                  </a:ext>
                </a:extLst>
              </p:cNvPr>
              <p:cNvSpPr/>
              <p:nvPr/>
            </p:nvSpPr>
            <p:spPr>
              <a:xfrm>
                <a:off x="10545384" y="3403162"/>
                <a:ext cx="95250" cy="95250"/>
              </a:xfrm>
              <a:custGeom>
                <a:avLst/>
                <a:gdLst>
                  <a:gd name="connsiteX0" fmla="*/ 94774 w 95250"/>
                  <a:gd name="connsiteY0" fmla="*/ 50959 h 95250"/>
                  <a:gd name="connsiteX1" fmla="*/ 50959 w 95250"/>
                  <a:gd name="connsiteY1" fmla="*/ 94774 h 95250"/>
                  <a:gd name="connsiteX2" fmla="*/ 7144 w 95250"/>
                  <a:gd name="connsiteY2" fmla="*/ 50959 h 95250"/>
                  <a:gd name="connsiteX3" fmla="*/ 50959 w 95250"/>
                  <a:gd name="connsiteY3" fmla="*/ 7144 h 95250"/>
                  <a:gd name="connsiteX4" fmla="*/ 94774 w 95250"/>
                  <a:gd name="connsiteY4" fmla="*/ 509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4774" y="50959"/>
                    </a:move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ubicBezTo>
                      <a:pt x="74771" y="7144"/>
                      <a:pt x="94774" y="27146"/>
                      <a:pt x="94774" y="5095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5F176A-C57F-4B3F-8B6B-63734605DDBF}"/>
                </a:ext>
              </a:extLst>
            </p:cNvPr>
            <p:cNvSpPr/>
            <p:nvPr/>
          </p:nvSpPr>
          <p:spPr>
            <a:xfrm>
              <a:off x="5756927" y="3906027"/>
              <a:ext cx="921134" cy="67808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B0583CA-9EA0-41D0-A0E6-B29755EB5305}"/>
              </a:ext>
            </a:extLst>
          </p:cNvPr>
          <p:cNvGrpSpPr/>
          <p:nvPr/>
        </p:nvGrpSpPr>
        <p:grpSpPr>
          <a:xfrm>
            <a:off x="9584181" y="1774391"/>
            <a:ext cx="288839" cy="288839"/>
            <a:chOff x="10060500" y="2077743"/>
            <a:chExt cx="288839" cy="28883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5A031A6-664E-43E1-8EB1-95736599060F}"/>
                </a:ext>
              </a:extLst>
            </p:cNvPr>
            <p:cNvSpPr/>
            <p:nvPr/>
          </p:nvSpPr>
          <p:spPr>
            <a:xfrm>
              <a:off x="10060500" y="2077743"/>
              <a:ext cx="288839" cy="288839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35A87F6-F868-4195-8777-A68010300BF2}"/>
                </a:ext>
              </a:extLst>
            </p:cNvPr>
            <p:cNvSpPr/>
            <p:nvPr/>
          </p:nvSpPr>
          <p:spPr>
            <a:xfrm>
              <a:off x="10109200" y="2126443"/>
              <a:ext cx="191438" cy="191438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5169DF5-B2FE-418B-9FA8-DB648FD7BDCB}"/>
              </a:ext>
            </a:extLst>
          </p:cNvPr>
          <p:cNvGrpSpPr/>
          <p:nvPr/>
        </p:nvGrpSpPr>
        <p:grpSpPr>
          <a:xfrm>
            <a:off x="5712521" y="1881147"/>
            <a:ext cx="1000609" cy="465288"/>
            <a:chOff x="7729280" y="2195997"/>
            <a:chExt cx="2143740" cy="996849"/>
          </a:xfrm>
          <a:solidFill>
            <a:schemeClr val="accent6"/>
          </a:solidFill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18C6E3E-9C61-4F77-AC05-E1A5C63F096F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402845-C8A8-416A-8551-EE8342896FF0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6" name="그룹 6">
            <a:extLst>
              <a:ext uri="{FF2B5EF4-FFF2-40B4-BE49-F238E27FC236}">
                <a16:creationId xmlns:a16="http://schemas.microsoft.com/office/drawing/2014/main" id="{4568A360-C7E8-4A1D-B4D7-7FC5524FE0AB}"/>
              </a:ext>
            </a:extLst>
          </p:cNvPr>
          <p:cNvGrpSpPr/>
          <p:nvPr/>
        </p:nvGrpSpPr>
        <p:grpSpPr>
          <a:xfrm>
            <a:off x="966564" y="5567550"/>
            <a:ext cx="2262988" cy="396915"/>
            <a:chOff x="1730330" y="5175558"/>
            <a:chExt cx="1742087" cy="3969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9F4D032-C359-44BB-92F3-518E63CA3AF7}"/>
                </a:ext>
              </a:extLst>
            </p:cNvPr>
            <p:cNvSpPr txBox="1"/>
            <p:nvPr/>
          </p:nvSpPr>
          <p:spPr>
            <a:xfrm>
              <a:off x="1730331" y="5387807"/>
              <a:ext cx="173333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Fast, beginner friendly.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6FFEC89-0B8B-4251-BDE8-FF82DEAC16BD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BeautifulSoup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9" name="그룹 4">
            <a:extLst>
              <a:ext uri="{FF2B5EF4-FFF2-40B4-BE49-F238E27FC236}">
                <a16:creationId xmlns:a16="http://schemas.microsoft.com/office/drawing/2014/main" id="{772DBA30-AE58-41A4-80FF-F39245F59E44}"/>
              </a:ext>
            </a:extLst>
          </p:cNvPr>
          <p:cNvGrpSpPr/>
          <p:nvPr/>
        </p:nvGrpSpPr>
        <p:grpSpPr>
          <a:xfrm>
            <a:off x="4964506" y="5568410"/>
            <a:ext cx="2262988" cy="581581"/>
            <a:chOff x="3727326" y="5176417"/>
            <a:chExt cx="1742087" cy="581581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BAD17BF-CC1C-485A-96A7-6A3A27B9336C}"/>
                </a:ext>
              </a:extLst>
            </p:cNvPr>
            <p:cNvSpPr txBox="1"/>
            <p:nvPr/>
          </p:nvSpPr>
          <p:spPr>
            <a:xfrm>
              <a:off x="3727327" y="5388666"/>
              <a:ext cx="173333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500000 rows</a:t>
              </a: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17 columns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806448D-D4BD-4DBC-8E9F-D2D29B65A31A}"/>
                </a:ext>
              </a:extLst>
            </p:cNvPr>
            <p:cNvSpPr txBox="1"/>
            <p:nvPr/>
          </p:nvSpPr>
          <p:spPr>
            <a:xfrm>
              <a:off x="3727326" y="5176417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Dataset</a:t>
              </a:r>
            </a:p>
          </p:txBody>
        </p:sp>
      </p:grpSp>
      <p:grpSp>
        <p:nvGrpSpPr>
          <p:cNvPr id="122" name="그룹 2">
            <a:extLst>
              <a:ext uri="{FF2B5EF4-FFF2-40B4-BE49-F238E27FC236}">
                <a16:creationId xmlns:a16="http://schemas.microsoft.com/office/drawing/2014/main" id="{8B5BF58A-8F4B-4B30-82A7-AF6866FB86B7}"/>
              </a:ext>
            </a:extLst>
          </p:cNvPr>
          <p:cNvGrpSpPr/>
          <p:nvPr/>
        </p:nvGrpSpPr>
        <p:grpSpPr>
          <a:xfrm>
            <a:off x="8962448" y="5569268"/>
            <a:ext cx="2262988" cy="396915"/>
            <a:chOff x="5724322" y="5177276"/>
            <a:chExt cx="1742087" cy="396915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23F3E53-88DC-4854-9F6C-7AB93CEDF5E2}"/>
                </a:ext>
              </a:extLst>
            </p:cNvPr>
            <p:cNvSpPr txBox="1"/>
            <p:nvPr/>
          </p:nvSpPr>
          <p:spPr>
            <a:xfrm>
              <a:off x="5724323" y="5389525"/>
              <a:ext cx="173333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GCP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6EDD153-5304-4EA2-9022-F69D2E728931}"/>
                </a:ext>
              </a:extLst>
            </p:cNvPr>
            <p:cNvSpPr txBox="1"/>
            <p:nvPr/>
          </p:nvSpPr>
          <p:spPr>
            <a:xfrm>
              <a:off x="5724322" y="5177276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Database</a:t>
              </a:r>
            </a:p>
          </p:txBody>
        </p:sp>
      </p:grpSp>
      <p:pic>
        <p:nvPicPr>
          <p:cNvPr id="29" name="Picture 28" descr="Logo, company name&#10;&#10;Description automatically generated">
            <a:extLst>
              <a:ext uri="{FF2B5EF4-FFF2-40B4-BE49-F238E27FC236}">
                <a16:creationId xmlns:a16="http://schemas.microsoft.com/office/drawing/2014/main" id="{B273D8DC-BD5A-4FFB-BE6D-1BA1C5BA4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545" y="1469084"/>
            <a:ext cx="1000609" cy="10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0" y="0"/>
            <a:ext cx="34666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6F66F2-BC4D-4941-B44D-B95954E6879A}"/>
              </a:ext>
            </a:extLst>
          </p:cNvPr>
          <p:cNvCxnSpPr>
            <a:cxnSpLocks/>
          </p:cNvCxnSpPr>
          <p:nvPr/>
        </p:nvCxnSpPr>
        <p:spPr>
          <a:xfrm>
            <a:off x="5537539" y="8530"/>
            <a:ext cx="0" cy="68494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08849F5-B9A5-4367-A534-2AC253F1B5F7}"/>
              </a:ext>
            </a:extLst>
          </p:cNvPr>
          <p:cNvSpPr/>
          <p:nvPr/>
        </p:nvSpPr>
        <p:spPr>
          <a:xfrm>
            <a:off x="5465531" y="1924540"/>
            <a:ext cx="144016" cy="144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54E78F-C9E2-4B33-B462-AE3F63E0572E}"/>
              </a:ext>
            </a:extLst>
          </p:cNvPr>
          <p:cNvSpPr/>
          <p:nvPr/>
        </p:nvSpPr>
        <p:spPr>
          <a:xfrm>
            <a:off x="5465531" y="2900220"/>
            <a:ext cx="144016" cy="1440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E3B362-E247-4767-9ABC-186AEA2B54C0}"/>
              </a:ext>
            </a:extLst>
          </p:cNvPr>
          <p:cNvSpPr/>
          <p:nvPr/>
        </p:nvSpPr>
        <p:spPr>
          <a:xfrm>
            <a:off x="5465531" y="3875900"/>
            <a:ext cx="144016" cy="1440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C59C1B-C083-4A6F-89E5-AB08091DE4D8}"/>
              </a:ext>
            </a:extLst>
          </p:cNvPr>
          <p:cNvSpPr/>
          <p:nvPr/>
        </p:nvSpPr>
        <p:spPr>
          <a:xfrm>
            <a:off x="5465531" y="4851580"/>
            <a:ext cx="144016" cy="1440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6B4364-E3E2-4DA8-BE3C-A614875982EB}"/>
              </a:ext>
            </a:extLst>
          </p:cNvPr>
          <p:cNvSpPr/>
          <p:nvPr/>
        </p:nvSpPr>
        <p:spPr>
          <a:xfrm>
            <a:off x="5465531" y="5827262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Pentagon 9">
            <a:extLst>
              <a:ext uri="{FF2B5EF4-FFF2-40B4-BE49-F238E27FC236}">
                <a16:creationId xmlns:a16="http://schemas.microsoft.com/office/drawing/2014/main" id="{16A964ED-3CF4-4584-8A80-67E3B9F00342}"/>
              </a:ext>
            </a:extLst>
          </p:cNvPr>
          <p:cNvSpPr/>
          <p:nvPr/>
        </p:nvSpPr>
        <p:spPr>
          <a:xfrm>
            <a:off x="3953363" y="175423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772DF0-4EFE-4EDB-A0C5-9A036DFEFA88}"/>
              </a:ext>
            </a:extLst>
          </p:cNvPr>
          <p:cNvSpPr txBox="1"/>
          <p:nvPr/>
        </p:nvSpPr>
        <p:spPr>
          <a:xfrm>
            <a:off x="4097379" y="179649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Null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Pentagon 11">
            <a:extLst>
              <a:ext uri="{FF2B5EF4-FFF2-40B4-BE49-F238E27FC236}">
                <a16:creationId xmlns:a16="http://schemas.microsoft.com/office/drawing/2014/main" id="{F4797709-D835-4CB3-8E9B-74BB5172BAB0}"/>
              </a:ext>
            </a:extLst>
          </p:cNvPr>
          <p:cNvSpPr/>
          <p:nvPr/>
        </p:nvSpPr>
        <p:spPr>
          <a:xfrm>
            <a:off x="3953363" y="272991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07A398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039387-38F7-4AD1-BF36-9BD9D1D2B4FD}"/>
              </a:ext>
            </a:extLst>
          </p:cNvPr>
          <p:cNvSpPr txBox="1"/>
          <p:nvPr/>
        </p:nvSpPr>
        <p:spPr>
          <a:xfrm>
            <a:off x="4097379" y="277217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Type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8" name="Pentagon 13">
            <a:extLst>
              <a:ext uri="{FF2B5EF4-FFF2-40B4-BE49-F238E27FC236}">
                <a16:creationId xmlns:a16="http://schemas.microsoft.com/office/drawing/2014/main" id="{4FF476B8-375A-43FB-AA74-8B322C2561FA}"/>
              </a:ext>
            </a:extLst>
          </p:cNvPr>
          <p:cNvSpPr/>
          <p:nvPr/>
        </p:nvSpPr>
        <p:spPr>
          <a:xfrm>
            <a:off x="3953363" y="370559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5AAFCD-BBA3-45FC-88AC-6235BA95AE7C}"/>
              </a:ext>
            </a:extLst>
          </p:cNvPr>
          <p:cNvSpPr txBox="1"/>
          <p:nvPr/>
        </p:nvSpPr>
        <p:spPr>
          <a:xfrm>
            <a:off x="3863608" y="3758134"/>
            <a:ext cx="144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Duplicates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0" name="Pentagon 15">
            <a:extLst>
              <a:ext uri="{FF2B5EF4-FFF2-40B4-BE49-F238E27FC236}">
                <a16:creationId xmlns:a16="http://schemas.microsoft.com/office/drawing/2014/main" id="{61DB4F7C-4A3E-4CC7-A35B-F7405EF3E9B6}"/>
              </a:ext>
            </a:extLst>
          </p:cNvPr>
          <p:cNvSpPr/>
          <p:nvPr/>
        </p:nvSpPr>
        <p:spPr>
          <a:xfrm>
            <a:off x="3953363" y="468127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D51500-C6D6-4AAF-9913-FECE0460B3F3}"/>
              </a:ext>
            </a:extLst>
          </p:cNvPr>
          <p:cNvSpPr txBox="1"/>
          <p:nvPr/>
        </p:nvSpPr>
        <p:spPr>
          <a:xfrm>
            <a:off x="3917095" y="4733814"/>
            <a:ext cx="1213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5"/>
                </a:solidFill>
                <a:cs typeface="Arial" pitchFamily="34" charset="0"/>
              </a:rPr>
              <a:t>Outliers</a:t>
            </a:r>
            <a:endParaRPr lang="ko-KR" altLang="en-US" sz="20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2" name="Pentagon 17">
            <a:extLst>
              <a:ext uri="{FF2B5EF4-FFF2-40B4-BE49-F238E27FC236}">
                <a16:creationId xmlns:a16="http://schemas.microsoft.com/office/drawing/2014/main" id="{1F9FD3C3-B616-4E18-A59E-B5399108B081}"/>
              </a:ext>
            </a:extLst>
          </p:cNvPr>
          <p:cNvSpPr/>
          <p:nvPr/>
        </p:nvSpPr>
        <p:spPr>
          <a:xfrm>
            <a:off x="3953363" y="5656954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92A87F-5BC4-4746-B515-04224FA1238A}"/>
              </a:ext>
            </a:extLst>
          </p:cNvPr>
          <p:cNvSpPr txBox="1"/>
          <p:nvPr/>
        </p:nvSpPr>
        <p:spPr>
          <a:xfrm>
            <a:off x="3875547" y="5699215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6"/>
                </a:solidFill>
                <a:cs typeface="Arial" pitchFamily="34" charset="0"/>
              </a:rPr>
              <a:t>Encoding</a:t>
            </a:r>
            <a:endParaRPr lang="ko-KR" altLang="en-US" sz="2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764CDD-F06F-4D22-91B6-DCECAF3DE0E6}"/>
              </a:ext>
            </a:extLst>
          </p:cNvPr>
          <p:cNvGrpSpPr/>
          <p:nvPr/>
        </p:nvGrpSpPr>
        <p:grpSpPr>
          <a:xfrm>
            <a:off x="5826099" y="1632328"/>
            <a:ext cx="5779742" cy="743833"/>
            <a:chOff x="-475010" y="1057558"/>
            <a:chExt cx="3859356" cy="74383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4E8E05-3AD2-438B-8A53-9510F37BF822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Missing values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297662-52A4-4DA7-BC65-40154A5C7DB8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Drop all the null apart from media review, I assume whether a book have media review have impact on the price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2577EB8-D918-4CD7-9B7C-9EB5703900E5}"/>
              </a:ext>
            </a:extLst>
          </p:cNvPr>
          <p:cNvGrpSpPr/>
          <p:nvPr/>
        </p:nvGrpSpPr>
        <p:grpSpPr>
          <a:xfrm>
            <a:off x="5826099" y="2608008"/>
            <a:ext cx="5779742" cy="559167"/>
            <a:chOff x="-475010" y="1057558"/>
            <a:chExt cx="3859356" cy="55916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319E98-0C63-4A81-9244-2616DC56DA03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Various data types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B55AD2-1D5C-458F-AC44-7BCA7239EB81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Categorical, float, int, binary.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FD591B6-DA9E-4B2B-9202-EB384936397A}"/>
              </a:ext>
            </a:extLst>
          </p:cNvPr>
          <p:cNvGrpSpPr/>
          <p:nvPr/>
        </p:nvGrpSpPr>
        <p:grpSpPr>
          <a:xfrm>
            <a:off x="5826099" y="3583688"/>
            <a:ext cx="5779742" cy="559167"/>
            <a:chOff x="-475010" y="1057558"/>
            <a:chExt cx="3859356" cy="55916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CCA9D86-98C5-4264-AF46-45A526FB4D96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Checking duplicates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F0DFE2-68A9-43B6-A223-AEA045A57592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8E2BAD7-2345-4DC9-B093-F460DD118DA9}"/>
              </a:ext>
            </a:extLst>
          </p:cNvPr>
          <p:cNvGrpSpPr/>
          <p:nvPr/>
        </p:nvGrpSpPr>
        <p:grpSpPr>
          <a:xfrm>
            <a:off x="5826099" y="4559368"/>
            <a:ext cx="5779742" cy="743833"/>
            <a:chOff x="-475010" y="1057558"/>
            <a:chExt cx="3859356" cy="74383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8CE1E8-9B5E-4E6F-9A6D-23248B9E056A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Some interesting outliers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23C6A1-D2BA-495A-AD1C-025D7F16BC67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most pages are : 793460 worth £100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most weight: 99kg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871BA36-8A2B-437A-8D0D-FAFCEC16C89E}"/>
              </a:ext>
            </a:extLst>
          </p:cNvPr>
          <p:cNvGrpSpPr/>
          <p:nvPr/>
        </p:nvGrpSpPr>
        <p:grpSpPr>
          <a:xfrm>
            <a:off x="5826099" y="5535050"/>
            <a:ext cx="5779742" cy="559167"/>
            <a:chOff x="-475010" y="1057558"/>
            <a:chExt cx="3859356" cy="55916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A702EA-61BF-4C16-9B7A-00E5DF025759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One hot encoding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91E7B5F-7680-41B6-9286-7C260E10CA2C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Encoding categorical data into numerical</a:t>
              </a:r>
            </a:p>
          </p:txBody>
        </p:sp>
      </p:grpSp>
      <p:sp>
        <p:nvSpPr>
          <p:cNvPr id="49" name="Title 3">
            <a:extLst>
              <a:ext uri="{FF2B5EF4-FFF2-40B4-BE49-F238E27FC236}">
                <a16:creationId xmlns:a16="http://schemas.microsoft.com/office/drawing/2014/main" id="{D99876DD-A312-4C15-992F-217B3CD465DC}"/>
              </a:ext>
            </a:extLst>
          </p:cNvPr>
          <p:cNvSpPr txBox="1">
            <a:spLocks/>
          </p:cNvSpPr>
          <p:nvPr/>
        </p:nvSpPr>
        <p:spPr>
          <a:xfrm>
            <a:off x="38101" y="4559368"/>
            <a:ext cx="3536846" cy="17907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bg1"/>
                </a:solidFill>
              </a:rPr>
              <a:t>Data</a:t>
            </a:r>
          </a:p>
          <a:p>
            <a:r>
              <a:rPr lang="en-US" altLang="ko-KR" sz="4800" dirty="0">
                <a:solidFill>
                  <a:schemeClr val="bg1"/>
                </a:solidFill>
              </a:rPr>
              <a:t>preparation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Oval 4">
            <a:extLst>
              <a:ext uri="{FF2B5EF4-FFF2-40B4-BE49-F238E27FC236}">
                <a16:creationId xmlns:a16="http://schemas.microsoft.com/office/drawing/2014/main" id="{607179A8-3BB9-4B8C-B3B5-760E37E0D3FF}"/>
              </a:ext>
            </a:extLst>
          </p:cNvPr>
          <p:cNvSpPr/>
          <p:nvPr/>
        </p:nvSpPr>
        <p:spPr>
          <a:xfrm>
            <a:off x="5465531" y="948860"/>
            <a:ext cx="144016" cy="144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1" name="Pentagon 9">
            <a:extLst>
              <a:ext uri="{FF2B5EF4-FFF2-40B4-BE49-F238E27FC236}">
                <a16:creationId xmlns:a16="http://schemas.microsoft.com/office/drawing/2014/main" id="{2B8003E0-13C2-4D81-9731-98CCAD4260A7}"/>
              </a:ext>
            </a:extLst>
          </p:cNvPr>
          <p:cNvSpPr/>
          <p:nvPr/>
        </p:nvSpPr>
        <p:spPr>
          <a:xfrm>
            <a:off x="3953363" y="77855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04F901-47E1-4F03-A3E3-B4211357380A}"/>
              </a:ext>
            </a:extLst>
          </p:cNvPr>
          <p:cNvSpPr txBox="1"/>
          <p:nvPr/>
        </p:nvSpPr>
        <p:spPr>
          <a:xfrm>
            <a:off x="3953363" y="820813"/>
            <a:ext cx="997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Target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53" name="Group 19">
            <a:extLst>
              <a:ext uri="{FF2B5EF4-FFF2-40B4-BE49-F238E27FC236}">
                <a16:creationId xmlns:a16="http://schemas.microsoft.com/office/drawing/2014/main" id="{2F7F96C3-7AEE-4BC0-B07F-D795709C0D99}"/>
              </a:ext>
            </a:extLst>
          </p:cNvPr>
          <p:cNvGrpSpPr/>
          <p:nvPr/>
        </p:nvGrpSpPr>
        <p:grpSpPr>
          <a:xfrm>
            <a:off x="5826098" y="661817"/>
            <a:ext cx="5779743" cy="923330"/>
            <a:chOff x="-475011" y="1062727"/>
            <a:chExt cx="3859357" cy="92333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352248-E3F2-482C-919F-CDF9ACA91BA3}"/>
                </a:ext>
              </a:extLst>
            </p:cNvPr>
            <p:cNvSpPr txBox="1"/>
            <p:nvPr/>
          </p:nvSpPr>
          <p:spPr>
            <a:xfrm>
              <a:off x="-475011" y="1062727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Choose Target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FB35455-A76A-4E20-B268-44FED123AEBB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Target: price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Eight Features are: categories, pages, weights, review stars, number of reviews, book format, media reviews (based on common sense)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Visual EDA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2996B5F8-C9EB-4E6F-B814-53B1DD3F65BA}"/>
              </a:ext>
            </a:extLst>
          </p:cNvPr>
          <p:cNvSpPr txBox="1">
            <a:spLocks/>
          </p:cNvSpPr>
          <p:nvPr/>
        </p:nvSpPr>
        <p:spPr>
          <a:xfrm>
            <a:off x="2641878" y="1225946"/>
            <a:ext cx="6996000" cy="5293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Scatter plot between price and each </a:t>
            </a:r>
            <a:r>
              <a:rPr lang="en-GB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feaure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직사각형 1">
            <a:extLst>
              <a:ext uri="{FF2B5EF4-FFF2-40B4-BE49-F238E27FC236}">
                <a16:creationId xmlns:a16="http://schemas.microsoft.com/office/drawing/2014/main" id="{5DE560C5-792C-4F14-9F44-9558CCF8CE0D}"/>
              </a:ext>
            </a:extLst>
          </p:cNvPr>
          <p:cNvSpPr/>
          <p:nvPr/>
        </p:nvSpPr>
        <p:spPr>
          <a:xfrm>
            <a:off x="1128614" y="5116105"/>
            <a:ext cx="187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X: pages</a:t>
            </a:r>
          </a:p>
          <a:p>
            <a:pPr algn="ctr"/>
            <a:r>
              <a:rPr lang="en-US" altLang="ko-KR" sz="1400" dirty="0"/>
              <a:t>Y: price</a:t>
            </a:r>
          </a:p>
        </p:txBody>
      </p:sp>
      <p:sp>
        <p:nvSpPr>
          <p:cNvPr id="29" name="직사각형 38">
            <a:extLst>
              <a:ext uri="{FF2B5EF4-FFF2-40B4-BE49-F238E27FC236}">
                <a16:creationId xmlns:a16="http://schemas.microsoft.com/office/drawing/2014/main" id="{116398D1-253D-45D9-A289-97602F80EF19}"/>
              </a:ext>
            </a:extLst>
          </p:cNvPr>
          <p:cNvSpPr/>
          <p:nvPr/>
        </p:nvSpPr>
        <p:spPr>
          <a:xfrm>
            <a:off x="3818410" y="5116104"/>
            <a:ext cx="1980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X: number of review stars</a:t>
            </a:r>
          </a:p>
          <a:p>
            <a:pPr algn="ctr"/>
            <a:r>
              <a:rPr lang="en-US" altLang="ko-KR" sz="1200" dirty="0"/>
              <a:t>Y: price</a:t>
            </a:r>
          </a:p>
        </p:txBody>
      </p:sp>
      <p:sp>
        <p:nvSpPr>
          <p:cNvPr id="30" name="직사각형 39">
            <a:extLst>
              <a:ext uri="{FF2B5EF4-FFF2-40B4-BE49-F238E27FC236}">
                <a16:creationId xmlns:a16="http://schemas.microsoft.com/office/drawing/2014/main" id="{B58DAA97-BF7C-4E22-A1DB-59FDCE9D345E}"/>
              </a:ext>
            </a:extLst>
          </p:cNvPr>
          <p:cNvSpPr/>
          <p:nvPr/>
        </p:nvSpPr>
        <p:spPr>
          <a:xfrm>
            <a:off x="6468416" y="5116104"/>
            <a:ext cx="1980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X: book weight</a:t>
            </a:r>
          </a:p>
          <a:p>
            <a:pPr algn="ctr"/>
            <a:r>
              <a:rPr lang="en-US" altLang="ko-KR" sz="1200" dirty="0"/>
              <a:t>Y: price</a:t>
            </a:r>
          </a:p>
        </p:txBody>
      </p:sp>
      <p:sp>
        <p:nvSpPr>
          <p:cNvPr id="31" name="직사각형 40">
            <a:extLst>
              <a:ext uri="{FF2B5EF4-FFF2-40B4-BE49-F238E27FC236}">
                <a16:creationId xmlns:a16="http://schemas.microsoft.com/office/drawing/2014/main" id="{471D7D09-8724-4055-AFA8-61F2B86B9D11}"/>
              </a:ext>
            </a:extLst>
          </p:cNvPr>
          <p:cNvSpPr/>
          <p:nvPr/>
        </p:nvSpPr>
        <p:spPr>
          <a:xfrm>
            <a:off x="9118422" y="5116104"/>
            <a:ext cx="1980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X: book format</a:t>
            </a:r>
          </a:p>
          <a:p>
            <a:pPr algn="ctr"/>
            <a:r>
              <a:rPr lang="en-US" altLang="ko-KR" sz="1200" dirty="0"/>
              <a:t>Y: price</a:t>
            </a:r>
          </a:p>
        </p:txBody>
      </p:sp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636EEE93-1724-4334-9C05-D9B4051113E6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/>
          <a:srcRect t="2578" b="2578"/>
          <a:stretch>
            <a:fillRect/>
          </a:stretch>
        </p:blipFill>
        <p:spPr>
          <a:xfrm>
            <a:off x="583464" y="2235200"/>
            <a:ext cx="2835685" cy="2550616"/>
          </a:xfrm>
          <a:prstGeom prst="rect">
            <a:avLst/>
          </a:prstGeom>
        </p:spPr>
      </p:pic>
      <p:pic>
        <p:nvPicPr>
          <p:cNvPr id="46" name="Picture Placeholder 45">
            <a:extLst>
              <a:ext uri="{FF2B5EF4-FFF2-40B4-BE49-F238E27FC236}">
                <a16:creationId xmlns:a16="http://schemas.microsoft.com/office/drawing/2014/main" id="{71577E0D-E0D9-4D1F-9FE8-B1FB37C6125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t="1553" b="1553"/>
          <a:stretch>
            <a:fillRect/>
          </a:stretch>
        </p:blipFill>
        <p:spPr>
          <a:xfrm>
            <a:off x="6297455" y="2159219"/>
            <a:ext cx="2751162" cy="2562855"/>
          </a:xfrm>
          <a:prstGeom prst="rect">
            <a:avLst/>
          </a:prstGeom>
        </p:spPr>
      </p:pic>
      <p:pic>
        <p:nvPicPr>
          <p:cNvPr id="47" name="Picture Placeholder 46">
            <a:extLst>
              <a:ext uri="{FF2B5EF4-FFF2-40B4-BE49-F238E27FC236}">
                <a16:creationId xmlns:a16="http://schemas.microsoft.com/office/drawing/2014/main" id="{56423F8D-3299-45F0-A514-16CD087106C2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4"/>
          <a:srcRect t="1076" b="1076"/>
          <a:stretch>
            <a:fillRect/>
          </a:stretch>
        </p:blipFill>
        <p:spPr>
          <a:xfrm>
            <a:off x="9048617" y="2120753"/>
            <a:ext cx="2835684" cy="2639786"/>
          </a:xfrm>
          <a:prstGeom prst="rect">
            <a:avLst/>
          </a:prstGeom>
        </p:spPr>
      </p:pic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2BD63154-82DE-4DF7-ABCC-584E7B0795B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6488F58-63E2-4D88-AC47-3647B51BB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4728" y="2216763"/>
            <a:ext cx="2864527" cy="254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B2CDD5D-B379-4354-88D1-33EDDFE024BE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/>
          <a:srcRect t="8558" b="8558"/>
          <a:stretch>
            <a:fillRect/>
          </a:stretch>
        </p:blipFill>
        <p:spPr>
          <a:xfrm>
            <a:off x="1422281" y="1991065"/>
            <a:ext cx="3668205" cy="3299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14CD97-CB97-41F6-B7FA-AD70D6E21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539" y="1917490"/>
            <a:ext cx="4054253" cy="337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4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6670E60-B09E-4B8A-AE01-A9BDBAD672DB}"/>
              </a:ext>
            </a:extLst>
          </p:cNvPr>
          <p:cNvSpPr txBox="1"/>
          <p:nvPr/>
        </p:nvSpPr>
        <p:spPr>
          <a:xfrm>
            <a:off x="952728" y="629303"/>
            <a:ext cx="343332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559FC1-FAC5-4D0C-9D28-A3F739D60C03}"/>
              </a:ext>
            </a:extLst>
          </p:cNvPr>
          <p:cNvSpPr txBox="1"/>
          <p:nvPr/>
        </p:nvSpPr>
        <p:spPr>
          <a:xfrm>
            <a:off x="952728" y="1325285"/>
            <a:ext cx="3433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274BAE-95AB-493C-BC1A-80206697520B}"/>
              </a:ext>
            </a:extLst>
          </p:cNvPr>
          <p:cNvSpPr txBox="1"/>
          <p:nvPr/>
        </p:nvSpPr>
        <p:spPr>
          <a:xfrm>
            <a:off x="1001971" y="2282876"/>
            <a:ext cx="32894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P-value help with feature selection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AA2C50-F75E-4DD9-9614-6FAFD03B75EA}"/>
              </a:ext>
            </a:extLst>
          </p:cNvPr>
          <p:cNvSpPr/>
          <p:nvPr/>
        </p:nvSpPr>
        <p:spPr>
          <a:xfrm>
            <a:off x="1001971" y="1993137"/>
            <a:ext cx="338328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B3F5C-4523-4B91-B7C7-6BB84FEA4DA1}"/>
              </a:ext>
            </a:extLst>
          </p:cNvPr>
          <p:cNvSpPr txBox="1"/>
          <p:nvPr/>
        </p:nvSpPr>
        <p:spPr>
          <a:xfrm>
            <a:off x="1001971" y="3901056"/>
            <a:ext cx="128402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drop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6780D7-95FC-472E-82B8-F83641D1FEB0}"/>
              </a:ext>
            </a:extLst>
          </p:cNvPr>
          <p:cNvSpPr txBox="1"/>
          <p:nvPr/>
        </p:nvSpPr>
        <p:spPr>
          <a:xfrm>
            <a:off x="952728" y="4378570"/>
            <a:ext cx="446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Number of reviews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1C750DA-C50B-4049-BEEC-368F789EEBFB}"/>
                  </a:ext>
                </a:extLst>
              </p14:cNvPr>
              <p14:cNvContentPartPr/>
              <p14:nvPr/>
            </p14:nvContentPartPr>
            <p14:xfrm>
              <a:off x="10627611" y="3245974"/>
              <a:ext cx="444600" cy="189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1C750DA-C50B-4049-BEEC-368F789EEB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8971" y="3237334"/>
                <a:ext cx="4622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C21767A-C289-4F63-A450-87815266BA94}"/>
                  </a:ext>
                </a:extLst>
              </p14:cNvPr>
              <p14:cNvContentPartPr/>
              <p14:nvPr/>
            </p14:nvContentPartPr>
            <p14:xfrm>
              <a:off x="6775971" y="3205294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C21767A-C289-4F63-A450-87815266BA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66971" y="31966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E1A84F9-9B05-44BB-97B7-697F4838E403}"/>
                  </a:ext>
                </a:extLst>
              </p14:cNvPr>
              <p14:cNvContentPartPr/>
              <p14:nvPr/>
            </p14:nvContentPartPr>
            <p14:xfrm>
              <a:off x="7434411" y="2715334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E1A84F9-9B05-44BB-97B7-697F4838E4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25771" y="27066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A187FC6-F94A-4112-B49D-98B7EC0B9BED}"/>
                  </a:ext>
                </a:extLst>
              </p14:cNvPr>
              <p14:cNvContentPartPr/>
              <p14:nvPr/>
            </p14:nvContentPartPr>
            <p14:xfrm>
              <a:off x="7842651" y="2960494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A187FC6-F94A-4112-B49D-98B7EC0B9B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33651" y="29518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C94D478-66C2-48D0-8F02-B43D196DF40B}"/>
                  </a:ext>
                </a:extLst>
              </p14:cNvPr>
              <p14:cNvContentPartPr/>
              <p14:nvPr/>
            </p14:nvContentPartPr>
            <p14:xfrm>
              <a:off x="8017251" y="2323654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C94D478-66C2-48D0-8F02-B43D196DF4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08251" y="231501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DB292D-4C7D-46F1-9B9A-643DDF7D7239}"/>
                  </a:ext>
                </a:extLst>
              </p14:cNvPr>
              <p14:cNvContentPartPr/>
              <p14:nvPr/>
            </p14:nvContentPartPr>
            <p14:xfrm>
              <a:off x="10599171" y="3787054"/>
              <a:ext cx="501120" cy="203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DB292D-4C7D-46F1-9B9A-643DDF7D72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90531" y="3778054"/>
                <a:ext cx="518760" cy="2206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635471-FBC6-4BD2-A082-722B3DBE78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DA0577-2735-491F-BBA5-FDE0581D89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0800000" flipH="1" flipV="1">
            <a:off x="4799349" y="1281364"/>
            <a:ext cx="6974636" cy="321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3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selection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EF1E83-6401-4E0F-A0A5-D305B85FF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466123"/>
              </p:ext>
            </p:extLst>
          </p:nvPr>
        </p:nvGraphicFramePr>
        <p:xfrm>
          <a:off x="905608" y="2747964"/>
          <a:ext cx="10380784" cy="2595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3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2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A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B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C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D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F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06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G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7563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3C4E75-16CB-4ABE-9E96-4BB8B9487465}"/>
              </a:ext>
            </a:extLst>
          </p:cNvPr>
          <p:cNvSpPr txBox="1"/>
          <p:nvPr/>
        </p:nvSpPr>
        <p:spPr>
          <a:xfrm>
            <a:off x="6831044" y="1721194"/>
            <a:ext cx="13681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P-value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Oval 21">
            <a:extLst>
              <a:ext uri="{FF2B5EF4-FFF2-40B4-BE49-F238E27FC236}">
                <a16:creationId xmlns:a16="http://schemas.microsoft.com/office/drawing/2014/main" id="{910B4ED6-C7DF-40F6-A0FD-D601A1538FF0}"/>
              </a:ext>
            </a:extLst>
          </p:cNvPr>
          <p:cNvSpPr>
            <a:spLocks noChangeAspect="1"/>
          </p:cNvSpPr>
          <p:nvPr/>
        </p:nvSpPr>
        <p:spPr>
          <a:xfrm>
            <a:off x="7207106" y="1108895"/>
            <a:ext cx="452743" cy="45652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C3B3B-4EDC-4D22-8245-40E898ED9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58" y="2246301"/>
            <a:ext cx="9122228" cy="438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Train/Test Split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8D85C2-EEB8-44B9-9DB7-401C127DCEBC}"/>
              </a:ext>
            </a:extLst>
          </p:cNvPr>
          <p:cNvGrpSpPr/>
          <p:nvPr/>
        </p:nvGrpSpPr>
        <p:grpSpPr>
          <a:xfrm>
            <a:off x="1183686" y="1661363"/>
            <a:ext cx="4264394" cy="4313485"/>
            <a:chOff x="369152" y="1617134"/>
            <a:chExt cx="3546035" cy="358685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9FF700-40F9-4DC5-8239-9340121F75AF}"/>
                </a:ext>
              </a:extLst>
            </p:cNvPr>
            <p:cNvGrpSpPr/>
            <p:nvPr/>
          </p:nvGrpSpPr>
          <p:grpSpPr>
            <a:xfrm>
              <a:off x="926950" y="1617134"/>
              <a:ext cx="2049224" cy="852218"/>
              <a:chOff x="926950" y="1617134"/>
              <a:chExt cx="2049224" cy="852218"/>
            </a:xfrm>
          </p:grpSpPr>
          <p:sp>
            <p:nvSpPr>
              <p:cNvPr id="28" name="Rectangle 14">
                <a:extLst>
                  <a:ext uri="{FF2B5EF4-FFF2-40B4-BE49-F238E27FC236}">
                    <a16:creationId xmlns:a16="http://schemas.microsoft.com/office/drawing/2014/main" id="{3EEF846D-1D7E-4C66-BD94-0D644B3487CB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" name="Right Triangle 13">
                <a:extLst>
                  <a:ext uri="{FF2B5EF4-FFF2-40B4-BE49-F238E27FC236}">
                    <a16:creationId xmlns:a16="http://schemas.microsoft.com/office/drawing/2014/main" id="{FFABDEA5-01DB-4DBB-BF31-AB1D121E058D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30" name="Rectangle 24">
                <a:extLst>
                  <a:ext uri="{FF2B5EF4-FFF2-40B4-BE49-F238E27FC236}">
                    <a16:creationId xmlns:a16="http://schemas.microsoft.com/office/drawing/2014/main" id="{441EA17A-F5D1-4DED-B2AC-6DA782B9A42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0573" y="1797574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" name="Rectangle 41">
                <a:extLst>
                  <a:ext uri="{FF2B5EF4-FFF2-40B4-BE49-F238E27FC236}">
                    <a16:creationId xmlns:a16="http://schemas.microsoft.com/office/drawing/2014/main" id="{ADE58B9D-720F-48F2-AA3A-A71FEB4C83B9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Isosceles Triangle 3">
                <a:extLst>
                  <a:ext uri="{FF2B5EF4-FFF2-40B4-BE49-F238E27FC236}">
                    <a16:creationId xmlns:a16="http://schemas.microsoft.com/office/drawing/2014/main" id="{8E42EF85-FE1B-45DE-AE1F-79933CEAD97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16513" y="2030577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0DA4EAA-E3C6-4C9B-B604-02A3295AEC07}"/>
                </a:ext>
              </a:extLst>
            </p:cNvPr>
            <p:cNvGrpSpPr/>
            <p:nvPr/>
          </p:nvGrpSpPr>
          <p:grpSpPr>
            <a:xfrm rot="4990866">
              <a:off x="2464466" y="2788531"/>
              <a:ext cx="2049224" cy="852218"/>
              <a:chOff x="926950" y="1617134"/>
              <a:chExt cx="2049224" cy="852218"/>
            </a:xfrm>
          </p:grpSpPr>
          <p:sp>
            <p:nvSpPr>
              <p:cNvPr id="23" name="Rectangle 14">
                <a:extLst>
                  <a:ext uri="{FF2B5EF4-FFF2-40B4-BE49-F238E27FC236}">
                    <a16:creationId xmlns:a16="http://schemas.microsoft.com/office/drawing/2014/main" id="{9A9772C1-D116-442E-B7D7-A6A2E15CEEE6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Right Triangle 13">
                <a:extLst>
                  <a:ext uri="{FF2B5EF4-FFF2-40B4-BE49-F238E27FC236}">
                    <a16:creationId xmlns:a16="http://schemas.microsoft.com/office/drawing/2014/main" id="{6175A2C8-A409-4FC7-9D4C-951D461228CD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4FDC459-73CE-4D43-BD41-572A5DB7287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0573" y="1797574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5F55D3DF-7AAD-4103-AED0-E95A2E55F047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Isosceles Triangle 3">
                <a:extLst>
                  <a:ext uri="{FF2B5EF4-FFF2-40B4-BE49-F238E27FC236}">
                    <a16:creationId xmlns:a16="http://schemas.microsoft.com/office/drawing/2014/main" id="{C293701C-A5D6-4828-97F5-B8A59D6F854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16513" y="2030577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992C8BF-8D41-4470-A8F2-4C33D63BA4CE}"/>
                </a:ext>
              </a:extLst>
            </p:cNvPr>
            <p:cNvGrpSpPr/>
            <p:nvPr/>
          </p:nvGrpSpPr>
          <p:grpSpPr>
            <a:xfrm rot="10066674">
              <a:off x="1444650" y="4351773"/>
              <a:ext cx="2063339" cy="852218"/>
              <a:chOff x="926950" y="1617134"/>
              <a:chExt cx="2063339" cy="852218"/>
            </a:xfrm>
          </p:grpSpPr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B77F3669-C56F-471D-9AC3-650A0CF38770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Right Triangle 13">
                <a:extLst>
                  <a:ext uri="{FF2B5EF4-FFF2-40B4-BE49-F238E27FC236}">
                    <a16:creationId xmlns:a16="http://schemas.microsoft.com/office/drawing/2014/main" id="{8E132027-5FF0-4582-A3ED-235C755E5FF3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ectangle 24">
                <a:extLst>
                  <a:ext uri="{FF2B5EF4-FFF2-40B4-BE49-F238E27FC236}">
                    <a16:creationId xmlns:a16="http://schemas.microsoft.com/office/drawing/2014/main" id="{C5FF7976-0661-41C2-9A51-0384512134F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7865" y="1808900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Rectangle 41">
                <a:extLst>
                  <a:ext uri="{FF2B5EF4-FFF2-40B4-BE49-F238E27FC236}">
                    <a16:creationId xmlns:a16="http://schemas.microsoft.com/office/drawing/2014/main" id="{B8108857-74D5-4070-B374-633A7EEA782C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" name="Isosceles Triangle 3">
                <a:extLst>
                  <a:ext uri="{FF2B5EF4-FFF2-40B4-BE49-F238E27FC236}">
                    <a16:creationId xmlns:a16="http://schemas.microsoft.com/office/drawing/2014/main" id="{5E0E3344-AC04-43BC-B00A-8E2C7141368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30628" y="1965414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A397016-433A-4DEE-B44C-7A2DBD5CF558}"/>
                </a:ext>
              </a:extLst>
            </p:cNvPr>
            <p:cNvGrpSpPr/>
            <p:nvPr/>
          </p:nvGrpSpPr>
          <p:grpSpPr>
            <a:xfrm rot="15054074">
              <a:off x="-267551" y="3562253"/>
              <a:ext cx="2125623" cy="852218"/>
              <a:chOff x="926950" y="1617134"/>
              <a:chExt cx="2125623" cy="852218"/>
            </a:xfrm>
          </p:grpSpPr>
          <p:sp>
            <p:nvSpPr>
              <p:cNvPr id="13" name="Rectangle 14">
                <a:extLst>
                  <a:ext uri="{FF2B5EF4-FFF2-40B4-BE49-F238E27FC236}">
                    <a16:creationId xmlns:a16="http://schemas.microsoft.com/office/drawing/2014/main" id="{0C3372B0-64AA-4EBC-9DCA-0F9F537EC11B}"/>
                  </a:ext>
                </a:extLst>
              </p:cNvPr>
              <p:cNvSpPr/>
              <p:nvPr/>
            </p:nvSpPr>
            <p:spPr>
              <a:xfrm rot="19949266">
                <a:off x="1199615" y="1717912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ight Triangle 13">
                <a:extLst>
                  <a:ext uri="{FF2B5EF4-FFF2-40B4-BE49-F238E27FC236}">
                    <a16:creationId xmlns:a16="http://schemas.microsoft.com/office/drawing/2014/main" id="{C0717919-AF36-45E5-A600-97F68101F421}"/>
                  </a:ext>
                </a:extLst>
              </p:cNvPr>
              <p:cNvSpPr/>
              <p:nvPr/>
            </p:nvSpPr>
            <p:spPr>
              <a:xfrm>
                <a:off x="1823542" y="1617134"/>
                <a:ext cx="50405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Rectangle 24">
                <a:extLst>
                  <a:ext uri="{FF2B5EF4-FFF2-40B4-BE49-F238E27FC236}">
                    <a16:creationId xmlns:a16="http://schemas.microsoft.com/office/drawing/2014/main" id="{ECAC6E6F-921E-4909-935D-7BA527066B2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2307865" y="1808900"/>
                <a:ext cx="456968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EB91A285-202B-4F84-BB4C-3E98985E2B10}"/>
                  </a:ext>
                </a:extLst>
              </p:cNvPr>
              <p:cNvSpPr>
                <a:spLocks/>
              </p:cNvSpPr>
              <p:nvPr/>
            </p:nvSpPr>
            <p:spPr>
              <a:xfrm rot="19192674">
                <a:off x="926950" y="2109352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Isosceles Triangle 3">
                <a:extLst>
                  <a:ext uri="{FF2B5EF4-FFF2-40B4-BE49-F238E27FC236}">
                    <a16:creationId xmlns:a16="http://schemas.microsoft.com/office/drawing/2014/main" id="{B46BA477-90E7-42AD-848C-6F67F8349A3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229245">
                <a:off x="2692912" y="1965188"/>
                <a:ext cx="35966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6E8DD38E-A1EF-436E-BD57-552ECF4D82C7}"/>
                </a:ext>
              </a:extLst>
            </p:cNvPr>
            <p:cNvSpPr/>
            <p:nvPr/>
          </p:nvSpPr>
          <p:spPr>
            <a:xfrm rot="18143891">
              <a:off x="423487" y="2403381"/>
              <a:ext cx="531261" cy="531261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AE81AFA-4908-4EAD-B090-A2B6C04F45EB}"/>
              </a:ext>
            </a:extLst>
          </p:cNvPr>
          <p:cNvGrpSpPr/>
          <p:nvPr/>
        </p:nvGrpSpPr>
        <p:grpSpPr>
          <a:xfrm>
            <a:off x="1643342" y="2228300"/>
            <a:ext cx="3184899" cy="3184899"/>
            <a:chOff x="1510528" y="1366070"/>
            <a:chExt cx="3431329" cy="34313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44DD309-F87B-411D-96FD-37F43471B796}"/>
                </a:ext>
              </a:extLst>
            </p:cNvPr>
            <p:cNvSpPr/>
            <p:nvPr/>
          </p:nvSpPr>
          <p:spPr>
            <a:xfrm>
              <a:off x="1510528" y="1366070"/>
              <a:ext cx="3431329" cy="3431329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CB4BA79-F3D7-4FED-BE63-51CDC2F704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9854" y="1388027"/>
              <a:ext cx="3411797" cy="3337560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B1FF6FD-2619-4F0D-810D-2D8887299DC6}"/>
              </a:ext>
            </a:extLst>
          </p:cNvPr>
          <p:cNvSpPr/>
          <p:nvPr/>
        </p:nvSpPr>
        <p:spPr>
          <a:xfrm>
            <a:off x="2275875" y="2971175"/>
            <a:ext cx="344032" cy="25325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C156DC1-96FE-4950-ADF0-0DC6D07056D4}"/>
              </a:ext>
            </a:extLst>
          </p:cNvPr>
          <p:cNvSpPr/>
          <p:nvPr/>
        </p:nvSpPr>
        <p:spPr>
          <a:xfrm>
            <a:off x="2110361" y="4269398"/>
            <a:ext cx="349322" cy="257152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93BC60F-FA33-4E1C-92D0-9B25C211F40A}"/>
              </a:ext>
            </a:extLst>
          </p:cNvPr>
          <p:cNvSpPr/>
          <p:nvPr/>
        </p:nvSpPr>
        <p:spPr>
          <a:xfrm>
            <a:off x="2568259" y="4678774"/>
            <a:ext cx="275326" cy="202680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F4F4B8-7E75-42CB-BED0-1F3E42860402}"/>
              </a:ext>
            </a:extLst>
          </p:cNvPr>
          <p:cNvSpPr/>
          <p:nvPr/>
        </p:nvSpPr>
        <p:spPr>
          <a:xfrm>
            <a:off x="3799695" y="3841493"/>
            <a:ext cx="302885" cy="222967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00FB742-3215-48B8-BD77-3A8ED3C15107}"/>
              </a:ext>
            </a:extLst>
          </p:cNvPr>
          <p:cNvSpPr/>
          <p:nvPr/>
        </p:nvSpPr>
        <p:spPr>
          <a:xfrm>
            <a:off x="4462891" y="4102971"/>
            <a:ext cx="324852" cy="23913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D4B3499-DCC1-455A-A8A4-064B612D2060}"/>
              </a:ext>
            </a:extLst>
          </p:cNvPr>
          <p:cNvSpPr/>
          <p:nvPr/>
        </p:nvSpPr>
        <p:spPr>
          <a:xfrm>
            <a:off x="3131015" y="2375026"/>
            <a:ext cx="291369" cy="214490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A50EB87-A6BD-4F41-A5F7-A80BBF71D7AF}"/>
              </a:ext>
            </a:extLst>
          </p:cNvPr>
          <p:cNvSpPr/>
          <p:nvPr/>
        </p:nvSpPr>
        <p:spPr>
          <a:xfrm>
            <a:off x="4112372" y="2869205"/>
            <a:ext cx="324852" cy="23913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0DD7454-737E-4F66-97B1-11EC0133FAB0}"/>
              </a:ext>
            </a:extLst>
          </p:cNvPr>
          <p:cNvSpPr/>
          <p:nvPr/>
        </p:nvSpPr>
        <p:spPr>
          <a:xfrm>
            <a:off x="2545396" y="4098372"/>
            <a:ext cx="324852" cy="23913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DBBFD9A-7047-4C44-B66E-0682DF5F6D46}"/>
              </a:ext>
            </a:extLst>
          </p:cNvPr>
          <p:cNvSpPr/>
          <p:nvPr/>
        </p:nvSpPr>
        <p:spPr>
          <a:xfrm>
            <a:off x="1737360" y="3276496"/>
            <a:ext cx="344032" cy="25325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8A05E0-4572-4F73-AFA4-FDE9A9F6DA17}"/>
              </a:ext>
            </a:extLst>
          </p:cNvPr>
          <p:cNvSpPr txBox="1"/>
          <p:nvPr/>
        </p:nvSpPr>
        <p:spPr>
          <a:xfrm>
            <a:off x="6657868" y="1468784"/>
            <a:ext cx="1874740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700" b="1" dirty="0">
                <a:solidFill>
                  <a:srgbClr val="262626"/>
                </a:solidFill>
                <a:cs typeface="Arial" pitchFamily="34" charset="0"/>
              </a:rPr>
              <a:t>Train </a:t>
            </a:r>
            <a:r>
              <a:rPr lang="en-US" altLang="ko-KR" sz="2700" b="1" dirty="0">
                <a:solidFill>
                  <a:schemeClr val="accent4"/>
                </a:solidFill>
                <a:cs typeface="Arial" pitchFamily="34" charset="0"/>
              </a:rPr>
              <a:t>Test</a:t>
            </a:r>
            <a:endParaRPr lang="ko-KR" altLang="en-US" sz="27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790F80A-C064-4A82-A8ED-B244CD0F147B}"/>
              </a:ext>
            </a:extLst>
          </p:cNvPr>
          <p:cNvGrpSpPr/>
          <p:nvPr/>
        </p:nvGrpSpPr>
        <p:grpSpPr>
          <a:xfrm rot="5400000">
            <a:off x="6334590" y="1572098"/>
            <a:ext cx="301202" cy="301202"/>
            <a:chOff x="4972700" y="3925047"/>
            <a:chExt cx="391388" cy="391388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5D7D24E-A1DA-4D1F-87BE-F9C9E4970C53}"/>
                </a:ext>
              </a:extLst>
            </p:cNvPr>
            <p:cNvSpPr/>
            <p:nvPr/>
          </p:nvSpPr>
          <p:spPr>
            <a:xfrm>
              <a:off x="4972700" y="3925047"/>
              <a:ext cx="391388" cy="3913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52" name="Chevron 27">
              <a:extLst>
                <a:ext uri="{FF2B5EF4-FFF2-40B4-BE49-F238E27FC236}">
                  <a16:creationId xmlns:a16="http://schemas.microsoft.com/office/drawing/2014/main" id="{53271625-8A84-45C6-81E4-AA7E03DBC42E}"/>
                </a:ext>
              </a:extLst>
            </p:cNvPr>
            <p:cNvSpPr/>
            <p:nvPr/>
          </p:nvSpPr>
          <p:spPr>
            <a:xfrm>
              <a:off x="5096925" y="4011172"/>
              <a:ext cx="157394" cy="215077"/>
            </a:xfrm>
            <a:prstGeom prst="chevron">
              <a:avLst>
                <a:gd name="adj" fmla="val 59907"/>
              </a:avLst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6A505619-A3C6-421E-920B-14350A363CB3}"/>
              </a:ext>
            </a:extLst>
          </p:cNvPr>
          <p:cNvSpPr txBox="1"/>
          <p:nvPr/>
        </p:nvSpPr>
        <p:spPr>
          <a:xfrm>
            <a:off x="9703224" y="3196221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7%</a:t>
            </a:r>
          </a:p>
        </p:txBody>
      </p:sp>
      <p:sp>
        <p:nvSpPr>
          <p:cNvPr id="56" name="Oval 57">
            <a:extLst>
              <a:ext uri="{FF2B5EF4-FFF2-40B4-BE49-F238E27FC236}">
                <a16:creationId xmlns:a16="http://schemas.microsoft.com/office/drawing/2014/main" id="{D9A68ACF-7A3F-4449-A35C-FD53F463380F}"/>
              </a:ext>
            </a:extLst>
          </p:cNvPr>
          <p:cNvSpPr/>
          <p:nvPr/>
        </p:nvSpPr>
        <p:spPr>
          <a:xfrm>
            <a:off x="7674429" y="5039179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A809CE-2D2C-4365-AE2A-FA859D4C3498}"/>
              </a:ext>
            </a:extLst>
          </p:cNvPr>
          <p:cNvSpPr txBox="1"/>
          <p:nvPr/>
        </p:nvSpPr>
        <p:spPr>
          <a:xfrm>
            <a:off x="9043964" y="5129978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cs typeface="Arial" pitchFamily="34" charset="0"/>
              </a:rPr>
              <a:t>StandardScaler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E0275D-0A2F-4944-A235-5224105FA559}"/>
              </a:ext>
            </a:extLst>
          </p:cNvPr>
          <p:cNvSpPr txBox="1"/>
          <p:nvPr/>
        </p:nvSpPr>
        <p:spPr>
          <a:xfrm>
            <a:off x="8948960" y="5584080"/>
            <a:ext cx="2022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solidFill>
                  <a:srgbClr val="555555"/>
                </a:solidFill>
                <a:effectLst/>
                <a:latin typeface="Helvetica Neue"/>
              </a:rPr>
              <a:t>Subtracting the mean value or </a:t>
            </a:r>
            <a:r>
              <a:rPr lang="en-GB" sz="1200" b="0" i="0" dirty="0" err="1">
                <a:solidFill>
                  <a:srgbClr val="555555"/>
                </a:solidFill>
                <a:effectLst/>
                <a:latin typeface="Helvetica Neue"/>
              </a:rPr>
              <a:t>centering</a:t>
            </a:r>
            <a:r>
              <a:rPr lang="en-GB" sz="1200" b="0" i="0" dirty="0">
                <a:solidFill>
                  <a:srgbClr val="555555"/>
                </a:solidFill>
                <a:effectLst/>
                <a:latin typeface="Helvetica Neue"/>
              </a:rPr>
              <a:t> the data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59" name="Oval 73">
            <a:extLst>
              <a:ext uri="{FF2B5EF4-FFF2-40B4-BE49-F238E27FC236}">
                <a16:creationId xmlns:a16="http://schemas.microsoft.com/office/drawing/2014/main" id="{977C48DF-5DBB-4E2D-BE63-A1E1C60BF1C1}"/>
              </a:ext>
            </a:extLst>
          </p:cNvPr>
          <p:cNvSpPr/>
          <p:nvPr/>
        </p:nvSpPr>
        <p:spPr>
          <a:xfrm>
            <a:off x="5539471" y="5039179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FD5497-7079-4222-9931-12CBB9E4F4B1}"/>
              </a:ext>
            </a:extLst>
          </p:cNvPr>
          <p:cNvSpPr txBox="1"/>
          <p:nvPr/>
        </p:nvSpPr>
        <p:spPr>
          <a:xfrm>
            <a:off x="6045760" y="5134680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cs typeface="Arial" pitchFamily="34" charset="0"/>
              </a:rPr>
              <a:t>MinMax</a:t>
            </a:r>
            <a:r>
              <a:rPr lang="en-US" altLang="ko-KR" sz="1200" b="1" dirty="0">
                <a:cs typeface="Arial" pitchFamily="34" charset="0"/>
              </a:rPr>
              <a:t> Scaler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6548D0D-0D60-43D8-9504-A6A1230FC001}"/>
              </a:ext>
            </a:extLst>
          </p:cNvPr>
          <p:cNvSpPr txBox="1"/>
          <p:nvPr/>
        </p:nvSpPr>
        <p:spPr>
          <a:xfrm>
            <a:off x="5539472" y="5596320"/>
            <a:ext cx="2022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solidFill>
                  <a:srgbClr val="555555"/>
                </a:solidFill>
                <a:effectLst/>
                <a:latin typeface="Helvetica Neue"/>
              </a:rPr>
              <a:t> All values are within the new range of 0 and 1.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62" name="Rectangle 16">
            <a:extLst>
              <a:ext uri="{FF2B5EF4-FFF2-40B4-BE49-F238E27FC236}">
                <a16:creationId xmlns:a16="http://schemas.microsoft.com/office/drawing/2014/main" id="{54C7B83D-0629-43FF-89B4-C7D4282EC10C}"/>
              </a:ext>
            </a:extLst>
          </p:cNvPr>
          <p:cNvSpPr/>
          <p:nvPr/>
        </p:nvSpPr>
        <p:spPr>
          <a:xfrm rot="2700000">
            <a:off x="5692878" y="5126988"/>
            <a:ext cx="163086" cy="29238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Rectangle 9">
            <a:extLst>
              <a:ext uri="{FF2B5EF4-FFF2-40B4-BE49-F238E27FC236}">
                <a16:creationId xmlns:a16="http://schemas.microsoft.com/office/drawing/2014/main" id="{90F31019-3357-4D37-8951-0DE10A78ECB8}"/>
              </a:ext>
            </a:extLst>
          </p:cNvPr>
          <p:cNvSpPr/>
          <p:nvPr/>
        </p:nvSpPr>
        <p:spPr>
          <a:xfrm>
            <a:off x="8657030" y="5153175"/>
            <a:ext cx="254766" cy="2384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201C69-1889-45A4-B923-0F66873A5B51}"/>
              </a:ext>
            </a:extLst>
          </p:cNvPr>
          <p:cNvSpPr txBox="1"/>
          <p:nvPr/>
        </p:nvSpPr>
        <p:spPr>
          <a:xfrm>
            <a:off x="6007471" y="4247784"/>
            <a:ext cx="526756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Data normalisation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1CCFB-465F-4165-BCFF-2164CBCA1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503" y="2223245"/>
            <a:ext cx="5333502" cy="7030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6E90FC-798A-4212-8663-E14DCC337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28" y="1993098"/>
            <a:ext cx="4261485" cy="14816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80F561-6D5C-4CF4-AA61-D057508D3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3" y="3907173"/>
            <a:ext cx="4361378" cy="154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Helvetica Neue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PU MIAO</cp:lastModifiedBy>
  <cp:revision>84</cp:revision>
  <dcterms:created xsi:type="dcterms:W3CDTF">2020-01-20T05:08:25Z</dcterms:created>
  <dcterms:modified xsi:type="dcterms:W3CDTF">2021-06-02T14:24:04Z</dcterms:modified>
</cp:coreProperties>
</file>