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348" r:id="rId4"/>
    <p:sldId id="356" r:id="rId5"/>
    <p:sldId id="357" r:id="rId6"/>
    <p:sldId id="358" r:id="rId7"/>
    <p:sldId id="359" r:id="rId8"/>
    <p:sldId id="360" r:id="rId9"/>
    <p:sldId id="3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5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12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Feb 4, Java Loops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due this evening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survey (so we can know how much time you're spending and which resources you're using)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Includes degree planning assignment (used in all lower division CSE courses)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Thursday, same logistics/general policy as last time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		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1</a:t>
            </a:r>
          </a:p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		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next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		3		1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		3		2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		2		3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		2		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	2		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12		24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		6		24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6		12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		2		8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6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static int factorial1(int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("factorial1("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factorial1(5)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		1		1</a:t>
            </a:r>
          </a:p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		1		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rows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print for factorial(5)?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3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factorial2(int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("factorial2("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factorial2(5)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		1		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5		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next 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5		15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		20		60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		100		300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		3		15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tracing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factorial2(int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("factorial2(" + n + ")");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before\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ttotal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after");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1)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("\t\t" + total);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F886EC-C67F-C54E-9E21-D97FF5941241}"/>
              </a:ext>
            </a:extLst>
          </p:cNvPr>
          <p:cNvSpPr/>
          <p:nvPr/>
        </p:nvSpPr>
        <p:spPr>
          <a:xfrm>
            <a:off x="6999215" y="16746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factorial2(5)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total before	total after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		1		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5		20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	20		60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972587" y="3429000"/>
            <a:ext cx="5219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row that will print?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		120		120 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		120		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		120		120</a:t>
            </a:r>
          </a:p>
          <a:p>
            <a:pPr marL="342900" indent="-342900">
              <a:buFontTx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		60		120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342900" indent="-342900"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6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factorial3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Change update expression to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1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factorial3(int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611861" y="2274838"/>
            <a:ext cx="5219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factorial3(5)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times will the loop body 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1-4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above/error</a:t>
            </a:r>
          </a:p>
        </p:txBody>
      </p:sp>
    </p:spTree>
    <p:extLst>
      <p:ext uri="{BB962C8B-B14F-4D97-AF65-F5344CB8AC3E}">
        <p14:creationId xmlns:p14="http://schemas.microsoft.com/office/powerpoint/2010/main" val="421238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for Loops – factorial4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67763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factorial4(int 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total = 1;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-= 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94840-7D86-6042-B4EF-2132D2A097AC}"/>
              </a:ext>
            </a:extLst>
          </p:cNvPr>
          <p:cNvSpPr/>
          <p:nvPr/>
        </p:nvSpPr>
        <p:spPr>
          <a:xfrm>
            <a:off x="6611861" y="2274838"/>
            <a:ext cx="5219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factorial4(5)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times will the loop body run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 times</a:t>
            </a:r>
          </a:p>
          <a:p>
            <a:pPr marL="342900" indent="-342900">
              <a:buAutoNum type="alphaUcPeriod"/>
            </a:pP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1-4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6 times</a:t>
            </a:r>
          </a:p>
          <a:p>
            <a:pPr marL="342900" indent="-342900"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above/error</a:t>
            </a:r>
          </a:p>
        </p:txBody>
      </p:sp>
    </p:spTree>
    <p:extLst>
      <p:ext uri="{BB962C8B-B14F-4D97-AF65-F5344CB8AC3E}">
        <p14:creationId xmlns:p14="http://schemas.microsoft.com/office/powerpoint/2010/main" val="10142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23228</TotalTime>
  <Words>1110</Words>
  <Application>Microsoft Macintosh PowerPoint</Application>
  <PresentationFormat>Widescreen</PresentationFormat>
  <Paragraphs>162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Java for Loops – tracing</vt:lpstr>
      <vt:lpstr>Java for Loops – tracing 2</vt:lpstr>
      <vt:lpstr>Java for Loops – tracing 3</vt:lpstr>
      <vt:lpstr>Java for Loops – tracing 4</vt:lpstr>
      <vt:lpstr>Java for Loops – tracing 5</vt:lpstr>
      <vt:lpstr>Java for Loops – factorial3</vt:lpstr>
      <vt:lpstr>Java for Loops – factorial4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476</cp:revision>
  <dcterms:created xsi:type="dcterms:W3CDTF">2020-01-06T20:28:19Z</dcterms:created>
  <dcterms:modified xsi:type="dcterms:W3CDTF">2020-02-04T16:55:54Z</dcterms:modified>
</cp:coreProperties>
</file>