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7"/>
    <p:restoredTop sz="95588"/>
  </p:normalViewPr>
  <p:slideViewPr>
    <p:cSldViewPr snapToGrid="0" snapToObjects="1">
      <p:cViewPr varScale="1">
        <p:scale>
          <a:sx n="168" d="100"/>
          <a:sy n="168" d="100"/>
        </p:scale>
        <p:origin x="10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oogle Shape;70;p14">
            <a:extLst>
              <a:ext uri="{FF2B5EF4-FFF2-40B4-BE49-F238E27FC236}">
                <a16:creationId xmlns:a16="http://schemas.microsoft.com/office/drawing/2014/main" id="{EA6186B7-C169-244E-9EED-C3EACDD42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111208"/>
              </p:ext>
            </p:extLst>
          </p:nvPr>
        </p:nvGraphicFramePr>
        <p:xfrm>
          <a:off x="73995" y="76091"/>
          <a:ext cx="6510900" cy="801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 err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reduceVolume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)</a:t>
                      </a:r>
                      <a:endParaRPr sz="1200" dirty="0"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array of integers representing a sound and returns a new array of integers representing the same sound, just quieter by a factor of 10.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28F7254-6E4B-6A48-89EF-2568C3307A1F}"/>
              </a:ext>
            </a:extLst>
          </p:cNvPr>
          <p:cNvSpPr/>
          <p:nvPr/>
        </p:nvSpPr>
        <p:spPr>
          <a:xfrm>
            <a:off x="73995" y="952741"/>
            <a:ext cx="3827445" cy="7971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class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SoundExamples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reduceVolume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+= 1)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halfSound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static int[] faster(int[] sound) {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new int[                 ];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for(int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           ;                ;              ) {</a:t>
            </a:r>
          </a:p>
          <a:p>
            <a:pPr lvl="0"/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/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[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i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] =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}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return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fasterSound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public static void main(String[]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args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 {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{220, -1000, 40};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expect = {22, -100, 4};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quieted =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soundQuiet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startSound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(expect));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(quieted));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halved =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firstHalf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exHalf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(halved));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5, -3, 2, 1, 6};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fasted = faster(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beforeFast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int[]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= {4, -3, 1};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("Expected:\t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exFast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));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 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System.out.println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("Actual:\t " + </a:t>
            </a:r>
            <a:r>
              <a:rPr lang="en-US" sz="800" dirty="0" err="1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Arrays.toString</a:t>
            </a: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(fasted));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  }</a:t>
            </a:r>
          </a:p>
          <a:p>
            <a:pPr lvl="0">
              <a:buClr>
                <a:schemeClr val="dk1"/>
              </a:buClr>
              <a:buSzPts val="1100"/>
            </a:pPr>
            <a:endParaRPr lang="en-US" sz="800" dirty="0">
              <a:solidFill>
                <a:schemeClr val="dk1"/>
              </a:solidFill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Roboto Mono"/>
                <a:cs typeface="Consolas" panose="020B0609020204030204" pitchFamily="49" charset="0"/>
                <a:sym typeface="Roboto Mono"/>
              </a:rPr>
              <a:t>}</a:t>
            </a:r>
            <a:endParaRPr lang="en-US" sz="800" dirty="0">
              <a:latin typeface="Consolas" panose="020B0609020204030204" pitchFamily="49" charset="0"/>
              <a:ea typeface="Roboto Mono"/>
              <a:cs typeface="Consolas" panose="020B0609020204030204" pitchFamily="49" charset="0"/>
              <a:sym typeface="Roboto Mono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8BCAD-BFE5-7B43-B931-242568722B41}"/>
              </a:ext>
            </a:extLst>
          </p:cNvPr>
          <p:cNvSpPr/>
          <p:nvPr/>
        </p:nvSpPr>
        <p:spPr>
          <a:xfrm>
            <a:off x="3901439" y="952741"/>
            <a:ext cx="288256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-cp lib/*:.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SoundExamples.java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$ java –cp lib/*:.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SoundExamples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214B5-CA26-404D-9083-4FE237E37A27}"/>
              </a:ext>
            </a:extLst>
          </p:cNvPr>
          <p:cNvSpPr txBox="1"/>
          <p:nvPr/>
        </p:nvSpPr>
        <p:spPr>
          <a:xfrm>
            <a:off x="2583179" y="8677933"/>
            <a:ext cx="1318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SoundExamples.java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59;p13">
            <a:extLst>
              <a:ext uri="{FF2B5EF4-FFF2-40B4-BE49-F238E27FC236}">
                <a16:creationId xmlns:a16="http://schemas.microsoft.com/office/drawing/2014/main" id="{608F64A9-22F0-2143-9F4A-6DE3A53A6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388057"/>
              </p:ext>
            </p:extLst>
          </p:nvPr>
        </p:nvGraphicFramePr>
        <p:xfrm>
          <a:off x="77400" y="183878"/>
          <a:ext cx="6703200" cy="2823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CSE8ALib.readSound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path)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 path to a file expected to be in .wav format and produces an int array representing the sound recorded in that file.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CSE8ALib.play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(int[] sound)</a:t>
                      </a:r>
                      <a:endParaRPr sz="12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Takes an int array representing a sound and plays it (using the computer's speakers / headphones), returns true if the operation was performed successfully and false otherwise.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CSE8ALib.explore</a:t>
                      </a:r>
                      <a:r>
                        <a:rPr lang="en" sz="12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int[] sound)</a:t>
                      </a:r>
                      <a:endParaRPr sz="1200"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Takes an int array representing a sound and opens a window that displays the sound waveform along with sampled values, returns true if the operation was performed successfully and false otherwise.</a:t>
                      </a:r>
                      <a:endParaRPr sz="12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EFAE9EF-7FEB-C544-9AAB-3E55F6A8D640}"/>
              </a:ext>
            </a:extLst>
          </p:cNvPr>
          <p:cNvSpPr/>
          <p:nvPr/>
        </p:nvSpPr>
        <p:spPr>
          <a:xfrm>
            <a:off x="77400" y="3096550"/>
            <a:ext cx="31257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 = &lt;value&gt;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0DD7E-B52A-1E44-BBDF-11BEF8A3E9BA}"/>
              </a:ext>
            </a:extLst>
          </p:cNvPr>
          <p:cNvSpPr/>
          <p:nvPr/>
        </p:nvSpPr>
        <p:spPr>
          <a:xfrm>
            <a:off x="77400" y="3471101"/>
            <a:ext cx="2877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Array update</a:t>
            </a:r>
            <a:r>
              <a:rPr lang="en-US" sz="800" dirty="0"/>
              <a:t> or </a:t>
            </a:r>
            <a:r>
              <a:rPr lang="en-US" sz="800" i="1" dirty="0"/>
              <a:t>Array assignment</a:t>
            </a:r>
            <a:r>
              <a:rPr lang="en-US" sz="800" dirty="0"/>
              <a:t>:</a:t>
            </a:r>
          </a:p>
          <a:p>
            <a:r>
              <a:rPr lang="en-US" sz="800" dirty="0"/>
              <a:t>Updates the array on the heap </a:t>
            </a:r>
            <a:r>
              <a:rPr lang="en-US" sz="800" b="1" dirty="0"/>
              <a:t>referenced by</a:t>
            </a:r>
            <a:r>
              <a:rPr lang="en-US" sz="800" dirty="0"/>
              <a:t> the &lt;array&gt; expression to have the given &lt;value&gt; at &lt;index&gt;.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6BE19-59D0-7140-B04C-2D4D728D46AA}"/>
              </a:ext>
            </a:extLst>
          </p:cNvPr>
          <p:cNvSpPr/>
          <p:nvPr/>
        </p:nvSpPr>
        <p:spPr>
          <a:xfrm>
            <a:off x="3234156" y="3095734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&lt;type&gt;[] &lt;name&gt; = { &lt;e1&gt;, &lt;e2&gt;, ... };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0D5D0-BC19-5543-8D3F-CE4E1B7FDA98}"/>
              </a:ext>
            </a:extLst>
          </p:cNvPr>
          <p:cNvSpPr/>
          <p:nvPr/>
        </p:nvSpPr>
        <p:spPr>
          <a:xfrm>
            <a:off x="3234156" y="3490873"/>
            <a:ext cx="30655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Creates an </a:t>
            </a:r>
            <a:r>
              <a:rPr lang="en-US" sz="800" b="1" dirty="0"/>
              <a:t>array</a:t>
            </a:r>
            <a:r>
              <a:rPr lang="en-US" sz="800" dirty="0"/>
              <a:t> and stores it in the variable &lt;name&gt;.</a:t>
            </a:r>
          </a:p>
          <a:p>
            <a:endParaRPr lang="en-US" sz="800" dirty="0"/>
          </a:p>
          <a:p>
            <a:r>
              <a:rPr lang="en-US" sz="800" dirty="0"/>
              <a:t>All elements e1, e2, must have the given type.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i="1" dirty="0"/>
              <a:t>Array lookup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Arrays can be indexed as in Python. &lt;index&gt; should evaluate to an int, and &lt;array&gt; to an array value. Indices start at 0.</a:t>
            </a:r>
          </a:p>
          <a:p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52F71-9DE2-DD48-9F28-9885073EB772}"/>
              </a:ext>
            </a:extLst>
          </p:cNvPr>
          <p:cNvSpPr/>
          <p:nvPr/>
        </p:nvSpPr>
        <p:spPr>
          <a:xfrm>
            <a:off x="3234155" y="4352768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&lt;array&gt;[&lt;index&gt;]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07E961-7759-5F46-9C00-A59BB0D50ABE}"/>
              </a:ext>
            </a:extLst>
          </p:cNvPr>
          <p:cNvSpPr/>
          <p:nvPr/>
        </p:nvSpPr>
        <p:spPr>
          <a:xfrm>
            <a:off x="77401" y="4169053"/>
            <a:ext cx="3065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/>
          </a:p>
          <a:p>
            <a:r>
              <a:rPr lang="en-US" sz="800" dirty="0"/>
              <a:t>Creates a new array on the heap of the given size, and returns a reference to it. The size can be any expression that evaluates to an int.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1FBA6-521B-5D43-B152-0F384CCAFE15}"/>
              </a:ext>
            </a:extLst>
          </p:cNvPr>
          <p:cNvSpPr/>
          <p:nvPr/>
        </p:nvSpPr>
        <p:spPr>
          <a:xfrm>
            <a:off x="77400" y="3994260"/>
            <a:ext cx="3766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new &lt;type&gt;[&lt;size&gt;]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13107-8E4C-6B4C-81E6-12131E7124E0}"/>
              </a:ext>
            </a:extLst>
          </p:cNvPr>
          <p:cNvSpPr/>
          <p:nvPr/>
        </p:nvSpPr>
        <p:spPr>
          <a:xfrm>
            <a:off x="246098" y="6041380"/>
            <a:ext cx="635282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Creation Template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get much more creative than this, but this template describes a lot of methods that create</a:t>
            </a:r>
          </a:p>
          <a:p>
            <a:r>
              <a:rPr lang="en-US" sz="10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return new arrays based on their argument values.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(...) {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int size = &lt;decide on size&gt;;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int[]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int[size];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for(int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1) {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&lt;expression to compute value based on params and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newArray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23005</TotalTime>
  <Words>809</Words>
  <Application>Microsoft Macintosh PowerPoint</Application>
  <PresentationFormat>Letter Paper (8.5x11 in)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574</cp:revision>
  <cp:lastPrinted>2020-02-11T01:52:15Z</cp:lastPrinted>
  <dcterms:created xsi:type="dcterms:W3CDTF">2020-01-06T20:36:11Z</dcterms:created>
  <dcterms:modified xsi:type="dcterms:W3CDTF">2020-02-11T03:52:07Z</dcterms:modified>
</cp:coreProperties>
</file>