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347" r:id="rId3"/>
    <p:sldId id="267" r:id="rId4"/>
    <p:sldId id="348" r:id="rId5"/>
    <p:sldId id="349" r:id="rId6"/>
    <p:sldId id="350" r:id="rId7"/>
    <p:sldId id="352" r:id="rId8"/>
    <p:sldId id="353" r:id="rId9"/>
    <p:sldId id="351" r:id="rId10"/>
    <p:sldId id="354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12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30, More Java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phaseOfWater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static 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temp)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96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&lt;Implement </a:t>
            </a:r>
            <a:r>
              <a:rPr lang="en-US" sz="1600" dirty="0" err="1"/>
              <a:t>phaseOfWater</a:t>
            </a:r>
            <a:r>
              <a:rPr lang="en-US" sz="1600"/>
              <a:t> together&gt;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8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66C7F6-45CD-4540-9949-57F6A6EF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39" y="0"/>
            <a:ext cx="4742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Chapter 4 due tomorrow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PA4 released, due next Tuesday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next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str, int length)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isLongerThan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n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39800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str, int length)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5795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str, int length)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How should we fill in the body of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HINT: Are any useful methods defined on your handout?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6952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str, int length)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true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7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str, int length)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8)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false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A5940-AF65-AD44-818F-13B8A42B65FA}"/>
              </a:ext>
            </a:extLst>
          </p:cNvPr>
          <p:cNvSpPr txBox="1"/>
          <p:nvPr/>
        </p:nvSpPr>
        <p:spPr>
          <a:xfrm>
            <a:off x="6845417" y="109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phaseOfWater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temp)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phase, 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3479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21957</TotalTime>
  <Words>865</Words>
  <Application>Microsoft Macintosh PowerPoint</Application>
  <PresentationFormat>Widescreen</PresentationFormat>
  <Paragraphs>160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PowerPoint Presentation</vt:lpstr>
      <vt:lpstr>Upcoming Due Dates</vt:lpstr>
      <vt:lpstr>Java vs. Python – isLongerThan arguments</vt:lpstr>
      <vt:lpstr>Java vs. Python – isLongerThan return type</vt:lpstr>
      <vt:lpstr>Java vs. Python – isLongerThan method body</vt:lpstr>
      <vt:lpstr>Java vs. Python – assert question</vt:lpstr>
      <vt:lpstr>Java vs. Python – assert question 2</vt:lpstr>
      <vt:lpstr>Java vs. Python – phaseOfWater arguments</vt:lpstr>
      <vt:lpstr>Java vs. Python – phaseOfWater return type</vt:lpstr>
      <vt:lpstr>Java vs. Python – isLongerThan method 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432</cp:revision>
  <dcterms:created xsi:type="dcterms:W3CDTF">2020-01-06T20:28:19Z</dcterms:created>
  <dcterms:modified xsi:type="dcterms:W3CDTF">2020-01-30T18:15:31Z</dcterms:modified>
</cp:coreProperties>
</file>