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8" r:id="rId4"/>
    <p:sldId id="289" r:id="rId5"/>
    <p:sldId id="277" r:id="rId6"/>
    <p:sldId id="290" r:id="rId7"/>
    <p:sldId id="271" r:id="rId8"/>
    <p:sldId id="291" r:id="rId9"/>
    <p:sldId id="295" r:id="rId10"/>
    <p:sldId id="296" r:id="rId11"/>
    <p:sldId id="292" r:id="rId12"/>
    <p:sldId id="293" r:id="rId13"/>
    <p:sldId id="294" r:id="rId14"/>
    <p:sldId id="297" r:id="rId15"/>
    <p:sldId id="298" r:id="rId16"/>
    <p:sldId id="300" r:id="rId17"/>
    <p:sldId id="299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/>
    <p:restoredTop sz="93503"/>
  </p:normalViewPr>
  <p:slideViewPr>
    <p:cSldViewPr snapToGrid="0" snapToObjects="1">
      <p:cViewPr varScale="1">
        <p:scale>
          <a:sx n="141" d="100"/>
          <a:sy n="141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14, Booleans &amp; If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 and less than 20?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 and (a &lt; 20)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20) and 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&gt;= 20) or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and B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&lt;= 20) or (a &lt;= 10) # would be True based on question, still different than A and B (try 5 and 20)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5DB8D-3E2A-3F43-8519-1081013861FA}"/>
              </a:ext>
            </a:extLst>
          </p:cNvPr>
          <p:cNvSpPr txBox="1"/>
          <p:nvPr/>
        </p:nvSpPr>
        <p:spPr>
          <a:xfrm>
            <a:off x="955895" y="5152944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048D7-9EBB-A84B-85EB-05E8280CC26B}"/>
              </a:ext>
            </a:extLst>
          </p:cNvPr>
          <p:cNvSpPr txBox="1"/>
          <p:nvPr/>
        </p:nvSpPr>
        <p:spPr>
          <a:xfrm>
            <a:off x="3657225" y="5152944"/>
            <a:ext cx="1704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4 &gt;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7012C-8F56-C54F-BCB7-94C461D1ADA1}"/>
              </a:ext>
            </a:extLst>
          </p:cNvPr>
          <p:cNvSpPr txBox="1"/>
          <p:nvPr/>
        </p:nvSpPr>
        <p:spPr>
          <a:xfrm>
            <a:off x="5942491" y="5152944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2C3BC-805B-E043-96F4-0F4553946C8D}"/>
              </a:ext>
            </a:extLst>
          </p:cNvPr>
          <p:cNvSpPr txBox="1"/>
          <p:nvPr/>
        </p:nvSpPr>
        <p:spPr>
          <a:xfrm>
            <a:off x="8112492" y="515446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960EA5-41A8-4F4A-B18A-903931DBF889}"/>
              </a:ext>
            </a:extLst>
          </p:cNvPr>
          <p:cNvSpPr/>
          <p:nvPr/>
        </p:nvSpPr>
        <p:spPr>
          <a:xfrm>
            <a:off x="3045436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2B1F091-A496-C143-B0F6-227CB26AAE2E}"/>
              </a:ext>
            </a:extLst>
          </p:cNvPr>
          <p:cNvSpPr/>
          <p:nvPr/>
        </p:nvSpPr>
        <p:spPr>
          <a:xfrm>
            <a:off x="5401224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1CB4CD9-4D45-0344-A7D7-710F67C3B466}"/>
              </a:ext>
            </a:extLst>
          </p:cNvPr>
          <p:cNvSpPr/>
          <p:nvPr/>
        </p:nvSpPr>
        <p:spPr>
          <a:xfrm>
            <a:off x="7581600" y="5223849"/>
            <a:ext cx="479834" cy="22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we write the function, what are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("apple", 6) # expect False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("two", 2) # expect True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("four", 4) # expect False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r>
              <a:rPr lang="en-US" dirty="0"/>
              <a:t>Now let's try writing the function.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("apple", 6) # expect False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("two", 2) # expect True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is_longer_than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("four", 4) # expect False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</a:t>
            </a:r>
            <a:r>
              <a:rPr lang="en-US" dirty="0" err="1"/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takes a string s and a number n and returns True if the string contains more than n characters.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(Practice on your own)</a:t>
            </a:r>
          </a:p>
        </p:txBody>
      </p:sp>
    </p:spTree>
    <p:extLst>
      <p:ext uri="{BB962C8B-B14F-4D97-AF65-F5344CB8AC3E}">
        <p14:creationId xmlns:p14="http://schemas.microsoft.com/office/powerpoint/2010/main" val="6004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5800-EE5D-4446-BA56-22DB32CA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(or If Blocks)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ADB9-381C-E64E-A8D8-207E6D94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155E52-F9AE-1F49-B960-90F7A5E7F5BA}"/>
              </a:ext>
            </a:extLst>
          </p:cNvPr>
          <p:cNvCxnSpPr>
            <a:cxnSpLocks/>
          </p:cNvCxnSpPr>
          <p:nvPr/>
        </p:nvCxnSpPr>
        <p:spPr>
          <a:xfrm flipH="1">
            <a:off x="5438899" y="2682371"/>
            <a:ext cx="2291937" cy="5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41BA28-B762-854F-A88E-317634F19866}"/>
              </a:ext>
            </a:extLst>
          </p:cNvPr>
          <p:cNvCxnSpPr>
            <a:cxnSpLocks/>
          </p:cNvCxnSpPr>
          <p:nvPr/>
        </p:nvCxnSpPr>
        <p:spPr>
          <a:xfrm flipH="1" flipV="1">
            <a:off x="3146258" y="5000193"/>
            <a:ext cx="1271363" cy="49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47BCB-3BAE-4549-B9A9-9F02B74DF390}"/>
              </a:ext>
            </a:extLst>
          </p:cNvPr>
          <p:cNvSpPr txBox="1"/>
          <p:nvPr/>
        </p:nvSpPr>
        <p:spPr>
          <a:xfrm>
            <a:off x="5548782" y="2085769"/>
            <a:ext cx="505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F3AC4-5B3E-1C43-A1A9-79195F7EFBA0}"/>
              </a:ext>
            </a:extLst>
          </p:cNvPr>
          <p:cNvSpPr txBox="1"/>
          <p:nvPr/>
        </p:nvSpPr>
        <p:spPr>
          <a:xfrm>
            <a:off x="4517434" y="5264021"/>
            <a:ext cx="264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</p:spTree>
    <p:extLst>
      <p:ext uri="{BB962C8B-B14F-4D97-AF65-F5344CB8AC3E}">
        <p14:creationId xmlns:p14="http://schemas.microsoft.com/office/powerpoint/2010/main" val="257595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 0: return n *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else: return 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79168-0242-004F-BC9A-4E61A135B930}"/>
              </a:ext>
            </a:extLst>
          </p:cNvPr>
          <p:cNvSpPr/>
          <p:nvPr/>
        </p:nvSpPr>
        <p:spPr>
          <a:xfrm>
            <a:off x="370610" y="5703738"/>
            <a:ext cx="1489364" cy="338554"/>
          </a:xfrm>
          <a:custGeom>
            <a:avLst/>
            <a:gdLst>
              <a:gd name="connsiteX0" fmla="*/ 0 w 1489364"/>
              <a:gd name="connsiteY0" fmla="*/ 0 h 338554"/>
              <a:gd name="connsiteX1" fmla="*/ 526242 w 1489364"/>
              <a:gd name="connsiteY1" fmla="*/ 0 h 338554"/>
              <a:gd name="connsiteX2" fmla="*/ 1037590 w 1489364"/>
              <a:gd name="connsiteY2" fmla="*/ 0 h 338554"/>
              <a:gd name="connsiteX3" fmla="*/ 1489364 w 1489364"/>
              <a:gd name="connsiteY3" fmla="*/ 0 h 338554"/>
              <a:gd name="connsiteX4" fmla="*/ 1489364 w 1489364"/>
              <a:gd name="connsiteY4" fmla="*/ 338554 h 338554"/>
              <a:gd name="connsiteX5" fmla="*/ 1022697 w 1489364"/>
              <a:gd name="connsiteY5" fmla="*/ 338554 h 338554"/>
              <a:gd name="connsiteX6" fmla="*/ 526242 w 1489364"/>
              <a:gd name="connsiteY6" fmla="*/ 338554 h 338554"/>
              <a:gd name="connsiteX7" fmla="*/ 0 w 1489364"/>
              <a:gd name="connsiteY7" fmla="*/ 338554 h 338554"/>
              <a:gd name="connsiteX8" fmla="*/ 0 w 1489364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364" h="338554" fill="none" extrusionOk="0">
                <a:moveTo>
                  <a:pt x="0" y="0"/>
                </a:moveTo>
                <a:cubicBezTo>
                  <a:pt x="185327" y="-15832"/>
                  <a:pt x="356074" y="2880"/>
                  <a:pt x="526242" y="0"/>
                </a:cubicBezTo>
                <a:cubicBezTo>
                  <a:pt x="696410" y="-2880"/>
                  <a:pt x="928418" y="9939"/>
                  <a:pt x="1037590" y="0"/>
                </a:cubicBezTo>
                <a:cubicBezTo>
                  <a:pt x="1146762" y="-9939"/>
                  <a:pt x="1293445" y="-6801"/>
                  <a:pt x="1489364" y="0"/>
                </a:cubicBezTo>
                <a:cubicBezTo>
                  <a:pt x="1496190" y="115344"/>
                  <a:pt x="1495896" y="246378"/>
                  <a:pt x="1489364" y="338554"/>
                </a:cubicBezTo>
                <a:cubicBezTo>
                  <a:pt x="1390673" y="331935"/>
                  <a:pt x="1151216" y="324374"/>
                  <a:pt x="1022697" y="338554"/>
                </a:cubicBezTo>
                <a:cubicBezTo>
                  <a:pt x="894178" y="352734"/>
                  <a:pt x="681206" y="336593"/>
                  <a:pt x="526242" y="338554"/>
                </a:cubicBezTo>
                <a:cubicBezTo>
                  <a:pt x="371279" y="340515"/>
                  <a:pt x="122802" y="36486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489364" h="338554" stroke="0" extrusionOk="0">
                <a:moveTo>
                  <a:pt x="0" y="0"/>
                </a:moveTo>
                <a:cubicBezTo>
                  <a:pt x="208082" y="19434"/>
                  <a:pt x="241694" y="12767"/>
                  <a:pt x="481561" y="0"/>
                </a:cubicBezTo>
                <a:cubicBezTo>
                  <a:pt x="721428" y="-12767"/>
                  <a:pt x="818940" y="6205"/>
                  <a:pt x="933335" y="0"/>
                </a:cubicBezTo>
                <a:cubicBezTo>
                  <a:pt x="1047730" y="-6205"/>
                  <a:pt x="1280942" y="-13646"/>
                  <a:pt x="1489364" y="0"/>
                </a:cubicBezTo>
                <a:cubicBezTo>
                  <a:pt x="1480930" y="98340"/>
                  <a:pt x="1478479" y="172793"/>
                  <a:pt x="1489364" y="338554"/>
                </a:cubicBezTo>
                <a:cubicBezTo>
                  <a:pt x="1264179" y="337498"/>
                  <a:pt x="1123840" y="359371"/>
                  <a:pt x="1022697" y="338554"/>
                </a:cubicBezTo>
                <a:cubicBezTo>
                  <a:pt x="921554" y="317737"/>
                  <a:pt x="656451" y="338533"/>
                  <a:pt x="496455" y="338554"/>
                </a:cubicBezTo>
                <a:cubicBezTo>
                  <a:pt x="336459" y="338575"/>
                  <a:pt x="204372" y="359653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C4261-CB94-8645-A1D4-33201EFEBD82}"/>
              </a:ext>
            </a:extLst>
          </p:cNvPr>
          <p:cNvSpPr/>
          <p:nvPr/>
        </p:nvSpPr>
        <p:spPr>
          <a:xfrm>
            <a:off x="2105616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&lt; 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6BA69-03B5-F147-84D6-F870A7E7996E}"/>
              </a:ext>
            </a:extLst>
          </p:cNvPr>
          <p:cNvSpPr/>
          <p:nvPr/>
        </p:nvSpPr>
        <p:spPr>
          <a:xfrm>
            <a:off x="4899550" y="5702582"/>
            <a:ext cx="744682" cy="338554"/>
          </a:xfrm>
          <a:custGeom>
            <a:avLst/>
            <a:gdLst>
              <a:gd name="connsiteX0" fmla="*/ 0 w 744682"/>
              <a:gd name="connsiteY0" fmla="*/ 0 h 338554"/>
              <a:gd name="connsiteX1" fmla="*/ 364894 w 744682"/>
              <a:gd name="connsiteY1" fmla="*/ 0 h 338554"/>
              <a:gd name="connsiteX2" fmla="*/ 744682 w 744682"/>
              <a:gd name="connsiteY2" fmla="*/ 0 h 338554"/>
              <a:gd name="connsiteX3" fmla="*/ 744682 w 744682"/>
              <a:gd name="connsiteY3" fmla="*/ 338554 h 338554"/>
              <a:gd name="connsiteX4" fmla="*/ 394681 w 744682"/>
              <a:gd name="connsiteY4" fmla="*/ 338554 h 338554"/>
              <a:gd name="connsiteX5" fmla="*/ 0 w 744682"/>
              <a:gd name="connsiteY5" fmla="*/ 338554 h 338554"/>
              <a:gd name="connsiteX6" fmla="*/ 0 w 744682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682" h="338554" fill="none" extrusionOk="0">
                <a:moveTo>
                  <a:pt x="0" y="0"/>
                </a:moveTo>
                <a:cubicBezTo>
                  <a:pt x="132818" y="-2753"/>
                  <a:pt x="213305" y="-1646"/>
                  <a:pt x="364894" y="0"/>
                </a:cubicBezTo>
                <a:cubicBezTo>
                  <a:pt x="516483" y="1646"/>
                  <a:pt x="573140" y="17640"/>
                  <a:pt x="744682" y="0"/>
                </a:cubicBezTo>
                <a:cubicBezTo>
                  <a:pt x="744233" y="99080"/>
                  <a:pt x="741294" y="190534"/>
                  <a:pt x="744682" y="338554"/>
                </a:cubicBezTo>
                <a:cubicBezTo>
                  <a:pt x="651200" y="322864"/>
                  <a:pt x="521796" y="342602"/>
                  <a:pt x="394681" y="338554"/>
                </a:cubicBezTo>
                <a:cubicBezTo>
                  <a:pt x="267566" y="334506"/>
                  <a:pt x="133053" y="355794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44682" h="338554" stroke="0" extrusionOk="0">
                <a:moveTo>
                  <a:pt x="0" y="0"/>
                </a:moveTo>
                <a:cubicBezTo>
                  <a:pt x="178751" y="15073"/>
                  <a:pt x="201175" y="4933"/>
                  <a:pt x="364894" y="0"/>
                </a:cubicBezTo>
                <a:cubicBezTo>
                  <a:pt x="528613" y="-4933"/>
                  <a:pt x="664164" y="11796"/>
                  <a:pt x="744682" y="0"/>
                </a:cubicBezTo>
                <a:cubicBezTo>
                  <a:pt x="735724" y="134781"/>
                  <a:pt x="737767" y="266098"/>
                  <a:pt x="744682" y="338554"/>
                </a:cubicBezTo>
                <a:cubicBezTo>
                  <a:pt x="573168" y="327469"/>
                  <a:pt x="526828" y="343473"/>
                  <a:pt x="364894" y="338554"/>
                </a:cubicBezTo>
                <a:cubicBezTo>
                  <a:pt x="202960" y="333635"/>
                  <a:pt x="121284" y="350335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4061-85C9-3C41-A2B6-07784C555ACD}"/>
              </a:ext>
            </a:extLst>
          </p:cNvPr>
          <p:cNvSpPr/>
          <p:nvPr/>
        </p:nvSpPr>
        <p:spPr>
          <a:xfrm>
            <a:off x="5891003" y="5702582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C5704-3F12-604A-8D65-B1A6CE670829}"/>
              </a:ext>
            </a:extLst>
          </p:cNvPr>
          <p:cNvSpPr/>
          <p:nvPr/>
        </p:nvSpPr>
        <p:spPr>
          <a:xfrm>
            <a:off x="8648720" y="5702582"/>
            <a:ext cx="780899" cy="338554"/>
          </a:xfrm>
          <a:custGeom>
            <a:avLst/>
            <a:gdLst>
              <a:gd name="connsiteX0" fmla="*/ 0 w 780899"/>
              <a:gd name="connsiteY0" fmla="*/ 0 h 338554"/>
              <a:gd name="connsiteX1" fmla="*/ 382641 w 780899"/>
              <a:gd name="connsiteY1" fmla="*/ 0 h 338554"/>
              <a:gd name="connsiteX2" fmla="*/ 780899 w 780899"/>
              <a:gd name="connsiteY2" fmla="*/ 0 h 338554"/>
              <a:gd name="connsiteX3" fmla="*/ 780899 w 780899"/>
              <a:gd name="connsiteY3" fmla="*/ 338554 h 338554"/>
              <a:gd name="connsiteX4" fmla="*/ 413876 w 780899"/>
              <a:gd name="connsiteY4" fmla="*/ 338554 h 338554"/>
              <a:gd name="connsiteX5" fmla="*/ 0 w 780899"/>
              <a:gd name="connsiteY5" fmla="*/ 338554 h 338554"/>
              <a:gd name="connsiteX6" fmla="*/ 0 w 78089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99" h="338554" fill="none" extrusionOk="0">
                <a:moveTo>
                  <a:pt x="0" y="0"/>
                </a:moveTo>
                <a:cubicBezTo>
                  <a:pt x="103386" y="5829"/>
                  <a:pt x="288575" y="-9728"/>
                  <a:pt x="382641" y="0"/>
                </a:cubicBezTo>
                <a:cubicBezTo>
                  <a:pt x="476707" y="9728"/>
                  <a:pt x="619324" y="-3309"/>
                  <a:pt x="780899" y="0"/>
                </a:cubicBezTo>
                <a:cubicBezTo>
                  <a:pt x="780450" y="99080"/>
                  <a:pt x="777511" y="190534"/>
                  <a:pt x="780899" y="338554"/>
                </a:cubicBezTo>
                <a:cubicBezTo>
                  <a:pt x="675092" y="328623"/>
                  <a:pt x="502700" y="343033"/>
                  <a:pt x="413876" y="338554"/>
                </a:cubicBezTo>
                <a:cubicBezTo>
                  <a:pt x="325052" y="334075"/>
                  <a:pt x="125987" y="33214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80899" h="338554" stroke="0" extrusionOk="0">
                <a:moveTo>
                  <a:pt x="0" y="0"/>
                </a:moveTo>
                <a:cubicBezTo>
                  <a:pt x="95196" y="17658"/>
                  <a:pt x="243910" y="-9555"/>
                  <a:pt x="382641" y="0"/>
                </a:cubicBezTo>
                <a:cubicBezTo>
                  <a:pt x="521372" y="9555"/>
                  <a:pt x="596387" y="-2936"/>
                  <a:pt x="780899" y="0"/>
                </a:cubicBezTo>
                <a:cubicBezTo>
                  <a:pt x="771941" y="134781"/>
                  <a:pt x="773984" y="266098"/>
                  <a:pt x="780899" y="338554"/>
                </a:cubicBezTo>
                <a:cubicBezTo>
                  <a:pt x="681445" y="352002"/>
                  <a:pt x="538171" y="350132"/>
                  <a:pt x="382641" y="338554"/>
                </a:cubicBezTo>
                <a:cubicBezTo>
                  <a:pt x="227111" y="326976"/>
                  <a:pt x="161555" y="328321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3F7C5-A2DE-784F-ABE6-D205BBBC17BB}"/>
              </a:ext>
            </a:extLst>
          </p:cNvPr>
          <p:cNvSpPr/>
          <p:nvPr/>
        </p:nvSpPr>
        <p:spPr>
          <a:xfrm>
            <a:off x="9676390" y="5702582"/>
            <a:ext cx="1818355" cy="584775"/>
          </a:xfrm>
          <a:custGeom>
            <a:avLst/>
            <a:gdLst>
              <a:gd name="connsiteX0" fmla="*/ 0 w 1818355"/>
              <a:gd name="connsiteY0" fmla="*/ 0 h 584775"/>
              <a:gd name="connsiteX1" fmla="*/ 642485 w 1818355"/>
              <a:gd name="connsiteY1" fmla="*/ 0 h 584775"/>
              <a:gd name="connsiteX2" fmla="*/ 1266787 w 1818355"/>
              <a:gd name="connsiteY2" fmla="*/ 0 h 584775"/>
              <a:gd name="connsiteX3" fmla="*/ 1818355 w 1818355"/>
              <a:gd name="connsiteY3" fmla="*/ 0 h 584775"/>
              <a:gd name="connsiteX4" fmla="*/ 1818355 w 1818355"/>
              <a:gd name="connsiteY4" fmla="*/ 584775 h 584775"/>
              <a:gd name="connsiteX5" fmla="*/ 1248604 w 1818355"/>
              <a:gd name="connsiteY5" fmla="*/ 584775 h 584775"/>
              <a:gd name="connsiteX6" fmla="*/ 642485 w 1818355"/>
              <a:gd name="connsiteY6" fmla="*/ 584775 h 584775"/>
              <a:gd name="connsiteX7" fmla="*/ 0 w 1818355"/>
              <a:gd name="connsiteY7" fmla="*/ 584775 h 584775"/>
              <a:gd name="connsiteX8" fmla="*/ 0 w 181835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355" h="584775" fill="none" extrusionOk="0">
                <a:moveTo>
                  <a:pt x="0" y="0"/>
                </a:moveTo>
                <a:cubicBezTo>
                  <a:pt x="149188" y="-19752"/>
                  <a:pt x="394813" y="5294"/>
                  <a:pt x="642485" y="0"/>
                </a:cubicBezTo>
                <a:cubicBezTo>
                  <a:pt x="890158" y="-5294"/>
                  <a:pt x="1004012" y="11361"/>
                  <a:pt x="1266787" y="0"/>
                </a:cubicBezTo>
                <a:cubicBezTo>
                  <a:pt x="1529562" y="-11361"/>
                  <a:pt x="1637446" y="4402"/>
                  <a:pt x="1818355" y="0"/>
                </a:cubicBezTo>
                <a:cubicBezTo>
                  <a:pt x="1790940" y="179062"/>
                  <a:pt x="1809408" y="303915"/>
                  <a:pt x="1818355" y="584775"/>
                </a:cubicBezTo>
                <a:cubicBezTo>
                  <a:pt x="1614307" y="583968"/>
                  <a:pt x="1525570" y="589905"/>
                  <a:pt x="1248604" y="584775"/>
                </a:cubicBezTo>
                <a:cubicBezTo>
                  <a:pt x="971638" y="579645"/>
                  <a:pt x="939675" y="597930"/>
                  <a:pt x="642485" y="584775"/>
                </a:cubicBezTo>
                <a:cubicBezTo>
                  <a:pt x="345295" y="571620"/>
                  <a:pt x="245957" y="556706"/>
                  <a:pt x="0" y="584775"/>
                </a:cubicBezTo>
                <a:cubicBezTo>
                  <a:pt x="2680" y="301565"/>
                  <a:pt x="1607" y="244936"/>
                  <a:pt x="0" y="0"/>
                </a:cubicBezTo>
                <a:close/>
              </a:path>
              <a:path w="1818355" h="584775" stroke="0" extrusionOk="0">
                <a:moveTo>
                  <a:pt x="0" y="0"/>
                </a:moveTo>
                <a:cubicBezTo>
                  <a:pt x="143501" y="6885"/>
                  <a:pt x="339717" y="-29050"/>
                  <a:pt x="587935" y="0"/>
                </a:cubicBezTo>
                <a:cubicBezTo>
                  <a:pt x="836153" y="29050"/>
                  <a:pt x="1019774" y="-3582"/>
                  <a:pt x="1139502" y="0"/>
                </a:cubicBezTo>
                <a:cubicBezTo>
                  <a:pt x="1259230" y="3582"/>
                  <a:pt x="1509068" y="-17375"/>
                  <a:pt x="1818355" y="0"/>
                </a:cubicBezTo>
                <a:cubicBezTo>
                  <a:pt x="1800686" y="227626"/>
                  <a:pt x="1838089" y="341921"/>
                  <a:pt x="1818355" y="584775"/>
                </a:cubicBezTo>
                <a:cubicBezTo>
                  <a:pt x="1576152" y="596236"/>
                  <a:pt x="1433029" y="588838"/>
                  <a:pt x="1248604" y="584775"/>
                </a:cubicBezTo>
                <a:cubicBezTo>
                  <a:pt x="1064179" y="580712"/>
                  <a:pt x="845037" y="559357"/>
                  <a:pt x="606118" y="584775"/>
                </a:cubicBezTo>
                <a:cubicBezTo>
                  <a:pt x="367199" y="610193"/>
                  <a:pt x="301290" y="612693"/>
                  <a:pt x="0" y="584775"/>
                </a:cubicBezTo>
                <a:cubicBezTo>
                  <a:pt x="25670" y="459023"/>
                  <a:pt x="-4323" y="217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CA4A7-5B11-1245-AA51-3CE228892D75}"/>
              </a:ext>
            </a:extLst>
          </p:cNvPr>
          <p:cNvSpPr/>
          <p:nvPr/>
        </p:nvSpPr>
        <p:spPr>
          <a:xfrm>
            <a:off x="11738421" y="5702582"/>
            <a:ext cx="288242" cy="338554"/>
          </a:xfrm>
          <a:custGeom>
            <a:avLst/>
            <a:gdLst>
              <a:gd name="connsiteX0" fmla="*/ 0 w 288242"/>
              <a:gd name="connsiteY0" fmla="*/ 0 h 338554"/>
              <a:gd name="connsiteX1" fmla="*/ 288242 w 288242"/>
              <a:gd name="connsiteY1" fmla="*/ 0 h 338554"/>
              <a:gd name="connsiteX2" fmla="*/ 288242 w 288242"/>
              <a:gd name="connsiteY2" fmla="*/ 338554 h 338554"/>
              <a:gd name="connsiteX3" fmla="*/ 0 w 288242"/>
              <a:gd name="connsiteY3" fmla="*/ 338554 h 338554"/>
              <a:gd name="connsiteX4" fmla="*/ 0 w 288242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242" h="338554" fill="none" extrusionOk="0">
                <a:moveTo>
                  <a:pt x="0" y="0"/>
                </a:moveTo>
                <a:cubicBezTo>
                  <a:pt x="88189" y="-8671"/>
                  <a:pt x="201571" y="-8902"/>
                  <a:pt x="288242" y="0"/>
                </a:cubicBezTo>
                <a:cubicBezTo>
                  <a:pt x="278903" y="93028"/>
                  <a:pt x="281215" y="183767"/>
                  <a:pt x="288242" y="338554"/>
                </a:cubicBezTo>
                <a:cubicBezTo>
                  <a:pt x="149051" y="339511"/>
                  <a:pt x="128712" y="331454"/>
                  <a:pt x="0" y="338554"/>
                </a:cubicBezTo>
                <a:cubicBezTo>
                  <a:pt x="5472" y="169413"/>
                  <a:pt x="-13584" y="127303"/>
                  <a:pt x="0" y="0"/>
                </a:cubicBezTo>
                <a:close/>
              </a:path>
              <a:path w="288242" h="338554" stroke="0" extrusionOk="0">
                <a:moveTo>
                  <a:pt x="0" y="0"/>
                </a:moveTo>
                <a:cubicBezTo>
                  <a:pt x="78719" y="370"/>
                  <a:pt x="223183" y="-13538"/>
                  <a:pt x="288242" y="0"/>
                </a:cubicBezTo>
                <a:cubicBezTo>
                  <a:pt x="286091" y="142513"/>
                  <a:pt x="293970" y="243145"/>
                  <a:pt x="288242" y="338554"/>
                </a:cubicBezTo>
                <a:cubicBezTo>
                  <a:pt x="217327" y="345719"/>
                  <a:pt x="90561" y="352781"/>
                  <a:pt x="0" y="338554"/>
                </a:cubicBezTo>
                <a:cubicBezTo>
                  <a:pt x="-6722" y="246800"/>
                  <a:pt x="-5886" y="1152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FA863-E817-1C47-B5BE-16103714D307}"/>
              </a:ext>
            </a:extLst>
          </p:cNvPr>
          <p:cNvSpPr/>
          <p:nvPr/>
        </p:nvSpPr>
        <p:spPr>
          <a:xfrm>
            <a:off x="10730970" y="5702582"/>
            <a:ext cx="763776" cy="338554"/>
          </a:xfrm>
          <a:custGeom>
            <a:avLst/>
            <a:gdLst>
              <a:gd name="connsiteX0" fmla="*/ 0 w 763776"/>
              <a:gd name="connsiteY0" fmla="*/ 0 h 338554"/>
              <a:gd name="connsiteX1" fmla="*/ 374250 w 763776"/>
              <a:gd name="connsiteY1" fmla="*/ 0 h 338554"/>
              <a:gd name="connsiteX2" fmla="*/ 763776 w 763776"/>
              <a:gd name="connsiteY2" fmla="*/ 0 h 338554"/>
              <a:gd name="connsiteX3" fmla="*/ 763776 w 763776"/>
              <a:gd name="connsiteY3" fmla="*/ 338554 h 338554"/>
              <a:gd name="connsiteX4" fmla="*/ 404801 w 763776"/>
              <a:gd name="connsiteY4" fmla="*/ 338554 h 338554"/>
              <a:gd name="connsiteX5" fmla="*/ 0 w 763776"/>
              <a:gd name="connsiteY5" fmla="*/ 338554 h 338554"/>
              <a:gd name="connsiteX6" fmla="*/ 0 w 76377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776" h="338554" fill="none" extrusionOk="0">
                <a:moveTo>
                  <a:pt x="0" y="0"/>
                </a:moveTo>
                <a:cubicBezTo>
                  <a:pt x="151542" y="10978"/>
                  <a:pt x="199603" y="-18224"/>
                  <a:pt x="374250" y="0"/>
                </a:cubicBezTo>
                <a:cubicBezTo>
                  <a:pt x="548897" y="18224"/>
                  <a:pt x="673376" y="-17232"/>
                  <a:pt x="763776" y="0"/>
                </a:cubicBezTo>
                <a:cubicBezTo>
                  <a:pt x="763327" y="99080"/>
                  <a:pt x="760388" y="190534"/>
                  <a:pt x="763776" y="338554"/>
                </a:cubicBezTo>
                <a:cubicBezTo>
                  <a:pt x="617032" y="347036"/>
                  <a:pt x="490526" y="348432"/>
                  <a:pt x="404801" y="338554"/>
                </a:cubicBezTo>
                <a:cubicBezTo>
                  <a:pt x="319077" y="328676"/>
                  <a:pt x="101308" y="328809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763776" h="338554" stroke="0" extrusionOk="0">
                <a:moveTo>
                  <a:pt x="0" y="0"/>
                </a:moveTo>
                <a:cubicBezTo>
                  <a:pt x="75732" y="12610"/>
                  <a:pt x="282605" y="-13359"/>
                  <a:pt x="374250" y="0"/>
                </a:cubicBezTo>
                <a:cubicBezTo>
                  <a:pt x="465895" y="13359"/>
                  <a:pt x="667040" y="-4536"/>
                  <a:pt x="763776" y="0"/>
                </a:cubicBezTo>
                <a:cubicBezTo>
                  <a:pt x="754818" y="134781"/>
                  <a:pt x="756861" y="266098"/>
                  <a:pt x="763776" y="338554"/>
                </a:cubicBezTo>
                <a:cubicBezTo>
                  <a:pt x="618412" y="329218"/>
                  <a:pt x="499121" y="347558"/>
                  <a:pt x="374250" y="338554"/>
                </a:cubicBezTo>
                <a:cubicBezTo>
                  <a:pt x="249379" y="329550"/>
                  <a:pt x="120291" y="351847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738161-F4BF-CA4C-95B8-F1D56C6610DD}"/>
              </a:ext>
            </a:extLst>
          </p:cNvPr>
          <p:cNvSpPr/>
          <p:nvPr/>
        </p:nvSpPr>
        <p:spPr>
          <a:xfrm>
            <a:off x="370610" y="5004172"/>
            <a:ext cx="1489364" cy="338554"/>
          </a:xfrm>
          <a:custGeom>
            <a:avLst/>
            <a:gdLst>
              <a:gd name="connsiteX0" fmla="*/ 0 w 1489364"/>
              <a:gd name="connsiteY0" fmla="*/ 0 h 338554"/>
              <a:gd name="connsiteX1" fmla="*/ 526242 w 1489364"/>
              <a:gd name="connsiteY1" fmla="*/ 0 h 338554"/>
              <a:gd name="connsiteX2" fmla="*/ 1037590 w 1489364"/>
              <a:gd name="connsiteY2" fmla="*/ 0 h 338554"/>
              <a:gd name="connsiteX3" fmla="*/ 1489364 w 1489364"/>
              <a:gd name="connsiteY3" fmla="*/ 0 h 338554"/>
              <a:gd name="connsiteX4" fmla="*/ 1489364 w 1489364"/>
              <a:gd name="connsiteY4" fmla="*/ 338554 h 338554"/>
              <a:gd name="connsiteX5" fmla="*/ 1022697 w 1489364"/>
              <a:gd name="connsiteY5" fmla="*/ 338554 h 338554"/>
              <a:gd name="connsiteX6" fmla="*/ 526242 w 1489364"/>
              <a:gd name="connsiteY6" fmla="*/ 338554 h 338554"/>
              <a:gd name="connsiteX7" fmla="*/ 0 w 1489364"/>
              <a:gd name="connsiteY7" fmla="*/ 338554 h 338554"/>
              <a:gd name="connsiteX8" fmla="*/ 0 w 1489364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9364" h="338554" fill="none" extrusionOk="0">
                <a:moveTo>
                  <a:pt x="0" y="0"/>
                </a:moveTo>
                <a:cubicBezTo>
                  <a:pt x="185327" y="-15832"/>
                  <a:pt x="356074" y="2880"/>
                  <a:pt x="526242" y="0"/>
                </a:cubicBezTo>
                <a:cubicBezTo>
                  <a:pt x="696410" y="-2880"/>
                  <a:pt x="928418" y="9939"/>
                  <a:pt x="1037590" y="0"/>
                </a:cubicBezTo>
                <a:cubicBezTo>
                  <a:pt x="1146762" y="-9939"/>
                  <a:pt x="1293445" y="-6801"/>
                  <a:pt x="1489364" y="0"/>
                </a:cubicBezTo>
                <a:cubicBezTo>
                  <a:pt x="1496190" y="115344"/>
                  <a:pt x="1495896" y="246378"/>
                  <a:pt x="1489364" y="338554"/>
                </a:cubicBezTo>
                <a:cubicBezTo>
                  <a:pt x="1390673" y="331935"/>
                  <a:pt x="1151216" y="324374"/>
                  <a:pt x="1022697" y="338554"/>
                </a:cubicBezTo>
                <a:cubicBezTo>
                  <a:pt x="894178" y="352734"/>
                  <a:pt x="681206" y="336593"/>
                  <a:pt x="526242" y="338554"/>
                </a:cubicBezTo>
                <a:cubicBezTo>
                  <a:pt x="371279" y="340515"/>
                  <a:pt x="122802" y="36486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489364" h="338554" stroke="0" extrusionOk="0">
                <a:moveTo>
                  <a:pt x="0" y="0"/>
                </a:moveTo>
                <a:cubicBezTo>
                  <a:pt x="208082" y="19434"/>
                  <a:pt x="241694" y="12767"/>
                  <a:pt x="481561" y="0"/>
                </a:cubicBezTo>
                <a:cubicBezTo>
                  <a:pt x="721428" y="-12767"/>
                  <a:pt x="818940" y="6205"/>
                  <a:pt x="933335" y="0"/>
                </a:cubicBezTo>
                <a:cubicBezTo>
                  <a:pt x="1047730" y="-6205"/>
                  <a:pt x="1280942" y="-13646"/>
                  <a:pt x="1489364" y="0"/>
                </a:cubicBezTo>
                <a:cubicBezTo>
                  <a:pt x="1480930" y="98340"/>
                  <a:pt x="1478479" y="172793"/>
                  <a:pt x="1489364" y="338554"/>
                </a:cubicBezTo>
                <a:cubicBezTo>
                  <a:pt x="1264179" y="337498"/>
                  <a:pt x="1123840" y="359371"/>
                  <a:pt x="1022697" y="338554"/>
                </a:cubicBezTo>
                <a:cubicBezTo>
                  <a:pt x="921554" y="317737"/>
                  <a:pt x="656451" y="338533"/>
                  <a:pt x="496455" y="338554"/>
                </a:cubicBezTo>
                <a:cubicBezTo>
                  <a:pt x="336459" y="338575"/>
                  <a:pt x="204372" y="359653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(-70)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822250-973A-6F4F-9D01-CEAFE50F736C}"/>
              </a:ext>
            </a:extLst>
          </p:cNvPr>
          <p:cNvSpPr/>
          <p:nvPr/>
        </p:nvSpPr>
        <p:spPr>
          <a:xfrm>
            <a:off x="2105616" y="5003016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 &lt; 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2E203-54B4-4B49-B38B-8403C2944D35}"/>
              </a:ext>
            </a:extLst>
          </p:cNvPr>
          <p:cNvSpPr/>
          <p:nvPr/>
        </p:nvSpPr>
        <p:spPr>
          <a:xfrm>
            <a:off x="4789714" y="5003016"/>
            <a:ext cx="854518" cy="338554"/>
          </a:xfrm>
          <a:custGeom>
            <a:avLst/>
            <a:gdLst>
              <a:gd name="connsiteX0" fmla="*/ 0 w 854518"/>
              <a:gd name="connsiteY0" fmla="*/ 0 h 338554"/>
              <a:gd name="connsiteX1" fmla="*/ 418714 w 854518"/>
              <a:gd name="connsiteY1" fmla="*/ 0 h 338554"/>
              <a:gd name="connsiteX2" fmla="*/ 854518 w 854518"/>
              <a:gd name="connsiteY2" fmla="*/ 0 h 338554"/>
              <a:gd name="connsiteX3" fmla="*/ 854518 w 854518"/>
              <a:gd name="connsiteY3" fmla="*/ 338554 h 338554"/>
              <a:gd name="connsiteX4" fmla="*/ 452895 w 854518"/>
              <a:gd name="connsiteY4" fmla="*/ 338554 h 338554"/>
              <a:gd name="connsiteX5" fmla="*/ 0 w 854518"/>
              <a:gd name="connsiteY5" fmla="*/ 338554 h 338554"/>
              <a:gd name="connsiteX6" fmla="*/ 0 w 854518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518" h="338554" fill="none" extrusionOk="0">
                <a:moveTo>
                  <a:pt x="0" y="0"/>
                </a:moveTo>
                <a:cubicBezTo>
                  <a:pt x="187166" y="-13562"/>
                  <a:pt x="274304" y="10667"/>
                  <a:pt x="418714" y="0"/>
                </a:cubicBezTo>
                <a:cubicBezTo>
                  <a:pt x="563124" y="-10667"/>
                  <a:pt x="728582" y="21509"/>
                  <a:pt x="854518" y="0"/>
                </a:cubicBezTo>
                <a:cubicBezTo>
                  <a:pt x="854069" y="99080"/>
                  <a:pt x="851130" y="190534"/>
                  <a:pt x="854518" y="338554"/>
                </a:cubicBezTo>
                <a:cubicBezTo>
                  <a:pt x="747762" y="347194"/>
                  <a:pt x="633179" y="347347"/>
                  <a:pt x="452895" y="338554"/>
                </a:cubicBezTo>
                <a:cubicBezTo>
                  <a:pt x="272611" y="329761"/>
                  <a:pt x="169963" y="32520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854518" h="338554" stroke="0" extrusionOk="0">
                <a:moveTo>
                  <a:pt x="0" y="0"/>
                </a:moveTo>
                <a:cubicBezTo>
                  <a:pt x="140498" y="11118"/>
                  <a:pt x="259211" y="-5483"/>
                  <a:pt x="418714" y="0"/>
                </a:cubicBezTo>
                <a:cubicBezTo>
                  <a:pt x="578217" y="5483"/>
                  <a:pt x="683671" y="-10790"/>
                  <a:pt x="854518" y="0"/>
                </a:cubicBezTo>
                <a:cubicBezTo>
                  <a:pt x="845560" y="134781"/>
                  <a:pt x="847603" y="266098"/>
                  <a:pt x="854518" y="338554"/>
                </a:cubicBezTo>
                <a:cubicBezTo>
                  <a:pt x="761463" y="318452"/>
                  <a:pt x="525026" y="357440"/>
                  <a:pt x="418714" y="338554"/>
                </a:cubicBezTo>
                <a:cubicBezTo>
                  <a:pt x="312402" y="319668"/>
                  <a:pt x="163937" y="323985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:-70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EC7AA9-3D89-7A45-83BB-3E8719D027E7}"/>
              </a:ext>
            </a:extLst>
          </p:cNvPr>
          <p:cNvSpPr/>
          <p:nvPr/>
        </p:nvSpPr>
        <p:spPr>
          <a:xfrm>
            <a:off x="5891003" y="5003016"/>
            <a:ext cx="3538616" cy="584775"/>
          </a:xfrm>
          <a:custGeom>
            <a:avLst/>
            <a:gdLst>
              <a:gd name="connsiteX0" fmla="*/ 0 w 3538616"/>
              <a:gd name="connsiteY0" fmla="*/ 0 h 584775"/>
              <a:gd name="connsiteX1" fmla="*/ 660542 w 3538616"/>
              <a:gd name="connsiteY1" fmla="*/ 0 h 584775"/>
              <a:gd name="connsiteX2" fmla="*/ 1285697 w 3538616"/>
              <a:gd name="connsiteY2" fmla="*/ 0 h 584775"/>
              <a:gd name="connsiteX3" fmla="*/ 1910853 w 3538616"/>
              <a:gd name="connsiteY3" fmla="*/ 0 h 584775"/>
              <a:gd name="connsiteX4" fmla="*/ 2394463 w 3538616"/>
              <a:gd name="connsiteY4" fmla="*/ 0 h 584775"/>
              <a:gd name="connsiteX5" fmla="*/ 2913461 w 3538616"/>
              <a:gd name="connsiteY5" fmla="*/ 0 h 584775"/>
              <a:gd name="connsiteX6" fmla="*/ 3538616 w 3538616"/>
              <a:gd name="connsiteY6" fmla="*/ 0 h 584775"/>
              <a:gd name="connsiteX7" fmla="*/ 3538616 w 3538616"/>
              <a:gd name="connsiteY7" fmla="*/ 584775 h 584775"/>
              <a:gd name="connsiteX8" fmla="*/ 2948847 w 3538616"/>
              <a:gd name="connsiteY8" fmla="*/ 584775 h 584775"/>
              <a:gd name="connsiteX9" fmla="*/ 2465236 w 3538616"/>
              <a:gd name="connsiteY9" fmla="*/ 584775 h 584775"/>
              <a:gd name="connsiteX10" fmla="*/ 1981625 w 3538616"/>
              <a:gd name="connsiteY10" fmla="*/ 584775 h 584775"/>
              <a:gd name="connsiteX11" fmla="*/ 1356469 w 3538616"/>
              <a:gd name="connsiteY11" fmla="*/ 584775 h 584775"/>
              <a:gd name="connsiteX12" fmla="*/ 837472 w 3538616"/>
              <a:gd name="connsiteY12" fmla="*/ 584775 h 584775"/>
              <a:gd name="connsiteX13" fmla="*/ 0 w 3538616"/>
              <a:gd name="connsiteY13" fmla="*/ 584775 h 584775"/>
              <a:gd name="connsiteX14" fmla="*/ 0 w 3538616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8616" h="584775" fill="none" extrusionOk="0">
                <a:moveTo>
                  <a:pt x="0" y="0"/>
                </a:moveTo>
                <a:cubicBezTo>
                  <a:pt x="225830" y="-12945"/>
                  <a:pt x="479516" y="15239"/>
                  <a:pt x="660542" y="0"/>
                </a:cubicBezTo>
                <a:cubicBezTo>
                  <a:pt x="841568" y="-15239"/>
                  <a:pt x="1015620" y="-23243"/>
                  <a:pt x="1285697" y="0"/>
                </a:cubicBezTo>
                <a:cubicBezTo>
                  <a:pt x="1555775" y="23243"/>
                  <a:pt x="1785649" y="-28426"/>
                  <a:pt x="1910853" y="0"/>
                </a:cubicBezTo>
                <a:cubicBezTo>
                  <a:pt x="2036057" y="28426"/>
                  <a:pt x="2172017" y="-10142"/>
                  <a:pt x="2394463" y="0"/>
                </a:cubicBezTo>
                <a:cubicBezTo>
                  <a:pt x="2616909" y="10142"/>
                  <a:pt x="2732541" y="-12923"/>
                  <a:pt x="2913461" y="0"/>
                </a:cubicBezTo>
                <a:cubicBezTo>
                  <a:pt x="3094381" y="12923"/>
                  <a:pt x="3264772" y="22957"/>
                  <a:pt x="3538616" y="0"/>
                </a:cubicBezTo>
                <a:cubicBezTo>
                  <a:pt x="3556935" y="145862"/>
                  <a:pt x="3517924" y="433896"/>
                  <a:pt x="3538616" y="584775"/>
                </a:cubicBezTo>
                <a:cubicBezTo>
                  <a:pt x="3340824" y="580171"/>
                  <a:pt x="3222116" y="613043"/>
                  <a:pt x="2948847" y="584775"/>
                </a:cubicBezTo>
                <a:cubicBezTo>
                  <a:pt x="2675578" y="556507"/>
                  <a:pt x="2628844" y="597287"/>
                  <a:pt x="2465236" y="584775"/>
                </a:cubicBezTo>
                <a:cubicBezTo>
                  <a:pt x="2301628" y="572263"/>
                  <a:pt x="2165478" y="581272"/>
                  <a:pt x="1981625" y="584775"/>
                </a:cubicBezTo>
                <a:cubicBezTo>
                  <a:pt x="1797772" y="588278"/>
                  <a:pt x="1608145" y="554624"/>
                  <a:pt x="1356469" y="584775"/>
                </a:cubicBezTo>
                <a:cubicBezTo>
                  <a:pt x="1104793" y="614926"/>
                  <a:pt x="992313" y="597594"/>
                  <a:pt x="837472" y="584775"/>
                </a:cubicBezTo>
                <a:cubicBezTo>
                  <a:pt x="682631" y="571956"/>
                  <a:pt x="288551" y="579252"/>
                  <a:pt x="0" y="584775"/>
                </a:cubicBezTo>
                <a:cubicBezTo>
                  <a:pt x="-6303" y="445539"/>
                  <a:pt x="-13732" y="241777"/>
                  <a:pt x="0" y="0"/>
                </a:cubicBezTo>
                <a:close/>
              </a:path>
              <a:path w="3538616" h="584775" stroke="0" extrusionOk="0">
                <a:moveTo>
                  <a:pt x="0" y="0"/>
                </a:moveTo>
                <a:cubicBezTo>
                  <a:pt x="157640" y="24815"/>
                  <a:pt x="369497" y="-13634"/>
                  <a:pt x="554383" y="0"/>
                </a:cubicBezTo>
                <a:cubicBezTo>
                  <a:pt x="739269" y="13634"/>
                  <a:pt x="809905" y="22369"/>
                  <a:pt x="1037994" y="0"/>
                </a:cubicBezTo>
                <a:cubicBezTo>
                  <a:pt x="1266083" y="-22369"/>
                  <a:pt x="1468019" y="5731"/>
                  <a:pt x="1698536" y="0"/>
                </a:cubicBezTo>
                <a:cubicBezTo>
                  <a:pt x="1929053" y="-5731"/>
                  <a:pt x="2019880" y="17940"/>
                  <a:pt x="2252919" y="0"/>
                </a:cubicBezTo>
                <a:cubicBezTo>
                  <a:pt x="2485958" y="-17940"/>
                  <a:pt x="2561689" y="16781"/>
                  <a:pt x="2807302" y="0"/>
                </a:cubicBezTo>
                <a:cubicBezTo>
                  <a:pt x="3052915" y="-16781"/>
                  <a:pt x="3339479" y="-4448"/>
                  <a:pt x="3538616" y="0"/>
                </a:cubicBezTo>
                <a:cubicBezTo>
                  <a:pt x="3535855" y="282673"/>
                  <a:pt x="3538233" y="341227"/>
                  <a:pt x="3538616" y="584775"/>
                </a:cubicBezTo>
                <a:cubicBezTo>
                  <a:pt x="3330764" y="607450"/>
                  <a:pt x="3188719" y="597476"/>
                  <a:pt x="2948847" y="584775"/>
                </a:cubicBezTo>
                <a:cubicBezTo>
                  <a:pt x="2708975" y="572074"/>
                  <a:pt x="2591742" y="573579"/>
                  <a:pt x="2465236" y="584775"/>
                </a:cubicBezTo>
                <a:cubicBezTo>
                  <a:pt x="2338730" y="595971"/>
                  <a:pt x="2105194" y="608424"/>
                  <a:pt x="1875466" y="584775"/>
                </a:cubicBezTo>
                <a:cubicBezTo>
                  <a:pt x="1645738" y="561127"/>
                  <a:pt x="1427092" y="556112"/>
                  <a:pt x="1285697" y="584775"/>
                </a:cubicBezTo>
                <a:cubicBezTo>
                  <a:pt x="1144302" y="613438"/>
                  <a:pt x="916551" y="559768"/>
                  <a:pt x="731314" y="584775"/>
                </a:cubicBezTo>
                <a:cubicBezTo>
                  <a:pt x="546077" y="609782"/>
                  <a:pt x="240005" y="615832"/>
                  <a:pt x="0" y="584775"/>
                </a:cubicBezTo>
                <a:cubicBezTo>
                  <a:pt x="8947" y="456293"/>
                  <a:pt x="29051" y="250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 * -1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79407F-9759-FE4E-92FB-51E5C61343F7}"/>
              </a:ext>
            </a:extLst>
          </p:cNvPr>
          <p:cNvSpPr/>
          <p:nvPr/>
        </p:nvSpPr>
        <p:spPr>
          <a:xfrm>
            <a:off x="8447314" y="5003016"/>
            <a:ext cx="982305" cy="338554"/>
          </a:xfrm>
          <a:custGeom>
            <a:avLst/>
            <a:gdLst>
              <a:gd name="connsiteX0" fmla="*/ 0 w 982305"/>
              <a:gd name="connsiteY0" fmla="*/ 0 h 338554"/>
              <a:gd name="connsiteX1" fmla="*/ 481329 w 982305"/>
              <a:gd name="connsiteY1" fmla="*/ 0 h 338554"/>
              <a:gd name="connsiteX2" fmla="*/ 982305 w 982305"/>
              <a:gd name="connsiteY2" fmla="*/ 0 h 338554"/>
              <a:gd name="connsiteX3" fmla="*/ 982305 w 982305"/>
              <a:gd name="connsiteY3" fmla="*/ 338554 h 338554"/>
              <a:gd name="connsiteX4" fmla="*/ 520622 w 982305"/>
              <a:gd name="connsiteY4" fmla="*/ 338554 h 338554"/>
              <a:gd name="connsiteX5" fmla="*/ 0 w 982305"/>
              <a:gd name="connsiteY5" fmla="*/ 338554 h 338554"/>
              <a:gd name="connsiteX6" fmla="*/ 0 w 982305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305" h="338554" fill="none" extrusionOk="0">
                <a:moveTo>
                  <a:pt x="0" y="0"/>
                </a:moveTo>
                <a:cubicBezTo>
                  <a:pt x="217220" y="2426"/>
                  <a:pt x="270948" y="-13130"/>
                  <a:pt x="481329" y="0"/>
                </a:cubicBezTo>
                <a:cubicBezTo>
                  <a:pt x="691710" y="13130"/>
                  <a:pt x="801073" y="-4591"/>
                  <a:pt x="982305" y="0"/>
                </a:cubicBezTo>
                <a:cubicBezTo>
                  <a:pt x="981856" y="99080"/>
                  <a:pt x="978917" y="190534"/>
                  <a:pt x="982305" y="338554"/>
                </a:cubicBezTo>
                <a:cubicBezTo>
                  <a:pt x="786347" y="333823"/>
                  <a:pt x="662313" y="339117"/>
                  <a:pt x="520622" y="338554"/>
                </a:cubicBezTo>
                <a:cubicBezTo>
                  <a:pt x="378931" y="337991"/>
                  <a:pt x="219037" y="348702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982305" h="338554" stroke="0" extrusionOk="0">
                <a:moveTo>
                  <a:pt x="0" y="0"/>
                </a:moveTo>
                <a:cubicBezTo>
                  <a:pt x="200553" y="-18625"/>
                  <a:pt x="248576" y="-12337"/>
                  <a:pt x="481329" y="0"/>
                </a:cubicBezTo>
                <a:cubicBezTo>
                  <a:pt x="714082" y="12337"/>
                  <a:pt x="826443" y="5719"/>
                  <a:pt x="982305" y="0"/>
                </a:cubicBezTo>
                <a:cubicBezTo>
                  <a:pt x="973347" y="134781"/>
                  <a:pt x="975390" y="266098"/>
                  <a:pt x="982305" y="338554"/>
                </a:cubicBezTo>
                <a:cubicBezTo>
                  <a:pt x="813312" y="315972"/>
                  <a:pt x="717347" y="348327"/>
                  <a:pt x="481329" y="338554"/>
                </a:cubicBezTo>
                <a:cubicBezTo>
                  <a:pt x="245311" y="328781"/>
                  <a:pt x="152969" y="348042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-70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CB3D2-6BBD-6A40-9A90-5BC286BCBA02}"/>
              </a:ext>
            </a:extLst>
          </p:cNvPr>
          <p:cNvSpPr/>
          <p:nvPr/>
        </p:nvSpPr>
        <p:spPr>
          <a:xfrm>
            <a:off x="9676390" y="5003016"/>
            <a:ext cx="2062031" cy="584775"/>
          </a:xfrm>
          <a:custGeom>
            <a:avLst/>
            <a:gdLst>
              <a:gd name="connsiteX0" fmla="*/ 0 w 2062031"/>
              <a:gd name="connsiteY0" fmla="*/ 0 h 584775"/>
              <a:gd name="connsiteX1" fmla="*/ 728584 w 2062031"/>
              <a:gd name="connsiteY1" fmla="*/ 0 h 584775"/>
              <a:gd name="connsiteX2" fmla="*/ 1436548 w 2062031"/>
              <a:gd name="connsiteY2" fmla="*/ 0 h 584775"/>
              <a:gd name="connsiteX3" fmla="*/ 2062031 w 2062031"/>
              <a:gd name="connsiteY3" fmla="*/ 0 h 584775"/>
              <a:gd name="connsiteX4" fmla="*/ 2062031 w 2062031"/>
              <a:gd name="connsiteY4" fmla="*/ 584775 h 584775"/>
              <a:gd name="connsiteX5" fmla="*/ 1415928 w 2062031"/>
              <a:gd name="connsiteY5" fmla="*/ 584775 h 584775"/>
              <a:gd name="connsiteX6" fmla="*/ 728584 w 2062031"/>
              <a:gd name="connsiteY6" fmla="*/ 584775 h 584775"/>
              <a:gd name="connsiteX7" fmla="*/ 0 w 2062031"/>
              <a:gd name="connsiteY7" fmla="*/ 584775 h 584775"/>
              <a:gd name="connsiteX8" fmla="*/ 0 w 2062031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31" h="584775" fill="none" extrusionOk="0">
                <a:moveTo>
                  <a:pt x="0" y="0"/>
                </a:moveTo>
                <a:cubicBezTo>
                  <a:pt x="243170" y="-19983"/>
                  <a:pt x="397534" y="4644"/>
                  <a:pt x="728584" y="0"/>
                </a:cubicBezTo>
                <a:cubicBezTo>
                  <a:pt x="1059634" y="-4644"/>
                  <a:pt x="1230827" y="27634"/>
                  <a:pt x="1436548" y="0"/>
                </a:cubicBezTo>
                <a:cubicBezTo>
                  <a:pt x="1642269" y="-27634"/>
                  <a:pt x="1920443" y="-3675"/>
                  <a:pt x="2062031" y="0"/>
                </a:cubicBezTo>
                <a:cubicBezTo>
                  <a:pt x="2034616" y="179062"/>
                  <a:pt x="2053084" y="303915"/>
                  <a:pt x="2062031" y="584775"/>
                </a:cubicBezTo>
                <a:cubicBezTo>
                  <a:pt x="1895419" y="602046"/>
                  <a:pt x="1624289" y="565353"/>
                  <a:pt x="1415928" y="584775"/>
                </a:cubicBezTo>
                <a:cubicBezTo>
                  <a:pt x="1207567" y="604197"/>
                  <a:pt x="1040189" y="616106"/>
                  <a:pt x="728584" y="584775"/>
                </a:cubicBezTo>
                <a:cubicBezTo>
                  <a:pt x="416979" y="553444"/>
                  <a:pt x="277986" y="562681"/>
                  <a:pt x="0" y="584775"/>
                </a:cubicBezTo>
                <a:cubicBezTo>
                  <a:pt x="2680" y="301565"/>
                  <a:pt x="1607" y="244936"/>
                  <a:pt x="0" y="0"/>
                </a:cubicBezTo>
                <a:close/>
              </a:path>
              <a:path w="2062031" h="584775" stroke="0" extrusionOk="0">
                <a:moveTo>
                  <a:pt x="0" y="0"/>
                </a:moveTo>
                <a:cubicBezTo>
                  <a:pt x="170329" y="-22435"/>
                  <a:pt x="334545" y="14843"/>
                  <a:pt x="666723" y="0"/>
                </a:cubicBezTo>
                <a:cubicBezTo>
                  <a:pt x="998901" y="-14843"/>
                  <a:pt x="1166891" y="-22791"/>
                  <a:pt x="1292206" y="0"/>
                </a:cubicBezTo>
                <a:cubicBezTo>
                  <a:pt x="1417521" y="22791"/>
                  <a:pt x="1896809" y="-6320"/>
                  <a:pt x="2062031" y="0"/>
                </a:cubicBezTo>
                <a:cubicBezTo>
                  <a:pt x="2044362" y="227626"/>
                  <a:pt x="2081765" y="341921"/>
                  <a:pt x="2062031" y="584775"/>
                </a:cubicBezTo>
                <a:cubicBezTo>
                  <a:pt x="1819402" y="602595"/>
                  <a:pt x="1626974" y="562922"/>
                  <a:pt x="1415928" y="584775"/>
                </a:cubicBezTo>
                <a:cubicBezTo>
                  <a:pt x="1204882" y="606628"/>
                  <a:pt x="1020489" y="550920"/>
                  <a:pt x="687344" y="584775"/>
                </a:cubicBezTo>
                <a:cubicBezTo>
                  <a:pt x="354199" y="618630"/>
                  <a:pt x="182197" y="614343"/>
                  <a:pt x="0" y="584775"/>
                </a:cubicBezTo>
                <a:cubicBezTo>
                  <a:pt x="25670" y="459023"/>
                  <a:pt x="-4323" y="217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n * 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5A5D12-D801-6248-A5A6-6C35F854B353}"/>
              </a:ext>
            </a:extLst>
          </p:cNvPr>
          <p:cNvSpPr/>
          <p:nvPr/>
        </p:nvSpPr>
        <p:spPr>
          <a:xfrm>
            <a:off x="11738421" y="5003016"/>
            <a:ext cx="453579" cy="338554"/>
          </a:xfrm>
          <a:custGeom>
            <a:avLst/>
            <a:gdLst>
              <a:gd name="connsiteX0" fmla="*/ 0 w 453579"/>
              <a:gd name="connsiteY0" fmla="*/ 0 h 338554"/>
              <a:gd name="connsiteX1" fmla="*/ 453579 w 453579"/>
              <a:gd name="connsiteY1" fmla="*/ 0 h 338554"/>
              <a:gd name="connsiteX2" fmla="*/ 453579 w 453579"/>
              <a:gd name="connsiteY2" fmla="*/ 338554 h 338554"/>
              <a:gd name="connsiteX3" fmla="*/ 0 w 453579"/>
              <a:gd name="connsiteY3" fmla="*/ 338554 h 338554"/>
              <a:gd name="connsiteX4" fmla="*/ 0 w 453579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79" h="338554" fill="none" extrusionOk="0">
                <a:moveTo>
                  <a:pt x="0" y="0"/>
                </a:moveTo>
                <a:cubicBezTo>
                  <a:pt x="116655" y="-10779"/>
                  <a:pt x="275956" y="-16923"/>
                  <a:pt x="453579" y="0"/>
                </a:cubicBezTo>
                <a:cubicBezTo>
                  <a:pt x="444240" y="93028"/>
                  <a:pt x="446552" y="183767"/>
                  <a:pt x="453579" y="338554"/>
                </a:cubicBezTo>
                <a:cubicBezTo>
                  <a:pt x="293661" y="321914"/>
                  <a:pt x="132874" y="325365"/>
                  <a:pt x="0" y="338554"/>
                </a:cubicBezTo>
                <a:cubicBezTo>
                  <a:pt x="5472" y="169413"/>
                  <a:pt x="-13584" y="127303"/>
                  <a:pt x="0" y="0"/>
                </a:cubicBezTo>
                <a:close/>
              </a:path>
              <a:path w="453579" h="338554" stroke="0" extrusionOk="0">
                <a:moveTo>
                  <a:pt x="0" y="0"/>
                </a:moveTo>
                <a:cubicBezTo>
                  <a:pt x="170436" y="-2464"/>
                  <a:pt x="236394" y="-12260"/>
                  <a:pt x="453579" y="0"/>
                </a:cubicBezTo>
                <a:cubicBezTo>
                  <a:pt x="451428" y="142513"/>
                  <a:pt x="459307" y="243145"/>
                  <a:pt x="453579" y="338554"/>
                </a:cubicBezTo>
                <a:cubicBezTo>
                  <a:pt x="307707" y="346483"/>
                  <a:pt x="150803" y="358406"/>
                  <a:pt x="0" y="338554"/>
                </a:cubicBezTo>
                <a:cubicBezTo>
                  <a:pt x="-6722" y="246800"/>
                  <a:pt x="-5886" y="1152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3D563F-7E69-EA4E-AC26-6C2028E81DBE}"/>
              </a:ext>
            </a:extLst>
          </p:cNvPr>
          <p:cNvSpPr/>
          <p:nvPr/>
        </p:nvSpPr>
        <p:spPr>
          <a:xfrm>
            <a:off x="10730970" y="5003016"/>
            <a:ext cx="1007451" cy="338554"/>
          </a:xfrm>
          <a:custGeom>
            <a:avLst/>
            <a:gdLst>
              <a:gd name="connsiteX0" fmla="*/ 0 w 1007451"/>
              <a:gd name="connsiteY0" fmla="*/ 0 h 338554"/>
              <a:gd name="connsiteX1" fmla="*/ 493651 w 1007451"/>
              <a:gd name="connsiteY1" fmla="*/ 0 h 338554"/>
              <a:gd name="connsiteX2" fmla="*/ 1007451 w 1007451"/>
              <a:gd name="connsiteY2" fmla="*/ 0 h 338554"/>
              <a:gd name="connsiteX3" fmla="*/ 1007451 w 1007451"/>
              <a:gd name="connsiteY3" fmla="*/ 338554 h 338554"/>
              <a:gd name="connsiteX4" fmla="*/ 533949 w 1007451"/>
              <a:gd name="connsiteY4" fmla="*/ 338554 h 338554"/>
              <a:gd name="connsiteX5" fmla="*/ 0 w 1007451"/>
              <a:gd name="connsiteY5" fmla="*/ 338554 h 338554"/>
              <a:gd name="connsiteX6" fmla="*/ 0 w 1007451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451" h="338554" fill="none" extrusionOk="0">
                <a:moveTo>
                  <a:pt x="0" y="0"/>
                </a:moveTo>
                <a:cubicBezTo>
                  <a:pt x="197969" y="-1443"/>
                  <a:pt x="266322" y="-7258"/>
                  <a:pt x="493651" y="0"/>
                </a:cubicBezTo>
                <a:cubicBezTo>
                  <a:pt x="720980" y="7258"/>
                  <a:pt x="765505" y="14704"/>
                  <a:pt x="1007451" y="0"/>
                </a:cubicBezTo>
                <a:cubicBezTo>
                  <a:pt x="1007002" y="99080"/>
                  <a:pt x="1004063" y="190534"/>
                  <a:pt x="1007451" y="338554"/>
                </a:cubicBezTo>
                <a:cubicBezTo>
                  <a:pt x="904705" y="317926"/>
                  <a:pt x="661428" y="321831"/>
                  <a:pt x="533949" y="338554"/>
                </a:cubicBezTo>
                <a:cubicBezTo>
                  <a:pt x="406470" y="355277"/>
                  <a:pt x="224885" y="333975"/>
                  <a:pt x="0" y="338554"/>
                </a:cubicBezTo>
                <a:cubicBezTo>
                  <a:pt x="784" y="208727"/>
                  <a:pt x="-15516" y="75634"/>
                  <a:pt x="0" y="0"/>
                </a:cubicBezTo>
                <a:close/>
              </a:path>
              <a:path w="1007451" h="338554" stroke="0" extrusionOk="0">
                <a:moveTo>
                  <a:pt x="0" y="0"/>
                </a:moveTo>
                <a:cubicBezTo>
                  <a:pt x="162547" y="22754"/>
                  <a:pt x="304641" y="10594"/>
                  <a:pt x="493651" y="0"/>
                </a:cubicBezTo>
                <a:cubicBezTo>
                  <a:pt x="682661" y="-10594"/>
                  <a:pt x="860506" y="21351"/>
                  <a:pt x="1007451" y="0"/>
                </a:cubicBezTo>
                <a:cubicBezTo>
                  <a:pt x="998493" y="134781"/>
                  <a:pt x="1000536" y="266098"/>
                  <a:pt x="1007451" y="338554"/>
                </a:cubicBezTo>
                <a:cubicBezTo>
                  <a:pt x="863362" y="335088"/>
                  <a:pt x="738591" y="342472"/>
                  <a:pt x="493651" y="338554"/>
                </a:cubicBezTo>
                <a:cubicBezTo>
                  <a:pt x="248711" y="334636"/>
                  <a:pt x="147818" y="347632"/>
                  <a:pt x="0" y="338554"/>
                </a:cubicBezTo>
                <a:cubicBezTo>
                  <a:pt x="818" y="176047"/>
                  <a:pt x="-1861" y="1327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: -70</a:t>
            </a:r>
          </a:p>
        </p:txBody>
      </p:sp>
    </p:spTree>
    <p:extLst>
      <p:ext uri="{BB962C8B-B14F-4D97-AF65-F5344CB8AC3E}">
        <p14:creationId xmlns:p14="http://schemas.microsoft.com/office/powerpoint/2010/main" val="27755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"B" (it has unexpected behavior) when called with points = 85?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FF"/>
                </a:highlight>
              </a:rPr>
              <a:t>letter_grade3(85)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letter_grade4(85)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342881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891A-249B-1044-8241-676723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make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B63B-203D-EE48-8D60-8C3A2F7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letter_grade1-4 on your sheet. Which one of them will produce a return value that </a:t>
            </a:r>
            <a:r>
              <a:rPr lang="en-US" b="1" dirty="0"/>
              <a:t>isn't </a:t>
            </a:r>
            <a:r>
              <a:rPr lang="en-US" dirty="0"/>
              <a:t>"C" (it has unexpected behavior) when called with points = 75?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letter_grade1(75)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letter_grade2(75)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letter_grade3(75)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letter_grade4(75) is incorrect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 of the above (all of them are correct)</a:t>
            </a:r>
          </a:p>
        </p:txBody>
      </p:sp>
    </p:spTree>
    <p:extLst>
      <p:ext uri="{BB962C8B-B14F-4D97-AF65-F5344CB8AC3E}">
        <p14:creationId xmlns:p14="http://schemas.microsoft.com/office/powerpoint/2010/main" val="10905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What are some good test cases?</a:t>
            </a:r>
          </a:p>
        </p:txBody>
      </p:sp>
    </p:spTree>
    <p:extLst>
      <p:ext uri="{BB962C8B-B14F-4D97-AF65-F5344CB8AC3E}">
        <p14:creationId xmlns:p14="http://schemas.microsoft.com/office/powerpoint/2010/main" val="21276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PA1: Due tonight 10pm (slack in due date until midnight)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office/lab hours this afternoon/early evening, ending at 6pm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assignment released after class, due Friday 5pm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PA2 released Wednesday, 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BB9-1E38-8140-8000-BFEF92A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4194-70F7-2846-A6C8-C7089ED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 err="1"/>
              <a:t>phase_of_water</a:t>
            </a:r>
            <a:r>
              <a:rPr lang="en-US" dirty="0"/>
              <a:t> that takes a number representing degrees Celsius and returns "liquid", "solid", or "gas".</a:t>
            </a:r>
          </a:p>
          <a:p>
            <a:pPr marL="0" indent="0">
              <a:buNone/>
            </a:pPr>
            <a:r>
              <a:rPr lang="en-US" dirty="0"/>
              <a:t>Let's try writing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4930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93B5-E784-334D-B7D7-4F3ED26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D1EE-499B-5B46-8BAB-FFEC4F4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Open lab hours today much of the day</a:t>
            </a:r>
          </a:p>
          <a:p>
            <a:endParaRPr lang="en-US" dirty="0"/>
          </a:p>
          <a:p>
            <a:r>
              <a:rPr lang="en-US" dirty="0"/>
              <a:t>I have office hours today 12:30-2:30 (CSE 3206)</a:t>
            </a:r>
          </a:p>
          <a:p>
            <a:r>
              <a:rPr lang="en-US" dirty="0"/>
              <a:t>Alex has office hours 1-3 (CSE B275)</a:t>
            </a:r>
          </a:p>
          <a:p>
            <a:endParaRPr lang="en-US" dirty="0"/>
          </a:p>
          <a:p>
            <a:r>
              <a:rPr lang="en-US" dirty="0"/>
              <a:t>Keep asking good questions on Canvas! (And check out what your classmates have already asked)</a:t>
            </a:r>
          </a:p>
        </p:txBody>
      </p:sp>
    </p:spTree>
    <p:extLst>
      <p:ext uri="{BB962C8B-B14F-4D97-AF65-F5344CB8AC3E}">
        <p14:creationId xmlns:p14="http://schemas.microsoft.com/office/powerpoint/2010/main" val="5798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C8C-5355-874A-8234-49E6D17D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AD5-6BB3-884B-92DF-1F99DF49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choice for the name and arguments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profit(cost, revenue,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(profit):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of these have a significant problem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is the best definition of the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600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400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profit(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 return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phones_sold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 (1000 – 600)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is a good implementation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Definitions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Assume it takes about $600 to make a $1000 smartphone. Design a function that takes a number of phones sold and returns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made by making and selling that number of phones.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of these are good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profit function?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profit(300, 600, 10) # expect answer to be 3000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profit(2, 3) # expect answer to be 2000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profit(10) # expect answer to be 4000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None of these are good tests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than one of these are good tests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7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and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 == !=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Compare numbers, strings and more for (in)equality. Like other operators, use with nested expressions, variables, etc.</a:t>
            </a:r>
          </a:p>
        </p:txBody>
      </p:sp>
    </p:spTree>
    <p:extLst>
      <p:ext uri="{BB962C8B-B14F-4D97-AF65-F5344CB8AC3E}">
        <p14:creationId xmlns:p14="http://schemas.microsoft.com/office/powerpoint/2010/main" val="8275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7DC-FDF7-8149-BB9D-8F60F23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D7F7-329D-A745-BBD6-3F16A3F5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or not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Take </a:t>
            </a:r>
            <a:r>
              <a:rPr lang="en-US" dirty="0" err="1"/>
              <a:t>booleans</a:t>
            </a:r>
            <a:r>
              <a:rPr lang="en-US" dirty="0"/>
              <a:t> and combine them in various 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dirty="0"/>
              <a:t> is True when </a:t>
            </a:r>
            <a:r>
              <a:rPr lang="en-US" b="1" dirty="0"/>
              <a:t>both</a:t>
            </a:r>
            <a:r>
              <a:rPr lang="en-US" dirty="0"/>
              <a:t> b1, b2 are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dirty="0"/>
              <a:t> is True when </a:t>
            </a:r>
            <a:r>
              <a:rPr lang="en-US" b="1" dirty="0"/>
              <a:t>one or both</a:t>
            </a:r>
            <a:r>
              <a:rPr lang="en-US" dirty="0"/>
              <a:t> of b1, b2 are True</a:t>
            </a:r>
          </a:p>
        </p:txBody>
      </p:sp>
    </p:spTree>
    <p:extLst>
      <p:ext uri="{BB962C8B-B14F-4D97-AF65-F5344CB8AC3E}">
        <p14:creationId xmlns:p14="http://schemas.microsoft.com/office/powerpoint/2010/main" val="16247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6DF-B078-164D-B2BB-CE4E998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Combining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BC62-D9E3-EA4D-9B82-81A01376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</a:t>
            </a:r>
            <a:r>
              <a:rPr lang="en-US" dirty="0" err="1"/>
              <a:t>boolean</a:t>
            </a:r>
            <a:r>
              <a:rPr lang="en-US" dirty="0"/>
              <a:t> expressions evaluates to True when the variable a is greater than 10?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&gt;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&lt;=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&lt; 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not (a &lt; 10)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More than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9474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1267</Words>
  <Application>Microsoft Macintosh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Upcoming Due Dates</vt:lpstr>
      <vt:lpstr>Getting Help</vt:lpstr>
      <vt:lpstr>Review: Function Definitions</vt:lpstr>
      <vt:lpstr>Review: Function Definitions</vt:lpstr>
      <vt:lpstr>Review: Function Definitions</vt:lpstr>
      <vt:lpstr>Comparison Operators and Booleans</vt:lpstr>
      <vt:lpstr>Combining Booleans</vt:lpstr>
      <vt:lpstr>Operators and Combining Booleans</vt:lpstr>
      <vt:lpstr>Operators and Combining Booleans</vt:lpstr>
      <vt:lpstr>Functions can return booleans</vt:lpstr>
      <vt:lpstr>Functions can return booleans</vt:lpstr>
      <vt:lpstr>Functions can return booleans</vt:lpstr>
      <vt:lpstr>Functions can return booleans</vt:lpstr>
      <vt:lpstr>If Statements (or If Blocks)</vt:lpstr>
      <vt:lpstr>Functions that make decisions</vt:lpstr>
      <vt:lpstr>Functions that make decisions</vt:lpstr>
      <vt:lpstr>Functions that make decisions</vt:lpstr>
      <vt:lpstr>Practice with function definitions</vt:lpstr>
      <vt:lpstr>Practice with function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156</cp:revision>
  <dcterms:created xsi:type="dcterms:W3CDTF">2020-01-06T20:28:19Z</dcterms:created>
  <dcterms:modified xsi:type="dcterms:W3CDTF">2020-01-14T17:26:43Z</dcterms:modified>
</cp:coreProperties>
</file>