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6" r:id="rId2"/>
    <p:sldId id="267" r:id="rId3"/>
    <p:sldId id="277" r:id="rId4"/>
    <p:sldId id="315" r:id="rId5"/>
    <p:sldId id="316" r:id="rId6"/>
    <p:sldId id="317" r:id="rId7"/>
    <p:sldId id="314" r:id="rId8"/>
    <p:sldId id="313" r:id="rId9"/>
    <p:sldId id="318" r:id="rId10"/>
    <p:sldId id="319" r:id="rId11"/>
    <p:sldId id="320" r:id="rId12"/>
    <p:sldId id="321" r:id="rId13"/>
    <p:sldId id="325" r:id="rId14"/>
    <p:sldId id="326" r:id="rId15"/>
    <p:sldId id="322" r:id="rId16"/>
    <p:sldId id="323" r:id="rId17"/>
    <p:sldId id="310" r:id="rId18"/>
    <p:sldId id="324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3465"/>
  </p:normalViewPr>
  <p:slideViewPr>
    <p:cSldViewPr snapToGrid="0" snapToObjects="1">
      <p:cViewPr varScale="1">
        <p:scale>
          <a:sx n="159" d="100"/>
          <a:sy n="159" d="100"/>
        </p:scale>
        <p:origin x="12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21, Variable Update and For Loops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x = 9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x = x + 300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value stored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309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304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Something else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192181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if degrees &lt; 0: phase = "ice"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100: phase = "liquid"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else: phase = "steam"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return phase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degrees = 50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(degrees)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value stored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"liquid"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"steam"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336184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if degrees &lt; 0: phase = "ice"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100: phase = "liquid"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else: phase = "steam"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return phase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degrees = 50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(degrees)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print(phase)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would print in the last line?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"liquid"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"steam"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193116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if degrees &lt; 0: phase = "ice"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100: phase = "liquid"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else: phase = "steam"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return phase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degrees = 50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answer =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print(phase)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would print in the last line?</a:t>
            </a:r>
          </a:p>
          <a:p>
            <a:pPr marL="514350" indent="-514350">
              <a:buAutoNum type="alphaU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liquid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"steam"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54D44B-0237-3045-9212-95B22DE0546C}"/>
              </a:ext>
            </a:extLst>
          </p:cNvPr>
          <p:cNvSpPr/>
          <p:nvPr/>
        </p:nvSpPr>
        <p:spPr>
          <a:xfrm>
            <a:off x="1663337" y="3544389"/>
            <a:ext cx="6479177" cy="687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 degrees &lt; 0: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45F53-8A7B-0C49-AE00-D36C8DE871BF}"/>
              </a:ext>
            </a:extLst>
          </p:cNvPr>
          <p:cNvSpPr/>
          <p:nvPr/>
        </p:nvSpPr>
        <p:spPr>
          <a:xfrm>
            <a:off x="5203371" y="3544389"/>
            <a:ext cx="2939143" cy="770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degrees: 50</a:t>
            </a:r>
          </a:p>
          <a:p>
            <a:pPr algn="ctr"/>
            <a:r>
              <a:rPr lang="en-US" dirty="0"/>
              <a:t>phase: "liquid"</a:t>
            </a:r>
          </a:p>
        </p:txBody>
      </p:sp>
    </p:spTree>
    <p:extLst>
      <p:ext uri="{BB962C8B-B14F-4D97-AF65-F5344CB8AC3E}">
        <p14:creationId xmlns:p14="http://schemas.microsoft.com/office/powerpoint/2010/main" val="422502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if degrees &lt; 0: phase = "ice"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100: phase = "liquid"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else: phase = "steam"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return phase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degrees = 50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answer = "liquid"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print(phase)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would print in the last line?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"liquid"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"steam"</a:t>
            </a:r>
          </a:p>
          <a:p>
            <a:pPr marL="514350" indent="-514350">
              <a:buAutoNum type="alphaUcPeriod"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214840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if degrees &lt; 0: phase = "ice"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100: phase = "liquid"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else: phase = "steam"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return phase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degrees = 50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phase = "steam"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print(phase)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would print in the last line?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"liquid"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steam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422760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phase = "steam" # moved this to before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if degrees &lt; 0: phase = "ice"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100: phase = "liquid"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else: phase = "steam"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return phase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degrees = 50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print(phase)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would print in the last line?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"liquid"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"steam"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384038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FCF9-0F75-8E4B-9C6D-8896E622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6044-B14B-584C-A790-72680160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a function product that takes a list of numbers and returns the product of all the numbers multiplied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2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FCF9-0F75-8E4B-9C6D-8896E622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6044-B14B-584C-A790-72680160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a function factorial that takes a number and returns n * (n – 1) * (n - 2) * ... *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6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5BE-D394-9145-9C46-5050D4FB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6183-8D0C-4144-B6EE-00A7FC75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2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PA2: Due tonight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Lots of lab hours after class today!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Thursday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Lists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 (with a hole in it):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list(map(____, ["student", "joe", "word"]))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[7, 3, 4]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fills in the blank to make it a real interaction?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pPr marL="514350" indent="-514350">
              <a:buAutoNum type="alphaU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6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Lists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(s, n): return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(s) &gt; n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names = ["bob",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yolanda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meghana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"max"]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list(filter(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4, names))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will it store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yolanda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meghana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yolanda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meghana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Nothing, the program has an error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Some other value</a:t>
            </a:r>
          </a:p>
        </p:txBody>
      </p:sp>
    </p:spTree>
    <p:extLst>
      <p:ext uri="{BB962C8B-B14F-4D97-AF65-F5344CB8AC3E}">
        <p14:creationId xmlns:p14="http://schemas.microsoft.com/office/powerpoint/2010/main" val="339571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Lists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(s, n): return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(s) &gt; n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names = ["bob",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yolanda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meghana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"max"]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list(filter(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names)) # now without the 4 argument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will it store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yolanda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meghana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yolanda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meghana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Nothing, the program has an error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Some other value</a:t>
            </a:r>
          </a:p>
        </p:txBody>
      </p:sp>
    </p:spTree>
    <p:extLst>
      <p:ext uri="{BB962C8B-B14F-4D97-AF65-F5344CB8AC3E}">
        <p14:creationId xmlns:p14="http://schemas.microsoft.com/office/powerpoint/2010/main" val="426262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filter the names longer than 4 characters?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(s, n): return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(s) &gt; n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names = ["bob",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yolanda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meghana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", "max"]</a:t>
            </a:r>
          </a:p>
          <a:p>
            <a:pPr marL="0" indent="0">
              <a:buNone/>
            </a:pP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long_names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= list(filter(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names))</a:t>
            </a:r>
          </a:p>
        </p:txBody>
      </p:sp>
    </p:spTree>
    <p:extLst>
      <p:ext uri="{BB962C8B-B14F-4D97-AF65-F5344CB8AC3E}">
        <p14:creationId xmlns:p14="http://schemas.microsoft.com/office/powerpoint/2010/main" val="72915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don't expect that you know the answers to these at first.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0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x = 9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y = x + 300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value stored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309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303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Something else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213436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x = 9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y = x + 300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x = x + 1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value stored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309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304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Something else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program produces an error</a:t>
            </a:r>
          </a:p>
        </p:txBody>
      </p:sp>
    </p:spTree>
    <p:extLst>
      <p:ext uri="{BB962C8B-B14F-4D97-AF65-F5344CB8AC3E}">
        <p14:creationId xmlns:p14="http://schemas.microsoft.com/office/powerpoint/2010/main" val="311402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16390</TotalTime>
  <Words>1019</Words>
  <Application>Microsoft Macintosh PowerPoint</Application>
  <PresentationFormat>Widescreen</PresentationFormat>
  <Paragraphs>194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Upcoming Due Dates</vt:lpstr>
      <vt:lpstr>Review: Lists</vt:lpstr>
      <vt:lpstr>Review: Lists</vt:lpstr>
      <vt:lpstr>Review: Lists</vt:lpstr>
      <vt:lpstr>How can we filter the names longer than 4 characters?</vt:lpstr>
      <vt:lpstr>Variable Update</vt:lpstr>
      <vt:lpstr>Variable Update</vt:lpstr>
      <vt:lpstr>Variable Update</vt:lpstr>
      <vt:lpstr>Variable Update</vt:lpstr>
      <vt:lpstr>Variable Update</vt:lpstr>
      <vt:lpstr>Variable Update</vt:lpstr>
      <vt:lpstr>Variable Update</vt:lpstr>
      <vt:lpstr>Variable Update</vt:lpstr>
      <vt:lpstr>Variable Update</vt:lpstr>
      <vt:lpstr>Variable Update</vt:lpstr>
      <vt:lpstr>For Loops</vt:lpstr>
      <vt:lpstr>For Loops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244</cp:revision>
  <dcterms:created xsi:type="dcterms:W3CDTF">2020-01-06T20:28:19Z</dcterms:created>
  <dcterms:modified xsi:type="dcterms:W3CDTF">2020-01-21T16:55:10Z</dcterms:modified>
</cp:coreProperties>
</file>