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6" r:id="rId2"/>
    <p:sldId id="267" r:id="rId3"/>
    <p:sldId id="277" r:id="rId4"/>
    <p:sldId id="315" r:id="rId5"/>
    <p:sldId id="316" r:id="rId6"/>
    <p:sldId id="317" r:id="rId7"/>
    <p:sldId id="314" r:id="rId8"/>
    <p:sldId id="313" r:id="rId9"/>
    <p:sldId id="318" r:id="rId10"/>
    <p:sldId id="319" r:id="rId11"/>
    <p:sldId id="320" r:id="rId12"/>
    <p:sldId id="321" r:id="rId13"/>
    <p:sldId id="325" r:id="rId14"/>
    <p:sldId id="322" r:id="rId15"/>
    <p:sldId id="323" r:id="rId16"/>
    <p:sldId id="326" r:id="rId17"/>
    <p:sldId id="310" r:id="rId18"/>
    <p:sldId id="324" r:id="rId19"/>
    <p:sldId id="31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7"/>
    <p:restoredTop sz="93465"/>
  </p:normalViewPr>
  <p:slideViewPr>
    <p:cSldViewPr snapToGrid="0" snapToObjects="1">
      <p:cViewPr varScale="1">
        <p:scale>
          <a:sx n="159" d="100"/>
          <a:sy n="159" d="100"/>
        </p:scale>
        <p:origin x="100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7288-13F6-A645-A1EE-CC48E87078BF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0062-8AE2-D946-8CA4-69235B4A7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D0062-8AE2-D946-8CA4-69235B4A7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6893-F9F9-3A48-ABE6-2A033B8C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7670-8878-714E-9495-20B50CEF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F6D-628A-DD41-B991-D26BD275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B3F2-ED37-C447-BAF4-DF4F20C3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F225-3434-774F-BB9E-73B9BF07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62F-8CF5-FF4D-871D-2D0800E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7326-270F-2743-AAE0-487BDDBC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FB48-26F0-AF44-8D17-BA210C3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4978-B207-5B48-9333-1D2B11B4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E176-77E9-1242-92DF-840AD4A5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EBF26-BEA6-B946-B1B3-29305FAC7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2752-4DDE-FC4F-AF52-C9550A7E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4DD-5CF0-2445-A916-FA30D920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8C9D-5ED8-8542-8BBE-72035E5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C2B3-3030-FF4B-8B45-D1194334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ECA-6DE0-8742-B0A1-E53A85E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239D-73C3-154A-9433-21BC7B39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8B15-3158-4F47-8EB6-6873D9BF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9A59-204B-C548-B182-B7083C9D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DA3E-2FFF-BD4A-B7FC-D29C0AF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9BAE-AA0D-FC43-B274-3C2AFA2D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231C-3AC4-B94F-A695-8EE89FB6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4636-0868-C842-8DDD-1A54C803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388B-747A-3245-87A8-CFBE354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814E-9399-9247-A62B-908D4D0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F71-74AD-0442-8E77-7668405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DF8B-FB12-144A-8D03-BA479793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B49E-EECE-1D46-87A5-88F63556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594B-272D-8846-BE77-4C2EEC54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0507-2358-404B-9FF9-061535B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B5C9-6341-EB4F-B485-C2E3FFEB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B3D-1570-3841-B48A-BD3356C7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02D6-A19C-6A46-A8D0-37F61055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0438-C367-BD45-99F4-AA0A1625F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E1471-F1A4-A84A-A696-BE9DBA05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227F7-5A09-A84C-AD2B-64C805BEA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BA92E-E20D-D248-B64D-E3803E0B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CAD73-94DA-C041-9FE9-0B049186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D5DAB-863F-5245-B56F-098F41D9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F3D-BC71-AA4D-B48B-1FE863CB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152E8-CEBF-3A41-A9D8-33B9521E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4EF7-DB4D-2C41-A573-019E9195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26E3B-3C42-D449-85F6-EC684FC4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EE874-BDCD-5D4B-B7E2-3C484307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77AAB-4729-814C-9FF3-B560738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FE3D-5F3B-B346-B25C-DB3C89F5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B5C1-E284-504E-AE35-E8EC2E5B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DDC0-A80F-2248-A3B4-EB8061A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9216-269D-CD4B-A91C-42FE984FA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7794-CD5C-0040-A4C6-BFDAB91B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397D-EFDB-2642-BF9A-5BB171AE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2852-2655-1B42-81F7-5ED7B9DF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E51D-AF46-8845-9DEB-A822C408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25AD1-A9DF-C644-A7F6-EE8C7DF6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8E8C-1E1E-DC4A-A4AC-3FCAB70A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DA206-CE25-6741-B287-05B93EE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7425-0071-7A44-868E-E537C9B9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E3B8-9F01-4E48-8CA2-3572AA9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27559-A1CD-C44F-8F22-42AEEA28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6B491-57FE-4D4D-B532-7A293562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1006-5841-8043-81C5-1BD3264CB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B51C-4A64-5C42-B93F-3A6373E2DB3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0144-34B4-5842-B47F-44DA03E1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C94E-A516-5249-92BD-CA5AAE90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487-E607-BC4B-8332-15581ED52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I in Java (CSE8A)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EACD7A-D4DF-044D-8A6F-493DB4A0F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2020</a:t>
            </a:r>
          </a:p>
          <a:p>
            <a:r>
              <a:rPr lang="en-US" dirty="0"/>
              <a:t>Lecture Jan 21, Variable Update and For Loops</a:t>
            </a:r>
          </a:p>
        </p:txBody>
      </p:sp>
    </p:spTree>
    <p:extLst>
      <p:ext uri="{BB962C8B-B14F-4D97-AF65-F5344CB8AC3E}">
        <p14:creationId xmlns:p14="http://schemas.microsoft.com/office/powerpoint/2010/main" val="29384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Update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this program: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x = 9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x = x + 300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value stored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309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304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Something else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program produces an error</a:t>
            </a:r>
          </a:p>
        </p:txBody>
      </p:sp>
    </p:spTree>
    <p:extLst>
      <p:ext uri="{BB962C8B-B14F-4D97-AF65-F5344CB8AC3E}">
        <p14:creationId xmlns:p14="http://schemas.microsoft.com/office/powerpoint/2010/main" val="192181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Update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(degrees):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if degrees &lt; 0: phase = "ice"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degrees &lt; 100: phase = "liquid"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else: phase = "steam"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return phase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degrees = 50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(degrees)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value stored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answer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"liquid"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"steam"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program produces an error</a:t>
            </a:r>
          </a:p>
        </p:txBody>
      </p:sp>
    </p:spTree>
    <p:extLst>
      <p:ext uri="{BB962C8B-B14F-4D97-AF65-F5344CB8AC3E}">
        <p14:creationId xmlns:p14="http://schemas.microsoft.com/office/powerpoint/2010/main" val="336184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Update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(degrees):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if degrees &lt; 0: phase = "ice"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degrees &lt; 100: phase = "liquid"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else: phase = "steam"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return phase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degrees = 50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answer =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print(phase)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would print in the last line?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liquid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steam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program produces an error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B17294-E717-E24F-8681-1DBB6C57F8C8}"/>
              </a:ext>
            </a:extLst>
          </p:cNvPr>
          <p:cNvSpPr/>
          <p:nvPr/>
        </p:nvSpPr>
        <p:spPr>
          <a:xfrm>
            <a:off x="1576251" y="3429000"/>
            <a:ext cx="6226629" cy="6727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if degrees &lt; 0: ...</a:t>
            </a:r>
          </a:p>
          <a:p>
            <a:r>
              <a:rPr lang="en-US" dirty="0" err="1"/>
              <a:t>elif</a:t>
            </a:r>
            <a:r>
              <a:rPr lang="en-US" dirty="0"/>
              <a:t>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AFED63-697B-6D42-9254-6DBE4F377B9E}"/>
              </a:ext>
            </a:extLst>
          </p:cNvPr>
          <p:cNvSpPr/>
          <p:nvPr/>
        </p:nvSpPr>
        <p:spPr>
          <a:xfrm>
            <a:off x="4680857" y="3428999"/>
            <a:ext cx="3122023" cy="6727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degrees: 50</a:t>
            </a:r>
          </a:p>
          <a:p>
            <a:pPr algn="ctr"/>
            <a:r>
              <a:rPr lang="en-US" dirty="0"/>
              <a:t>phase: "liquid"</a:t>
            </a:r>
          </a:p>
        </p:txBody>
      </p:sp>
    </p:spTree>
    <p:extLst>
      <p:ext uri="{BB962C8B-B14F-4D97-AF65-F5344CB8AC3E}">
        <p14:creationId xmlns:p14="http://schemas.microsoft.com/office/powerpoint/2010/main" val="193116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Update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(degrees):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if degrees &lt; 0: phase = "ice"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degrees &lt; 100: phase = "liquid"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else: phase = "steam"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return phase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degrees = 50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(degrees)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print(phase)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would print in the last line?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liquid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steam</a:t>
            </a:r>
          </a:p>
          <a:p>
            <a:pPr marL="514350" indent="-514350">
              <a:buAutoNum type="alphaUcPeriod"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The program produces an error</a:t>
            </a:r>
          </a:p>
        </p:txBody>
      </p:sp>
    </p:spTree>
    <p:extLst>
      <p:ext uri="{BB962C8B-B14F-4D97-AF65-F5344CB8AC3E}">
        <p14:creationId xmlns:p14="http://schemas.microsoft.com/office/powerpoint/2010/main" val="7128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Update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(degrees):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if degrees &lt; 0: phase = "ice"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degrees &lt; 100: phase = "liquid"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else: phase = "steam"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return phase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degrees = 50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phase = "steam"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(degrees)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print(phase)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would print in the last line?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liquid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marL="514350" indent="-514350">
              <a:buAutoNum type="alphaUcPeriod"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steam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program produces an error</a:t>
            </a:r>
          </a:p>
        </p:txBody>
      </p:sp>
    </p:spTree>
    <p:extLst>
      <p:ext uri="{BB962C8B-B14F-4D97-AF65-F5344CB8AC3E}">
        <p14:creationId xmlns:p14="http://schemas.microsoft.com/office/powerpoint/2010/main" val="422760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Update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phase = "steam" # moved this to before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(degrees):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if degrees &lt; 0: phase = "ice"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degrees &lt; 100: phase = "liquid"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else: phase = "steam"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return phase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degrees = 50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(degrees)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print(phase)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would print in the last line?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liquid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marL="514350" indent="-514350">
              <a:buAutoNum type="alphaUcPeriod"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steam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program produces an error</a:t>
            </a:r>
          </a:p>
        </p:txBody>
      </p:sp>
    </p:spTree>
    <p:extLst>
      <p:ext uri="{BB962C8B-B14F-4D97-AF65-F5344CB8AC3E}">
        <p14:creationId xmlns:p14="http://schemas.microsoft.com/office/powerpoint/2010/main" val="3840388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Update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phase = "steam" # moved this to before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(degrees):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if degrees &lt; 0: phase = "ice"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degrees &lt; 100: phase = "liquid"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else: phase = "steam"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return phase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degrees = 50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(degrees)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phase_after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= phase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would be stored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phase_after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 the last line?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liquid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marL="514350" indent="-514350">
              <a:buAutoNum type="alphaUcPeriod"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"steam"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program produces an error</a:t>
            </a:r>
          </a:p>
        </p:txBody>
      </p:sp>
    </p:spTree>
    <p:extLst>
      <p:ext uri="{BB962C8B-B14F-4D97-AF65-F5344CB8AC3E}">
        <p14:creationId xmlns:p14="http://schemas.microsoft.com/office/powerpoint/2010/main" val="3972026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FCF9-0F75-8E4B-9C6D-8896E622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6044-B14B-584C-A790-72680160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 a function product that takes a list of numbers and returns the product of all the numbers multiplied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2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FCF9-0F75-8E4B-9C6D-8896E622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6044-B14B-584C-A790-72680160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 a function factorial that takes a number and returns n * (n – 1) * (n - 2) * ... *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63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E5BE-D394-9145-9C46-5050D4FB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6183-8D0C-4144-B6EE-00A7FC75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2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Due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PA2: Due tonight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Lots of lab hours after class today!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 Thursday</a:t>
            </a:r>
          </a:p>
        </p:txBody>
      </p:sp>
    </p:spTree>
    <p:extLst>
      <p:ext uri="{BB962C8B-B14F-4D97-AF65-F5344CB8AC3E}">
        <p14:creationId xmlns:p14="http://schemas.microsoft.com/office/powerpoint/2010/main" val="381326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Lists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this program (with a hole in it):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&gt;&gt;&gt; list(map(____, ["student", "joe", "word"]))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[7, 3, 4]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of these fills in the blank to make it a real interaction?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pPr marL="514350" indent="-514350">
              <a:buAutoNum type="alphaUcPeriod"/>
            </a:pP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endParaRPr lang="en-US" dirty="0">
              <a:highlight>
                <a:srgbClr val="00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 of the above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6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Lists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this program: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(s, n): return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(s) &gt; n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names = ["bob", "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yolanda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meghana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", "max"]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long_names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= list(filter(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, 4, names))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will it store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long_names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yolanda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meghana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yolanda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meghana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Nothing, the program has an error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Some other value</a:t>
            </a:r>
          </a:p>
        </p:txBody>
      </p:sp>
    </p:spTree>
    <p:extLst>
      <p:ext uri="{BB962C8B-B14F-4D97-AF65-F5344CB8AC3E}">
        <p14:creationId xmlns:p14="http://schemas.microsoft.com/office/powerpoint/2010/main" val="339571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Lists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this program: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(s, n): return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(s) &gt; n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names = ["bob", "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yolanda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meghana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", "max"]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long_names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= list(filter(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, names)) # now without the 4 argument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will it store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long_names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yolanda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meghana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yolanda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meghana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Nothing, the program has an error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Some other value</a:t>
            </a:r>
          </a:p>
        </p:txBody>
      </p:sp>
    </p:spTree>
    <p:extLst>
      <p:ext uri="{BB962C8B-B14F-4D97-AF65-F5344CB8AC3E}">
        <p14:creationId xmlns:p14="http://schemas.microsoft.com/office/powerpoint/2010/main" val="426262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filter the names longer than 4 characters?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(s, n): return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(s) &gt; n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names = ["bob", "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yolanda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meghana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", "max"]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long_names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= list(filter(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, names))</a:t>
            </a:r>
          </a:p>
        </p:txBody>
      </p:sp>
    </p:spTree>
    <p:extLst>
      <p:ext uri="{BB962C8B-B14F-4D97-AF65-F5344CB8AC3E}">
        <p14:creationId xmlns:p14="http://schemas.microsoft.com/office/powerpoint/2010/main" val="72915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Update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 don't expect that you know the answers to these at first.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0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Update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this program: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x = 9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y = x + 300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x = 3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value stored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309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303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Something else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program produces an error</a:t>
            </a:r>
          </a:p>
        </p:txBody>
      </p:sp>
    </p:spTree>
    <p:extLst>
      <p:ext uri="{BB962C8B-B14F-4D97-AF65-F5344CB8AC3E}">
        <p14:creationId xmlns:p14="http://schemas.microsoft.com/office/powerpoint/2010/main" val="213436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Update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this program: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x = 9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y = x + 300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x = x + 1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value stored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309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304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Something else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program produces an error</a:t>
            </a:r>
          </a:p>
        </p:txBody>
      </p:sp>
    </p:spTree>
    <p:extLst>
      <p:ext uri="{BB962C8B-B14F-4D97-AF65-F5344CB8AC3E}">
        <p14:creationId xmlns:p14="http://schemas.microsoft.com/office/powerpoint/2010/main" val="311402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16413</TotalTime>
  <Words>1033</Words>
  <Application>Microsoft Macintosh PowerPoint</Application>
  <PresentationFormat>Widescreen</PresentationFormat>
  <Paragraphs>195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Introduction to Programming I in Java (CSE8A)</vt:lpstr>
      <vt:lpstr>Upcoming Due Dates</vt:lpstr>
      <vt:lpstr>Review: Lists</vt:lpstr>
      <vt:lpstr>Review: Lists</vt:lpstr>
      <vt:lpstr>Review: Lists</vt:lpstr>
      <vt:lpstr>How can we filter the names longer than 4 characters?</vt:lpstr>
      <vt:lpstr>Variable Update</vt:lpstr>
      <vt:lpstr>Variable Update</vt:lpstr>
      <vt:lpstr>Variable Update</vt:lpstr>
      <vt:lpstr>Variable Update</vt:lpstr>
      <vt:lpstr>Variable Update</vt:lpstr>
      <vt:lpstr>Variable Update</vt:lpstr>
      <vt:lpstr>Variable Update</vt:lpstr>
      <vt:lpstr>Variable Update</vt:lpstr>
      <vt:lpstr>Variable Update</vt:lpstr>
      <vt:lpstr>Variable Update</vt:lpstr>
      <vt:lpstr>For Loops</vt:lpstr>
      <vt:lpstr>For Loops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250</cp:revision>
  <dcterms:created xsi:type="dcterms:W3CDTF">2020-01-06T20:28:19Z</dcterms:created>
  <dcterms:modified xsi:type="dcterms:W3CDTF">2020-01-21T18:51:25Z</dcterms:modified>
</cp:coreProperties>
</file>