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6"/>
    <p:restoredTop sz="95588"/>
  </p:normalViewPr>
  <p:slideViewPr>
    <p:cSldViewPr snapToGrid="0" snapToObjects="1">
      <p:cViewPr>
        <p:scale>
          <a:sx n="280" d="100"/>
          <a:sy n="280" d="100"/>
        </p:scale>
        <p:origin x="1032" y="-9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What if we define the same variable twice?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x + 1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x + 100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x + 1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0" y="104931"/>
            <a:ext cx="32386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updating variables</a:t>
            </a:r>
            <a:br>
              <a:rPr lang="en-US" sz="1200" b="1" dirty="0"/>
            </a:br>
            <a:r>
              <a:rPr lang="en-US" sz="1000" i="1" dirty="0"/>
              <a:t>within each </a:t>
            </a:r>
            <a:r>
              <a:rPr lang="en-US" sz="1000" b="1" i="1" dirty="0"/>
              <a:t>function call </a:t>
            </a:r>
            <a:r>
              <a:rPr lang="en-US" sz="1000" i="1" dirty="0"/>
              <a:t>and at the </a:t>
            </a:r>
            <a:r>
              <a:rPr lang="en-US" sz="1000" b="1" i="1" dirty="0"/>
              <a:t>top level</a:t>
            </a:r>
            <a:r>
              <a:rPr lang="en-US" sz="1000" i="1" dirty="0"/>
              <a:t>, Python keeps track of a mapping between variable names and their values that can change with a variable update or variable assignment.  This mapping is called an </a:t>
            </a:r>
            <a:r>
              <a:rPr lang="en-US" sz="1000" b="1" i="1" dirty="0"/>
              <a:t>environment</a:t>
            </a:r>
            <a:r>
              <a:rPr lang="en-US" sz="1000" i="1" dirty="0"/>
              <a:t> or a </a:t>
            </a:r>
            <a:r>
              <a:rPr lang="en-US" sz="1000" b="1" i="1" dirty="0"/>
              <a:t>scope</a:t>
            </a:r>
            <a:r>
              <a:rPr lang="en-US" sz="1000" i="1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195497" y="2511413"/>
            <a:ext cx="328486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abs(-10)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n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name 'n' is not defined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abs2(-100)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abs3(-10)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107B36-05BB-384A-9D68-D25D8F3E7A72}"/>
              </a:ext>
            </a:extLst>
          </p:cNvPr>
          <p:cNvSpPr txBox="1"/>
          <p:nvPr/>
        </p:nvSpPr>
        <p:spPr>
          <a:xfrm>
            <a:off x="3510342" y="1502333"/>
            <a:ext cx="3168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If x is </a:t>
            </a:r>
            <a:r>
              <a:rPr lang="en-US" sz="1000" b="1" dirty="0"/>
              <a:t>not </a:t>
            </a:r>
            <a:r>
              <a:rPr lang="en-US" sz="1000" dirty="0"/>
              <a:t>defined already in the current </a:t>
            </a:r>
            <a:r>
              <a:rPr lang="en-US" sz="1000" b="1" dirty="0"/>
              <a:t>scope</a:t>
            </a:r>
            <a:r>
              <a:rPr lang="en-US" sz="1000" dirty="0"/>
              <a:t>, add it with the value of &lt;expression&gt;.</a:t>
            </a:r>
          </a:p>
          <a:p>
            <a:endParaRPr lang="en-US" sz="1000" dirty="0"/>
          </a:p>
          <a:p>
            <a:r>
              <a:rPr lang="en-US" sz="1000" dirty="0"/>
              <a:t>If x </a:t>
            </a:r>
            <a:r>
              <a:rPr lang="en-US" sz="1000" b="1" dirty="0"/>
              <a:t>is</a:t>
            </a:r>
            <a:r>
              <a:rPr lang="en-US" sz="1000" dirty="0"/>
              <a:t> defined already in the current scope, evaluate &lt;expression&gt;, then </a:t>
            </a:r>
            <a:r>
              <a:rPr lang="en-US" sz="1000" b="1" dirty="0"/>
              <a:t>change</a:t>
            </a:r>
            <a:r>
              <a:rPr lang="en-US" sz="1000" dirty="0"/>
              <a:t> the value of x to that value in the current scope.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268F9-8B86-0341-9DE4-CDC46910A3CB}"/>
              </a:ext>
            </a:extLst>
          </p:cNvPr>
          <p:cNvSpPr txBox="1"/>
          <p:nvPr/>
        </p:nvSpPr>
        <p:spPr>
          <a:xfrm>
            <a:off x="3480364" y="2511413"/>
            <a:ext cx="307601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abs(n):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abs2(n):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n =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 = 100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abs3(m):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m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m = m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A66318-66B6-EE41-AC82-0D216EF261D1}"/>
              </a:ext>
            </a:extLst>
          </p:cNvPr>
          <p:cNvSpPr txBox="1"/>
          <p:nvPr/>
        </p:nvSpPr>
        <p:spPr>
          <a:xfrm>
            <a:off x="1091346" y="4505378"/>
            <a:ext cx="2201357" cy="400110"/>
          </a:xfrm>
          <a:custGeom>
            <a:avLst/>
            <a:gdLst>
              <a:gd name="connsiteX0" fmla="*/ 0 w 2201357"/>
              <a:gd name="connsiteY0" fmla="*/ 0 h 400110"/>
              <a:gd name="connsiteX1" fmla="*/ 528326 w 2201357"/>
              <a:gd name="connsiteY1" fmla="*/ 0 h 400110"/>
              <a:gd name="connsiteX2" fmla="*/ 1012624 w 2201357"/>
              <a:gd name="connsiteY2" fmla="*/ 0 h 400110"/>
              <a:gd name="connsiteX3" fmla="*/ 1606991 w 2201357"/>
              <a:gd name="connsiteY3" fmla="*/ 0 h 400110"/>
              <a:gd name="connsiteX4" fmla="*/ 2201357 w 2201357"/>
              <a:gd name="connsiteY4" fmla="*/ 0 h 400110"/>
              <a:gd name="connsiteX5" fmla="*/ 2201357 w 2201357"/>
              <a:gd name="connsiteY5" fmla="*/ 400110 h 400110"/>
              <a:gd name="connsiteX6" fmla="*/ 1695045 w 2201357"/>
              <a:gd name="connsiteY6" fmla="*/ 400110 h 400110"/>
              <a:gd name="connsiteX7" fmla="*/ 1188733 w 2201357"/>
              <a:gd name="connsiteY7" fmla="*/ 400110 h 400110"/>
              <a:gd name="connsiteX8" fmla="*/ 594366 w 2201357"/>
              <a:gd name="connsiteY8" fmla="*/ 400110 h 400110"/>
              <a:gd name="connsiteX9" fmla="*/ 0 w 2201357"/>
              <a:gd name="connsiteY9" fmla="*/ 400110 h 400110"/>
              <a:gd name="connsiteX10" fmla="*/ 0 w 2201357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1357" h="400110" extrusionOk="0">
                <a:moveTo>
                  <a:pt x="0" y="0"/>
                </a:moveTo>
                <a:cubicBezTo>
                  <a:pt x="151757" y="5464"/>
                  <a:pt x="337427" y="15940"/>
                  <a:pt x="528326" y="0"/>
                </a:cubicBezTo>
                <a:cubicBezTo>
                  <a:pt x="719225" y="-15940"/>
                  <a:pt x="886506" y="10685"/>
                  <a:pt x="1012624" y="0"/>
                </a:cubicBezTo>
                <a:cubicBezTo>
                  <a:pt x="1138742" y="-10685"/>
                  <a:pt x="1402725" y="25272"/>
                  <a:pt x="1606991" y="0"/>
                </a:cubicBezTo>
                <a:cubicBezTo>
                  <a:pt x="1811257" y="-25272"/>
                  <a:pt x="2006924" y="20943"/>
                  <a:pt x="2201357" y="0"/>
                </a:cubicBezTo>
                <a:cubicBezTo>
                  <a:pt x="2212977" y="88236"/>
                  <a:pt x="2211503" y="309932"/>
                  <a:pt x="2201357" y="400110"/>
                </a:cubicBezTo>
                <a:cubicBezTo>
                  <a:pt x="1998370" y="395170"/>
                  <a:pt x="1911987" y="376323"/>
                  <a:pt x="1695045" y="400110"/>
                </a:cubicBezTo>
                <a:cubicBezTo>
                  <a:pt x="1478103" y="423897"/>
                  <a:pt x="1377835" y="402782"/>
                  <a:pt x="1188733" y="400110"/>
                </a:cubicBezTo>
                <a:cubicBezTo>
                  <a:pt x="999631" y="397438"/>
                  <a:pt x="835685" y="421917"/>
                  <a:pt x="594366" y="400110"/>
                </a:cubicBezTo>
                <a:cubicBezTo>
                  <a:pt x="353047" y="378303"/>
                  <a:pt x="234717" y="378444"/>
                  <a:pt x="0" y="400110"/>
                </a:cubicBezTo>
                <a:cubicBezTo>
                  <a:pt x="4306" y="228309"/>
                  <a:pt x="-14020" y="1451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abs3(-10)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D89478-EFD5-EF40-985E-6C126D624D42}"/>
              </a:ext>
            </a:extLst>
          </p:cNvPr>
          <p:cNvSpPr txBox="1"/>
          <p:nvPr/>
        </p:nvSpPr>
        <p:spPr>
          <a:xfrm>
            <a:off x="3861050" y="1106345"/>
            <a:ext cx="24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&lt;expression&gt;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9D904E-94C0-9848-88D1-92B211B47895}"/>
              </a:ext>
            </a:extLst>
          </p:cNvPr>
          <p:cNvSpPr txBox="1"/>
          <p:nvPr/>
        </p:nvSpPr>
        <p:spPr>
          <a:xfrm>
            <a:off x="2411024" y="4505378"/>
            <a:ext cx="881679" cy="246221"/>
          </a:xfrm>
          <a:custGeom>
            <a:avLst/>
            <a:gdLst>
              <a:gd name="connsiteX0" fmla="*/ 0 w 881679"/>
              <a:gd name="connsiteY0" fmla="*/ 0 h 246221"/>
              <a:gd name="connsiteX1" fmla="*/ 432023 w 881679"/>
              <a:gd name="connsiteY1" fmla="*/ 0 h 246221"/>
              <a:gd name="connsiteX2" fmla="*/ 881679 w 881679"/>
              <a:gd name="connsiteY2" fmla="*/ 0 h 246221"/>
              <a:gd name="connsiteX3" fmla="*/ 881679 w 881679"/>
              <a:gd name="connsiteY3" fmla="*/ 246221 h 246221"/>
              <a:gd name="connsiteX4" fmla="*/ 440840 w 881679"/>
              <a:gd name="connsiteY4" fmla="*/ 246221 h 246221"/>
              <a:gd name="connsiteX5" fmla="*/ 0 w 881679"/>
              <a:gd name="connsiteY5" fmla="*/ 246221 h 246221"/>
              <a:gd name="connsiteX6" fmla="*/ 0 w 881679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679" h="246221" extrusionOk="0">
                <a:moveTo>
                  <a:pt x="0" y="0"/>
                </a:moveTo>
                <a:cubicBezTo>
                  <a:pt x="99796" y="-10345"/>
                  <a:pt x="277784" y="17129"/>
                  <a:pt x="432023" y="0"/>
                </a:cubicBezTo>
                <a:cubicBezTo>
                  <a:pt x="586262" y="-17129"/>
                  <a:pt x="665396" y="5769"/>
                  <a:pt x="881679" y="0"/>
                </a:cubicBezTo>
                <a:cubicBezTo>
                  <a:pt x="877961" y="86454"/>
                  <a:pt x="876396" y="132742"/>
                  <a:pt x="881679" y="246221"/>
                </a:cubicBezTo>
                <a:cubicBezTo>
                  <a:pt x="775690" y="226538"/>
                  <a:pt x="656122" y="234808"/>
                  <a:pt x="440840" y="246221"/>
                </a:cubicBezTo>
                <a:cubicBezTo>
                  <a:pt x="225558" y="257634"/>
                  <a:pt x="217637" y="233540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41231B-0490-AF4E-A4F4-DCE894469AED}"/>
              </a:ext>
            </a:extLst>
          </p:cNvPr>
          <p:cNvSpPr txBox="1"/>
          <p:nvPr/>
        </p:nvSpPr>
        <p:spPr>
          <a:xfrm>
            <a:off x="1100962" y="5087792"/>
            <a:ext cx="2570882" cy="861774"/>
          </a:xfrm>
          <a:custGeom>
            <a:avLst/>
            <a:gdLst>
              <a:gd name="connsiteX0" fmla="*/ 0 w 2570882"/>
              <a:gd name="connsiteY0" fmla="*/ 0 h 861774"/>
              <a:gd name="connsiteX1" fmla="*/ 617012 w 2570882"/>
              <a:gd name="connsiteY1" fmla="*/ 0 h 861774"/>
              <a:gd name="connsiteX2" fmla="*/ 1182606 w 2570882"/>
              <a:gd name="connsiteY2" fmla="*/ 0 h 861774"/>
              <a:gd name="connsiteX3" fmla="*/ 1876744 w 2570882"/>
              <a:gd name="connsiteY3" fmla="*/ 0 h 861774"/>
              <a:gd name="connsiteX4" fmla="*/ 2570882 w 2570882"/>
              <a:gd name="connsiteY4" fmla="*/ 0 h 861774"/>
              <a:gd name="connsiteX5" fmla="*/ 2570882 w 2570882"/>
              <a:gd name="connsiteY5" fmla="*/ 422269 h 861774"/>
              <a:gd name="connsiteX6" fmla="*/ 2570882 w 2570882"/>
              <a:gd name="connsiteY6" fmla="*/ 861774 h 861774"/>
              <a:gd name="connsiteX7" fmla="*/ 1928162 w 2570882"/>
              <a:gd name="connsiteY7" fmla="*/ 861774 h 861774"/>
              <a:gd name="connsiteX8" fmla="*/ 1234023 w 2570882"/>
              <a:gd name="connsiteY8" fmla="*/ 861774 h 861774"/>
              <a:gd name="connsiteX9" fmla="*/ 668429 w 2570882"/>
              <a:gd name="connsiteY9" fmla="*/ 861774 h 861774"/>
              <a:gd name="connsiteX10" fmla="*/ 0 w 2570882"/>
              <a:gd name="connsiteY10" fmla="*/ 861774 h 861774"/>
              <a:gd name="connsiteX11" fmla="*/ 0 w 2570882"/>
              <a:gd name="connsiteY11" fmla="*/ 430887 h 861774"/>
              <a:gd name="connsiteX12" fmla="*/ 0 w 2570882"/>
              <a:gd name="connsiteY12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882" h="861774" extrusionOk="0">
                <a:moveTo>
                  <a:pt x="0" y="0"/>
                </a:moveTo>
                <a:cubicBezTo>
                  <a:pt x="267043" y="-16025"/>
                  <a:pt x="470105" y="-6610"/>
                  <a:pt x="617012" y="0"/>
                </a:cubicBezTo>
                <a:cubicBezTo>
                  <a:pt x="763919" y="6610"/>
                  <a:pt x="934923" y="14797"/>
                  <a:pt x="1182606" y="0"/>
                </a:cubicBezTo>
                <a:cubicBezTo>
                  <a:pt x="1430289" y="-14797"/>
                  <a:pt x="1663435" y="-33830"/>
                  <a:pt x="1876744" y="0"/>
                </a:cubicBezTo>
                <a:cubicBezTo>
                  <a:pt x="2090053" y="33830"/>
                  <a:pt x="2283708" y="-34619"/>
                  <a:pt x="2570882" y="0"/>
                </a:cubicBezTo>
                <a:cubicBezTo>
                  <a:pt x="2577473" y="154108"/>
                  <a:pt x="2552002" y="274806"/>
                  <a:pt x="2570882" y="422269"/>
                </a:cubicBezTo>
                <a:cubicBezTo>
                  <a:pt x="2589762" y="569732"/>
                  <a:pt x="2556626" y="733640"/>
                  <a:pt x="2570882" y="861774"/>
                </a:cubicBezTo>
                <a:cubicBezTo>
                  <a:pt x="2383282" y="849269"/>
                  <a:pt x="2184972" y="846607"/>
                  <a:pt x="1928162" y="861774"/>
                </a:cubicBezTo>
                <a:cubicBezTo>
                  <a:pt x="1671352" y="876941"/>
                  <a:pt x="1446273" y="874158"/>
                  <a:pt x="1234023" y="861774"/>
                </a:cubicBezTo>
                <a:cubicBezTo>
                  <a:pt x="1021773" y="849390"/>
                  <a:pt x="927715" y="882412"/>
                  <a:pt x="668429" y="861774"/>
                </a:cubicBezTo>
                <a:cubicBezTo>
                  <a:pt x="409143" y="841136"/>
                  <a:pt x="310444" y="845698"/>
                  <a:pt x="0" y="861774"/>
                </a:cubicBezTo>
                <a:cubicBezTo>
                  <a:pt x="14469" y="699199"/>
                  <a:pt x="4449" y="557732"/>
                  <a:pt x="0" y="430887"/>
                </a:cubicBezTo>
                <a:cubicBezTo>
                  <a:pt x="-4449" y="304042"/>
                  <a:pt x="-11840" y="1290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8AC63C-B156-014C-8047-D74EB9306BA6}"/>
              </a:ext>
            </a:extLst>
          </p:cNvPr>
          <p:cNvSpPr txBox="1"/>
          <p:nvPr/>
        </p:nvSpPr>
        <p:spPr>
          <a:xfrm>
            <a:off x="3063129" y="5087792"/>
            <a:ext cx="608715" cy="246221"/>
          </a:xfrm>
          <a:custGeom>
            <a:avLst/>
            <a:gdLst>
              <a:gd name="connsiteX0" fmla="*/ 0 w 608715"/>
              <a:gd name="connsiteY0" fmla="*/ 0 h 246221"/>
              <a:gd name="connsiteX1" fmla="*/ 608715 w 608715"/>
              <a:gd name="connsiteY1" fmla="*/ 0 h 246221"/>
              <a:gd name="connsiteX2" fmla="*/ 608715 w 608715"/>
              <a:gd name="connsiteY2" fmla="*/ 246221 h 246221"/>
              <a:gd name="connsiteX3" fmla="*/ 0 w 608715"/>
              <a:gd name="connsiteY3" fmla="*/ 246221 h 246221"/>
              <a:gd name="connsiteX4" fmla="*/ 0 w 608715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715" h="246221" extrusionOk="0">
                <a:moveTo>
                  <a:pt x="0" y="0"/>
                </a:moveTo>
                <a:cubicBezTo>
                  <a:pt x="241292" y="26530"/>
                  <a:pt x="311809" y="1785"/>
                  <a:pt x="608715" y="0"/>
                </a:cubicBezTo>
                <a:cubicBezTo>
                  <a:pt x="603952" y="94944"/>
                  <a:pt x="612339" y="162245"/>
                  <a:pt x="608715" y="246221"/>
                </a:cubicBezTo>
                <a:cubicBezTo>
                  <a:pt x="454095" y="247983"/>
                  <a:pt x="206244" y="241652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6354D4-E25F-7042-825D-68241C60E6C7}"/>
              </a:ext>
            </a:extLst>
          </p:cNvPr>
          <p:cNvSpPr txBox="1"/>
          <p:nvPr/>
        </p:nvSpPr>
        <p:spPr>
          <a:xfrm>
            <a:off x="1172471" y="5149347"/>
            <a:ext cx="1819149" cy="553998"/>
          </a:xfrm>
          <a:custGeom>
            <a:avLst/>
            <a:gdLst>
              <a:gd name="connsiteX0" fmla="*/ 0 w 1819149"/>
              <a:gd name="connsiteY0" fmla="*/ 0 h 553998"/>
              <a:gd name="connsiteX1" fmla="*/ 588192 w 1819149"/>
              <a:gd name="connsiteY1" fmla="*/ 0 h 553998"/>
              <a:gd name="connsiteX2" fmla="*/ 1140000 w 1819149"/>
              <a:gd name="connsiteY2" fmla="*/ 0 h 553998"/>
              <a:gd name="connsiteX3" fmla="*/ 1819149 w 1819149"/>
              <a:gd name="connsiteY3" fmla="*/ 0 h 553998"/>
              <a:gd name="connsiteX4" fmla="*/ 1819149 w 1819149"/>
              <a:gd name="connsiteY4" fmla="*/ 553998 h 553998"/>
              <a:gd name="connsiteX5" fmla="*/ 1249149 w 1819149"/>
              <a:gd name="connsiteY5" fmla="*/ 553998 h 553998"/>
              <a:gd name="connsiteX6" fmla="*/ 606383 w 1819149"/>
              <a:gd name="connsiteY6" fmla="*/ 553998 h 553998"/>
              <a:gd name="connsiteX7" fmla="*/ 0 w 1819149"/>
              <a:gd name="connsiteY7" fmla="*/ 553998 h 553998"/>
              <a:gd name="connsiteX8" fmla="*/ 0 w 1819149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149" h="553998" extrusionOk="0">
                <a:moveTo>
                  <a:pt x="0" y="0"/>
                </a:moveTo>
                <a:cubicBezTo>
                  <a:pt x="127523" y="7451"/>
                  <a:pt x="338287" y="-18431"/>
                  <a:pt x="588192" y="0"/>
                </a:cubicBezTo>
                <a:cubicBezTo>
                  <a:pt x="838097" y="18431"/>
                  <a:pt x="946000" y="-4193"/>
                  <a:pt x="1140000" y="0"/>
                </a:cubicBezTo>
                <a:cubicBezTo>
                  <a:pt x="1334000" y="4193"/>
                  <a:pt x="1657276" y="-3558"/>
                  <a:pt x="1819149" y="0"/>
                </a:cubicBezTo>
                <a:cubicBezTo>
                  <a:pt x="1793798" y="154745"/>
                  <a:pt x="1820042" y="295756"/>
                  <a:pt x="1819149" y="553998"/>
                </a:cubicBezTo>
                <a:cubicBezTo>
                  <a:pt x="1543094" y="530410"/>
                  <a:pt x="1516078" y="551795"/>
                  <a:pt x="1249149" y="553998"/>
                </a:cubicBezTo>
                <a:cubicBezTo>
                  <a:pt x="982220" y="556201"/>
                  <a:pt x="785313" y="530334"/>
                  <a:pt x="606383" y="553998"/>
                </a:cubicBezTo>
                <a:cubicBezTo>
                  <a:pt x="427453" y="577662"/>
                  <a:pt x="135804" y="539028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&lt; 0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m = m * -1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C37C57-E854-B040-8031-CF39E7654025}"/>
              </a:ext>
            </a:extLst>
          </p:cNvPr>
          <p:cNvSpPr txBox="1"/>
          <p:nvPr/>
        </p:nvSpPr>
        <p:spPr>
          <a:xfrm>
            <a:off x="2262576" y="5164736"/>
            <a:ext cx="729044" cy="246221"/>
          </a:xfrm>
          <a:custGeom>
            <a:avLst/>
            <a:gdLst>
              <a:gd name="connsiteX0" fmla="*/ 0 w 729044"/>
              <a:gd name="connsiteY0" fmla="*/ 0 h 246221"/>
              <a:gd name="connsiteX1" fmla="*/ 357232 w 729044"/>
              <a:gd name="connsiteY1" fmla="*/ 0 h 246221"/>
              <a:gd name="connsiteX2" fmla="*/ 729044 w 729044"/>
              <a:gd name="connsiteY2" fmla="*/ 0 h 246221"/>
              <a:gd name="connsiteX3" fmla="*/ 729044 w 729044"/>
              <a:gd name="connsiteY3" fmla="*/ 246221 h 246221"/>
              <a:gd name="connsiteX4" fmla="*/ 364522 w 729044"/>
              <a:gd name="connsiteY4" fmla="*/ 246221 h 246221"/>
              <a:gd name="connsiteX5" fmla="*/ 0 w 729044"/>
              <a:gd name="connsiteY5" fmla="*/ 246221 h 246221"/>
              <a:gd name="connsiteX6" fmla="*/ 0 w 729044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044" h="246221" extrusionOk="0">
                <a:moveTo>
                  <a:pt x="0" y="0"/>
                </a:moveTo>
                <a:cubicBezTo>
                  <a:pt x="139966" y="-17708"/>
                  <a:pt x="248568" y="11596"/>
                  <a:pt x="357232" y="0"/>
                </a:cubicBezTo>
                <a:cubicBezTo>
                  <a:pt x="465896" y="-11596"/>
                  <a:pt x="634384" y="1048"/>
                  <a:pt x="729044" y="0"/>
                </a:cubicBezTo>
                <a:cubicBezTo>
                  <a:pt x="725326" y="86454"/>
                  <a:pt x="723761" y="132742"/>
                  <a:pt x="729044" y="246221"/>
                </a:cubicBezTo>
                <a:cubicBezTo>
                  <a:pt x="586028" y="241119"/>
                  <a:pt x="501868" y="235513"/>
                  <a:pt x="364522" y="246221"/>
                </a:cubicBezTo>
                <a:cubicBezTo>
                  <a:pt x="227176" y="256929"/>
                  <a:pt x="130022" y="264009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-10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ACD39-F2CE-C84E-8E43-021FB6E15C6B}"/>
              </a:ext>
            </a:extLst>
          </p:cNvPr>
          <p:cNvSpPr txBox="1"/>
          <p:nvPr/>
        </p:nvSpPr>
        <p:spPr>
          <a:xfrm>
            <a:off x="1100962" y="6146136"/>
            <a:ext cx="2570882" cy="861774"/>
          </a:xfrm>
          <a:custGeom>
            <a:avLst/>
            <a:gdLst>
              <a:gd name="connsiteX0" fmla="*/ 0 w 2570882"/>
              <a:gd name="connsiteY0" fmla="*/ 0 h 861774"/>
              <a:gd name="connsiteX1" fmla="*/ 617012 w 2570882"/>
              <a:gd name="connsiteY1" fmla="*/ 0 h 861774"/>
              <a:gd name="connsiteX2" fmla="*/ 1182606 w 2570882"/>
              <a:gd name="connsiteY2" fmla="*/ 0 h 861774"/>
              <a:gd name="connsiteX3" fmla="*/ 1876744 w 2570882"/>
              <a:gd name="connsiteY3" fmla="*/ 0 h 861774"/>
              <a:gd name="connsiteX4" fmla="*/ 2570882 w 2570882"/>
              <a:gd name="connsiteY4" fmla="*/ 0 h 861774"/>
              <a:gd name="connsiteX5" fmla="*/ 2570882 w 2570882"/>
              <a:gd name="connsiteY5" fmla="*/ 422269 h 861774"/>
              <a:gd name="connsiteX6" fmla="*/ 2570882 w 2570882"/>
              <a:gd name="connsiteY6" fmla="*/ 861774 h 861774"/>
              <a:gd name="connsiteX7" fmla="*/ 1928162 w 2570882"/>
              <a:gd name="connsiteY7" fmla="*/ 861774 h 861774"/>
              <a:gd name="connsiteX8" fmla="*/ 1234023 w 2570882"/>
              <a:gd name="connsiteY8" fmla="*/ 861774 h 861774"/>
              <a:gd name="connsiteX9" fmla="*/ 668429 w 2570882"/>
              <a:gd name="connsiteY9" fmla="*/ 861774 h 861774"/>
              <a:gd name="connsiteX10" fmla="*/ 0 w 2570882"/>
              <a:gd name="connsiteY10" fmla="*/ 861774 h 861774"/>
              <a:gd name="connsiteX11" fmla="*/ 0 w 2570882"/>
              <a:gd name="connsiteY11" fmla="*/ 430887 h 861774"/>
              <a:gd name="connsiteX12" fmla="*/ 0 w 2570882"/>
              <a:gd name="connsiteY12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0882" h="861774" extrusionOk="0">
                <a:moveTo>
                  <a:pt x="0" y="0"/>
                </a:moveTo>
                <a:cubicBezTo>
                  <a:pt x="267043" y="-16025"/>
                  <a:pt x="470105" y="-6610"/>
                  <a:pt x="617012" y="0"/>
                </a:cubicBezTo>
                <a:cubicBezTo>
                  <a:pt x="763919" y="6610"/>
                  <a:pt x="934923" y="14797"/>
                  <a:pt x="1182606" y="0"/>
                </a:cubicBezTo>
                <a:cubicBezTo>
                  <a:pt x="1430289" y="-14797"/>
                  <a:pt x="1663435" y="-33830"/>
                  <a:pt x="1876744" y="0"/>
                </a:cubicBezTo>
                <a:cubicBezTo>
                  <a:pt x="2090053" y="33830"/>
                  <a:pt x="2283708" y="-34619"/>
                  <a:pt x="2570882" y="0"/>
                </a:cubicBezTo>
                <a:cubicBezTo>
                  <a:pt x="2577473" y="154108"/>
                  <a:pt x="2552002" y="274806"/>
                  <a:pt x="2570882" y="422269"/>
                </a:cubicBezTo>
                <a:cubicBezTo>
                  <a:pt x="2589762" y="569732"/>
                  <a:pt x="2556626" y="733640"/>
                  <a:pt x="2570882" y="861774"/>
                </a:cubicBezTo>
                <a:cubicBezTo>
                  <a:pt x="2383282" y="849269"/>
                  <a:pt x="2184972" y="846607"/>
                  <a:pt x="1928162" y="861774"/>
                </a:cubicBezTo>
                <a:cubicBezTo>
                  <a:pt x="1671352" y="876941"/>
                  <a:pt x="1446273" y="874158"/>
                  <a:pt x="1234023" y="861774"/>
                </a:cubicBezTo>
                <a:cubicBezTo>
                  <a:pt x="1021773" y="849390"/>
                  <a:pt x="927715" y="882412"/>
                  <a:pt x="668429" y="861774"/>
                </a:cubicBezTo>
                <a:cubicBezTo>
                  <a:pt x="409143" y="841136"/>
                  <a:pt x="310444" y="845698"/>
                  <a:pt x="0" y="861774"/>
                </a:cubicBezTo>
                <a:cubicBezTo>
                  <a:pt x="14469" y="699199"/>
                  <a:pt x="4449" y="557732"/>
                  <a:pt x="0" y="430887"/>
                </a:cubicBezTo>
                <a:cubicBezTo>
                  <a:pt x="-4449" y="304042"/>
                  <a:pt x="-11840" y="1290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CFED30-AA7F-1F4F-B3E3-3FB81E91284B}"/>
              </a:ext>
            </a:extLst>
          </p:cNvPr>
          <p:cNvSpPr txBox="1"/>
          <p:nvPr/>
        </p:nvSpPr>
        <p:spPr>
          <a:xfrm>
            <a:off x="3057313" y="6156400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DFA077-ECAC-1444-A7B0-98D10DAC86EE}"/>
              </a:ext>
            </a:extLst>
          </p:cNvPr>
          <p:cNvSpPr txBox="1"/>
          <p:nvPr/>
        </p:nvSpPr>
        <p:spPr>
          <a:xfrm>
            <a:off x="1172471" y="6207691"/>
            <a:ext cx="1819149" cy="553998"/>
          </a:xfrm>
          <a:custGeom>
            <a:avLst/>
            <a:gdLst>
              <a:gd name="connsiteX0" fmla="*/ 0 w 1819149"/>
              <a:gd name="connsiteY0" fmla="*/ 0 h 553998"/>
              <a:gd name="connsiteX1" fmla="*/ 588192 w 1819149"/>
              <a:gd name="connsiteY1" fmla="*/ 0 h 553998"/>
              <a:gd name="connsiteX2" fmla="*/ 1140000 w 1819149"/>
              <a:gd name="connsiteY2" fmla="*/ 0 h 553998"/>
              <a:gd name="connsiteX3" fmla="*/ 1819149 w 1819149"/>
              <a:gd name="connsiteY3" fmla="*/ 0 h 553998"/>
              <a:gd name="connsiteX4" fmla="*/ 1819149 w 1819149"/>
              <a:gd name="connsiteY4" fmla="*/ 553998 h 553998"/>
              <a:gd name="connsiteX5" fmla="*/ 1249149 w 1819149"/>
              <a:gd name="connsiteY5" fmla="*/ 553998 h 553998"/>
              <a:gd name="connsiteX6" fmla="*/ 606383 w 1819149"/>
              <a:gd name="connsiteY6" fmla="*/ 553998 h 553998"/>
              <a:gd name="connsiteX7" fmla="*/ 0 w 1819149"/>
              <a:gd name="connsiteY7" fmla="*/ 553998 h 553998"/>
              <a:gd name="connsiteX8" fmla="*/ 0 w 1819149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149" h="553998" extrusionOk="0">
                <a:moveTo>
                  <a:pt x="0" y="0"/>
                </a:moveTo>
                <a:cubicBezTo>
                  <a:pt x="127523" y="7451"/>
                  <a:pt x="338287" y="-18431"/>
                  <a:pt x="588192" y="0"/>
                </a:cubicBezTo>
                <a:cubicBezTo>
                  <a:pt x="838097" y="18431"/>
                  <a:pt x="946000" y="-4193"/>
                  <a:pt x="1140000" y="0"/>
                </a:cubicBezTo>
                <a:cubicBezTo>
                  <a:pt x="1334000" y="4193"/>
                  <a:pt x="1657276" y="-3558"/>
                  <a:pt x="1819149" y="0"/>
                </a:cubicBezTo>
                <a:cubicBezTo>
                  <a:pt x="1793798" y="154745"/>
                  <a:pt x="1820042" y="295756"/>
                  <a:pt x="1819149" y="553998"/>
                </a:cubicBezTo>
                <a:cubicBezTo>
                  <a:pt x="1543094" y="530410"/>
                  <a:pt x="1516078" y="551795"/>
                  <a:pt x="1249149" y="553998"/>
                </a:cubicBezTo>
                <a:cubicBezTo>
                  <a:pt x="982220" y="556201"/>
                  <a:pt x="785313" y="530334"/>
                  <a:pt x="606383" y="553998"/>
                </a:cubicBezTo>
                <a:cubicBezTo>
                  <a:pt x="427453" y="577662"/>
                  <a:pt x="135804" y="539028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if True: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m = 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3FDC85-6EBD-B947-9C09-E602DEBC0E9D}"/>
              </a:ext>
            </a:extLst>
          </p:cNvPr>
          <p:cNvSpPr txBox="1"/>
          <p:nvPr/>
        </p:nvSpPr>
        <p:spPr>
          <a:xfrm>
            <a:off x="2262576" y="6203005"/>
            <a:ext cx="729044" cy="246221"/>
          </a:xfrm>
          <a:custGeom>
            <a:avLst/>
            <a:gdLst>
              <a:gd name="connsiteX0" fmla="*/ 0 w 729044"/>
              <a:gd name="connsiteY0" fmla="*/ 0 h 246221"/>
              <a:gd name="connsiteX1" fmla="*/ 357232 w 729044"/>
              <a:gd name="connsiteY1" fmla="*/ 0 h 246221"/>
              <a:gd name="connsiteX2" fmla="*/ 729044 w 729044"/>
              <a:gd name="connsiteY2" fmla="*/ 0 h 246221"/>
              <a:gd name="connsiteX3" fmla="*/ 729044 w 729044"/>
              <a:gd name="connsiteY3" fmla="*/ 246221 h 246221"/>
              <a:gd name="connsiteX4" fmla="*/ 364522 w 729044"/>
              <a:gd name="connsiteY4" fmla="*/ 246221 h 246221"/>
              <a:gd name="connsiteX5" fmla="*/ 0 w 729044"/>
              <a:gd name="connsiteY5" fmla="*/ 246221 h 246221"/>
              <a:gd name="connsiteX6" fmla="*/ 0 w 729044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044" h="246221" extrusionOk="0">
                <a:moveTo>
                  <a:pt x="0" y="0"/>
                </a:moveTo>
                <a:cubicBezTo>
                  <a:pt x="139966" y="-17708"/>
                  <a:pt x="248568" y="11596"/>
                  <a:pt x="357232" y="0"/>
                </a:cubicBezTo>
                <a:cubicBezTo>
                  <a:pt x="465896" y="-11596"/>
                  <a:pt x="634384" y="1048"/>
                  <a:pt x="729044" y="0"/>
                </a:cubicBezTo>
                <a:cubicBezTo>
                  <a:pt x="725326" y="86454"/>
                  <a:pt x="723761" y="132742"/>
                  <a:pt x="729044" y="246221"/>
                </a:cubicBezTo>
                <a:cubicBezTo>
                  <a:pt x="586028" y="241119"/>
                  <a:pt x="501868" y="235513"/>
                  <a:pt x="364522" y="246221"/>
                </a:cubicBezTo>
                <a:cubicBezTo>
                  <a:pt x="227176" y="256929"/>
                  <a:pt x="130022" y="264009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-10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C6E86D-D846-5B4A-A99C-1471C210BF07}"/>
              </a:ext>
            </a:extLst>
          </p:cNvPr>
          <p:cNvSpPr txBox="1"/>
          <p:nvPr/>
        </p:nvSpPr>
        <p:spPr>
          <a:xfrm>
            <a:off x="1091346" y="7300248"/>
            <a:ext cx="2570882" cy="553998"/>
          </a:xfrm>
          <a:custGeom>
            <a:avLst/>
            <a:gdLst>
              <a:gd name="connsiteX0" fmla="*/ 0 w 2570882"/>
              <a:gd name="connsiteY0" fmla="*/ 0 h 553998"/>
              <a:gd name="connsiteX1" fmla="*/ 617012 w 2570882"/>
              <a:gd name="connsiteY1" fmla="*/ 0 h 553998"/>
              <a:gd name="connsiteX2" fmla="*/ 1182606 w 2570882"/>
              <a:gd name="connsiteY2" fmla="*/ 0 h 553998"/>
              <a:gd name="connsiteX3" fmla="*/ 1876744 w 2570882"/>
              <a:gd name="connsiteY3" fmla="*/ 0 h 553998"/>
              <a:gd name="connsiteX4" fmla="*/ 2570882 w 2570882"/>
              <a:gd name="connsiteY4" fmla="*/ 0 h 553998"/>
              <a:gd name="connsiteX5" fmla="*/ 2570882 w 2570882"/>
              <a:gd name="connsiteY5" fmla="*/ 553998 h 553998"/>
              <a:gd name="connsiteX6" fmla="*/ 1979579 w 2570882"/>
              <a:gd name="connsiteY6" fmla="*/ 553998 h 553998"/>
              <a:gd name="connsiteX7" fmla="*/ 1388276 w 2570882"/>
              <a:gd name="connsiteY7" fmla="*/ 553998 h 553998"/>
              <a:gd name="connsiteX8" fmla="*/ 694138 w 2570882"/>
              <a:gd name="connsiteY8" fmla="*/ 553998 h 553998"/>
              <a:gd name="connsiteX9" fmla="*/ 0 w 2570882"/>
              <a:gd name="connsiteY9" fmla="*/ 553998 h 553998"/>
              <a:gd name="connsiteX10" fmla="*/ 0 w 2570882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0882" h="553998" extrusionOk="0">
                <a:moveTo>
                  <a:pt x="0" y="0"/>
                </a:moveTo>
                <a:cubicBezTo>
                  <a:pt x="267043" y="-16025"/>
                  <a:pt x="470105" y="-6610"/>
                  <a:pt x="617012" y="0"/>
                </a:cubicBezTo>
                <a:cubicBezTo>
                  <a:pt x="763919" y="6610"/>
                  <a:pt x="934923" y="14797"/>
                  <a:pt x="1182606" y="0"/>
                </a:cubicBezTo>
                <a:cubicBezTo>
                  <a:pt x="1430289" y="-14797"/>
                  <a:pt x="1663435" y="-33830"/>
                  <a:pt x="1876744" y="0"/>
                </a:cubicBezTo>
                <a:cubicBezTo>
                  <a:pt x="2090053" y="33830"/>
                  <a:pt x="2283708" y="-34619"/>
                  <a:pt x="2570882" y="0"/>
                </a:cubicBezTo>
                <a:cubicBezTo>
                  <a:pt x="2597221" y="186862"/>
                  <a:pt x="2561342" y="307227"/>
                  <a:pt x="2570882" y="553998"/>
                </a:cubicBezTo>
                <a:cubicBezTo>
                  <a:pt x="2296672" y="527145"/>
                  <a:pt x="2165093" y="555890"/>
                  <a:pt x="1979579" y="553998"/>
                </a:cubicBezTo>
                <a:cubicBezTo>
                  <a:pt x="1794065" y="552106"/>
                  <a:pt x="1657995" y="575850"/>
                  <a:pt x="1388276" y="553998"/>
                </a:cubicBezTo>
                <a:cubicBezTo>
                  <a:pt x="1118557" y="532146"/>
                  <a:pt x="905201" y="564744"/>
                  <a:pt x="694138" y="553998"/>
                </a:cubicBezTo>
                <a:cubicBezTo>
                  <a:pt x="483075" y="543252"/>
                  <a:pt x="342545" y="542371"/>
                  <a:pt x="0" y="553998"/>
                </a:cubicBezTo>
                <a:cubicBezTo>
                  <a:pt x="20621" y="376360"/>
                  <a:pt x="15689" y="20880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C23744-FE2F-6C4F-B82C-B25D1B561DC5}"/>
              </a:ext>
            </a:extLst>
          </p:cNvPr>
          <p:cNvSpPr txBox="1"/>
          <p:nvPr/>
        </p:nvSpPr>
        <p:spPr>
          <a:xfrm>
            <a:off x="3047697" y="7311399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19115D-4B54-1242-B6E6-204B1D4F9C0A}"/>
              </a:ext>
            </a:extLst>
          </p:cNvPr>
          <p:cNvSpPr txBox="1"/>
          <p:nvPr/>
        </p:nvSpPr>
        <p:spPr>
          <a:xfrm>
            <a:off x="1162855" y="7361803"/>
            <a:ext cx="1819149" cy="246221"/>
          </a:xfrm>
          <a:custGeom>
            <a:avLst/>
            <a:gdLst>
              <a:gd name="connsiteX0" fmla="*/ 0 w 1819149"/>
              <a:gd name="connsiteY0" fmla="*/ 0 h 246221"/>
              <a:gd name="connsiteX1" fmla="*/ 588192 w 1819149"/>
              <a:gd name="connsiteY1" fmla="*/ 0 h 246221"/>
              <a:gd name="connsiteX2" fmla="*/ 1140000 w 1819149"/>
              <a:gd name="connsiteY2" fmla="*/ 0 h 246221"/>
              <a:gd name="connsiteX3" fmla="*/ 1819149 w 1819149"/>
              <a:gd name="connsiteY3" fmla="*/ 0 h 246221"/>
              <a:gd name="connsiteX4" fmla="*/ 1819149 w 1819149"/>
              <a:gd name="connsiteY4" fmla="*/ 246221 h 246221"/>
              <a:gd name="connsiteX5" fmla="*/ 1249149 w 1819149"/>
              <a:gd name="connsiteY5" fmla="*/ 246221 h 246221"/>
              <a:gd name="connsiteX6" fmla="*/ 606383 w 1819149"/>
              <a:gd name="connsiteY6" fmla="*/ 246221 h 246221"/>
              <a:gd name="connsiteX7" fmla="*/ 0 w 1819149"/>
              <a:gd name="connsiteY7" fmla="*/ 246221 h 246221"/>
              <a:gd name="connsiteX8" fmla="*/ 0 w 1819149"/>
              <a:gd name="connsiteY8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149" h="246221" extrusionOk="0">
                <a:moveTo>
                  <a:pt x="0" y="0"/>
                </a:moveTo>
                <a:cubicBezTo>
                  <a:pt x="127523" y="7451"/>
                  <a:pt x="338287" y="-18431"/>
                  <a:pt x="588192" y="0"/>
                </a:cubicBezTo>
                <a:cubicBezTo>
                  <a:pt x="838097" y="18431"/>
                  <a:pt x="946000" y="-4193"/>
                  <a:pt x="1140000" y="0"/>
                </a:cubicBezTo>
                <a:cubicBezTo>
                  <a:pt x="1334000" y="4193"/>
                  <a:pt x="1657276" y="-3558"/>
                  <a:pt x="1819149" y="0"/>
                </a:cubicBezTo>
                <a:cubicBezTo>
                  <a:pt x="1827638" y="121270"/>
                  <a:pt x="1827892" y="128842"/>
                  <a:pt x="1819149" y="246221"/>
                </a:cubicBezTo>
                <a:cubicBezTo>
                  <a:pt x="1543094" y="222633"/>
                  <a:pt x="1516078" y="244018"/>
                  <a:pt x="1249149" y="246221"/>
                </a:cubicBezTo>
                <a:cubicBezTo>
                  <a:pt x="982220" y="248424"/>
                  <a:pt x="785313" y="222557"/>
                  <a:pt x="606383" y="246221"/>
                </a:cubicBezTo>
                <a:cubicBezTo>
                  <a:pt x="427453" y="269885"/>
                  <a:pt x="135804" y="231251"/>
                  <a:pt x="0" y="246221"/>
                </a:cubicBezTo>
                <a:cubicBezTo>
                  <a:pt x="5908" y="129822"/>
                  <a:pt x="-5136" y="6776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return 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525F97-6592-5743-A6F1-524C7DCE6130}"/>
              </a:ext>
            </a:extLst>
          </p:cNvPr>
          <p:cNvSpPr txBox="1"/>
          <p:nvPr/>
        </p:nvSpPr>
        <p:spPr>
          <a:xfrm>
            <a:off x="2252960" y="7361803"/>
            <a:ext cx="729044" cy="246221"/>
          </a:xfrm>
          <a:custGeom>
            <a:avLst/>
            <a:gdLst>
              <a:gd name="connsiteX0" fmla="*/ 0 w 729044"/>
              <a:gd name="connsiteY0" fmla="*/ 0 h 246221"/>
              <a:gd name="connsiteX1" fmla="*/ 357232 w 729044"/>
              <a:gd name="connsiteY1" fmla="*/ 0 h 246221"/>
              <a:gd name="connsiteX2" fmla="*/ 729044 w 729044"/>
              <a:gd name="connsiteY2" fmla="*/ 0 h 246221"/>
              <a:gd name="connsiteX3" fmla="*/ 729044 w 729044"/>
              <a:gd name="connsiteY3" fmla="*/ 246221 h 246221"/>
              <a:gd name="connsiteX4" fmla="*/ 364522 w 729044"/>
              <a:gd name="connsiteY4" fmla="*/ 246221 h 246221"/>
              <a:gd name="connsiteX5" fmla="*/ 0 w 729044"/>
              <a:gd name="connsiteY5" fmla="*/ 246221 h 246221"/>
              <a:gd name="connsiteX6" fmla="*/ 0 w 729044"/>
              <a:gd name="connsiteY6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044" h="246221" extrusionOk="0">
                <a:moveTo>
                  <a:pt x="0" y="0"/>
                </a:moveTo>
                <a:cubicBezTo>
                  <a:pt x="139966" y="-17708"/>
                  <a:pt x="248568" y="11596"/>
                  <a:pt x="357232" y="0"/>
                </a:cubicBezTo>
                <a:cubicBezTo>
                  <a:pt x="465896" y="-11596"/>
                  <a:pt x="634384" y="1048"/>
                  <a:pt x="729044" y="0"/>
                </a:cubicBezTo>
                <a:cubicBezTo>
                  <a:pt x="725326" y="86454"/>
                  <a:pt x="723761" y="132742"/>
                  <a:pt x="729044" y="246221"/>
                </a:cubicBezTo>
                <a:cubicBezTo>
                  <a:pt x="586028" y="241119"/>
                  <a:pt x="501868" y="235513"/>
                  <a:pt x="364522" y="246221"/>
                </a:cubicBezTo>
                <a:cubicBezTo>
                  <a:pt x="227176" y="256929"/>
                  <a:pt x="130022" y="264009"/>
                  <a:pt x="0" y="246221"/>
                </a:cubicBezTo>
                <a:cubicBezTo>
                  <a:pt x="-4481" y="159282"/>
                  <a:pt x="-11939" y="10971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m: 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375CA-BC11-5645-A119-716D71670B14}"/>
              </a:ext>
            </a:extLst>
          </p:cNvPr>
          <p:cNvSpPr txBox="1"/>
          <p:nvPr/>
        </p:nvSpPr>
        <p:spPr>
          <a:xfrm>
            <a:off x="1091346" y="8055863"/>
            <a:ext cx="2580498" cy="400110"/>
          </a:xfrm>
          <a:custGeom>
            <a:avLst/>
            <a:gdLst>
              <a:gd name="connsiteX0" fmla="*/ 0 w 2580498"/>
              <a:gd name="connsiteY0" fmla="*/ 0 h 400110"/>
              <a:gd name="connsiteX1" fmla="*/ 619320 w 2580498"/>
              <a:gd name="connsiteY1" fmla="*/ 0 h 400110"/>
              <a:gd name="connsiteX2" fmla="*/ 1187029 w 2580498"/>
              <a:gd name="connsiteY2" fmla="*/ 0 h 400110"/>
              <a:gd name="connsiteX3" fmla="*/ 1883764 w 2580498"/>
              <a:gd name="connsiteY3" fmla="*/ 0 h 400110"/>
              <a:gd name="connsiteX4" fmla="*/ 2580498 w 2580498"/>
              <a:gd name="connsiteY4" fmla="*/ 0 h 400110"/>
              <a:gd name="connsiteX5" fmla="*/ 2580498 w 2580498"/>
              <a:gd name="connsiteY5" fmla="*/ 400110 h 400110"/>
              <a:gd name="connsiteX6" fmla="*/ 1986983 w 2580498"/>
              <a:gd name="connsiteY6" fmla="*/ 400110 h 400110"/>
              <a:gd name="connsiteX7" fmla="*/ 1393469 w 2580498"/>
              <a:gd name="connsiteY7" fmla="*/ 400110 h 400110"/>
              <a:gd name="connsiteX8" fmla="*/ 696734 w 2580498"/>
              <a:gd name="connsiteY8" fmla="*/ 400110 h 400110"/>
              <a:gd name="connsiteX9" fmla="*/ 0 w 2580498"/>
              <a:gd name="connsiteY9" fmla="*/ 400110 h 400110"/>
              <a:gd name="connsiteX10" fmla="*/ 0 w 258049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0498" h="400110" extrusionOk="0">
                <a:moveTo>
                  <a:pt x="0" y="0"/>
                </a:moveTo>
                <a:cubicBezTo>
                  <a:pt x="245654" y="25925"/>
                  <a:pt x="363802" y="-11311"/>
                  <a:pt x="619320" y="0"/>
                </a:cubicBezTo>
                <a:cubicBezTo>
                  <a:pt x="874838" y="11311"/>
                  <a:pt x="1061353" y="-8937"/>
                  <a:pt x="1187029" y="0"/>
                </a:cubicBezTo>
                <a:cubicBezTo>
                  <a:pt x="1312705" y="8937"/>
                  <a:pt x="1586352" y="14623"/>
                  <a:pt x="1883764" y="0"/>
                </a:cubicBezTo>
                <a:cubicBezTo>
                  <a:pt x="2181176" y="-14623"/>
                  <a:pt x="2357530" y="-5054"/>
                  <a:pt x="2580498" y="0"/>
                </a:cubicBezTo>
                <a:cubicBezTo>
                  <a:pt x="2592118" y="88236"/>
                  <a:pt x="2590644" y="309932"/>
                  <a:pt x="2580498" y="400110"/>
                </a:cubicBezTo>
                <a:cubicBezTo>
                  <a:pt x="2394672" y="383189"/>
                  <a:pt x="2171654" y="412559"/>
                  <a:pt x="1986983" y="400110"/>
                </a:cubicBezTo>
                <a:cubicBezTo>
                  <a:pt x="1802313" y="387661"/>
                  <a:pt x="1625532" y="405498"/>
                  <a:pt x="1393469" y="400110"/>
                </a:cubicBezTo>
                <a:cubicBezTo>
                  <a:pt x="1161406" y="394722"/>
                  <a:pt x="853556" y="415048"/>
                  <a:pt x="696734" y="400110"/>
                </a:cubicBezTo>
                <a:cubicBezTo>
                  <a:pt x="539913" y="385172"/>
                  <a:pt x="293441" y="367446"/>
                  <a:pt x="0" y="400110"/>
                </a:cubicBezTo>
                <a:cubicBezTo>
                  <a:pt x="4306" y="228309"/>
                  <a:pt x="-14020" y="1451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print(m)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D1B4D-FD12-6341-9EBB-98DBC617AC65}"/>
              </a:ext>
            </a:extLst>
          </p:cNvPr>
          <p:cNvSpPr txBox="1"/>
          <p:nvPr/>
        </p:nvSpPr>
        <p:spPr>
          <a:xfrm>
            <a:off x="3057313" y="8055863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9C8915-9C58-604A-84D1-49F2195AB316}"/>
              </a:ext>
            </a:extLst>
          </p:cNvPr>
          <p:cNvSpPr/>
          <p:nvPr/>
        </p:nvSpPr>
        <p:spPr>
          <a:xfrm>
            <a:off x="3861050" y="4751599"/>
            <a:ext cx="19406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Create the inner scope for evaluating the function call. Track a separate m for the duration of the function call evaluating.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6E211A-1F61-F244-AFEA-CC0068D9DF36}"/>
              </a:ext>
            </a:extLst>
          </p:cNvPr>
          <p:cNvSpPr/>
          <p:nvPr/>
        </p:nvSpPr>
        <p:spPr>
          <a:xfrm>
            <a:off x="3861050" y="5710092"/>
            <a:ext cx="1940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The condition is True, so evaluate the then branch. This is a variable update to m.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554314-2869-5545-9421-264BFA1F1428}"/>
              </a:ext>
            </a:extLst>
          </p:cNvPr>
          <p:cNvSpPr/>
          <p:nvPr/>
        </p:nvSpPr>
        <p:spPr>
          <a:xfrm>
            <a:off x="3861049" y="6446821"/>
            <a:ext cx="1940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It updates the value of the m variable </a:t>
            </a:r>
            <a:r>
              <a:rPr lang="en-US" sz="1000" b="1" dirty="0"/>
              <a:t>for this scope, and only this scope</a:t>
            </a:r>
            <a:r>
              <a:rPr lang="en-US" sz="1000" dirty="0"/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F6D8EA-0923-6749-8E26-C0A34CB9FCFE}"/>
              </a:ext>
            </a:extLst>
          </p:cNvPr>
          <p:cNvSpPr/>
          <p:nvPr/>
        </p:nvSpPr>
        <p:spPr>
          <a:xfrm>
            <a:off x="3858758" y="7049888"/>
            <a:ext cx="1940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When we return m, we use the value for this scope (10).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E6B8F4-E34A-C541-9EB4-4FD4AAD8B5B8}"/>
              </a:ext>
            </a:extLst>
          </p:cNvPr>
          <p:cNvSpPr/>
          <p:nvPr/>
        </p:nvSpPr>
        <p:spPr>
          <a:xfrm>
            <a:off x="3852809" y="8235796"/>
            <a:ext cx="1940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Once the function is finished, we continue evaluating in the top-level scope.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40BA3-8A0B-5B42-8902-43AA3C12E639}"/>
              </a:ext>
            </a:extLst>
          </p:cNvPr>
          <p:cNvSpPr txBox="1"/>
          <p:nvPr/>
        </p:nvSpPr>
        <p:spPr>
          <a:xfrm>
            <a:off x="1098941" y="8617116"/>
            <a:ext cx="2580498" cy="400110"/>
          </a:xfrm>
          <a:custGeom>
            <a:avLst/>
            <a:gdLst>
              <a:gd name="connsiteX0" fmla="*/ 0 w 2580498"/>
              <a:gd name="connsiteY0" fmla="*/ 0 h 400110"/>
              <a:gd name="connsiteX1" fmla="*/ 619320 w 2580498"/>
              <a:gd name="connsiteY1" fmla="*/ 0 h 400110"/>
              <a:gd name="connsiteX2" fmla="*/ 1187029 w 2580498"/>
              <a:gd name="connsiteY2" fmla="*/ 0 h 400110"/>
              <a:gd name="connsiteX3" fmla="*/ 1883764 w 2580498"/>
              <a:gd name="connsiteY3" fmla="*/ 0 h 400110"/>
              <a:gd name="connsiteX4" fmla="*/ 2580498 w 2580498"/>
              <a:gd name="connsiteY4" fmla="*/ 0 h 400110"/>
              <a:gd name="connsiteX5" fmla="*/ 2580498 w 2580498"/>
              <a:gd name="connsiteY5" fmla="*/ 400110 h 400110"/>
              <a:gd name="connsiteX6" fmla="*/ 1986983 w 2580498"/>
              <a:gd name="connsiteY6" fmla="*/ 400110 h 400110"/>
              <a:gd name="connsiteX7" fmla="*/ 1393469 w 2580498"/>
              <a:gd name="connsiteY7" fmla="*/ 400110 h 400110"/>
              <a:gd name="connsiteX8" fmla="*/ 696734 w 2580498"/>
              <a:gd name="connsiteY8" fmla="*/ 400110 h 400110"/>
              <a:gd name="connsiteX9" fmla="*/ 0 w 2580498"/>
              <a:gd name="connsiteY9" fmla="*/ 400110 h 400110"/>
              <a:gd name="connsiteX10" fmla="*/ 0 w 2580498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0498" h="400110" extrusionOk="0">
                <a:moveTo>
                  <a:pt x="0" y="0"/>
                </a:moveTo>
                <a:cubicBezTo>
                  <a:pt x="245654" y="25925"/>
                  <a:pt x="363802" y="-11311"/>
                  <a:pt x="619320" y="0"/>
                </a:cubicBezTo>
                <a:cubicBezTo>
                  <a:pt x="874838" y="11311"/>
                  <a:pt x="1061353" y="-8937"/>
                  <a:pt x="1187029" y="0"/>
                </a:cubicBezTo>
                <a:cubicBezTo>
                  <a:pt x="1312705" y="8937"/>
                  <a:pt x="1586352" y="14623"/>
                  <a:pt x="1883764" y="0"/>
                </a:cubicBezTo>
                <a:cubicBezTo>
                  <a:pt x="2181176" y="-14623"/>
                  <a:pt x="2357530" y="-5054"/>
                  <a:pt x="2580498" y="0"/>
                </a:cubicBezTo>
                <a:cubicBezTo>
                  <a:pt x="2592118" y="88236"/>
                  <a:pt x="2590644" y="309932"/>
                  <a:pt x="2580498" y="400110"/>
                </a:cubicBezTo>
                <a:cubicBezTo>
                  <a:pt x="2394672" y="383189"/>
                  <a:pt x="2171654" y="412559"/>
                  <a:pt x="1986983" y="400110"/>
                </a:cubicBezTo>
                <a:cubicBezTo>
                  <a:pt x="1802313" y="387661"/>
                  <a:pt x="1625532" y="405498"/>
                  <a:pt x="1393469" y="400110"/>
                </a:cubicBezTo>
                <a:cubicBezTo>
                  <a:pt x="1161406" y="394722"/>
                  <a:pt x="853556" y="415048"/>
                  <a:pt x="696734" y="400110"/>
                </a:cubicBezTo>
                <a:cubicBezTo>
                  <a:pt x="539913" y="385172"/>
                  <a:pt x="293441" y="367446"/>
                  <a:pt x="0" y="400110"/>
                </a:cubicBezTo>
                <a:cubicBezTo>
                  <a:pt x="4306" y="228309"/>
                  <a:pt x="-14020" y="1451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print(100)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C867C2-8F8B-004A-9CD1-6CF82F9E3D61}"/>
              </a:ext>
            </a:extLst>
          </p:cNvPr>
          <p:cNvSpPr txBox="1"/>
          <p:nvPr/>
        </p:nvSpPr>
        <p:spPr>
          <a:xfrm>
            <a:off x="3064908" y="8617116"/>
            <a:ext cx="614531" cy="246221"/>
          </a:xfrm>
          <a:custGeom>
            <a:avLst/>
            <a:gdLst>
              <a:gd name="connsiteX0" fmla="*/ 0 w 614531"/>
              <a:gd name="connsiteY0" fmla="*/ 0 h 246221"/>
              <a:gd name="connsiteX1" fmla="*/ 614531 w 614531"/>
              <a:gd name="connsiteY1" fmla="*/ 0 h 246221"/>
              <a:gd name="connsiteX2" fmla="*/ 614531 w 614531"/>
              <a:gd name="connsiteY2" fmla="*/ 246221 h 246221"/>
              <a:gd name="connsiteX3" fmla="*/ 0 w 614531"/>
              <a:gd name="connsiteY3" fmla="*/ 246221 h 246221"/>
              <a:gd name="connsiteX4" fmla="*/ 0 w 614531"/>
              <a:gd name="connsiteY4" fmla="*/ 0 h 24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531" h="246221" extrusionOk="0">
                <a:moveTo>
                  <a:pt x="0" y="0"/>
                </a:moveTo>
                <a:cubicBezTo>
                  <a:pt x="305401" y="-30391"/>
                  <a:pt x="338564" y="24053"/>
                  <a:pt x="614531" y="0"/>
                </a:cubicBezTo>
                <a:cubicBezTo>
                  <a:pt x="609768" y="94944"/>
                  <a:pt x="618155" y="162245"/>
                  <a:pt x="614531" y="246221"/>
                </a:cubicBezTo>
                <a:cubicBezTo>
                  <a:pt x="341041" y="261269"/>
                  <a:pt x="125990" y="265101"/>
                  <a:pt x="0" y="246221"/>
                </a:cubicBezTo>
                <a:cubicBezTo>
                  <a:pt x="-10934" y="190973"/>
                  <a:pt x="-188" y="892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100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RESTART: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66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2D5AD-AFEE-AF4F-8335-2143B349A099}"/>
              </a:ext>
            </a:extLst>
          </p:cNvPr>
          <p:cNvSpPr txBox="1"/>
          <p:nvPr/>
        </p:nvSpPr>
        <p:spPr>
          <a:xfrm>
            <a:off x="3429000" y="150293"/>
            <a:ext cx="330633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[22, 37, 3, 4]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for n in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print(n)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product that takes a list of numbers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the product of all the numbers multiplied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assert product([2, 3, 4]) == 24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0F880-E19A-1C4C-BA13-2A5D532A2A46}"/>
              </a:ext>
            </a:extLst>
          </p:cNvPr>
          <p:cNvSpPr txBox="1"/>
          <p:nvPr/>
        </p:nvSpPr>
        <p:spPr>
          <a:xfrm>
            <a:off x="185389" y="5168182"/>
            <a:ext cx="322827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0 is: 22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1 is: 37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2 is: 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Item 3 is: 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list(range(0, 7))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[0, 1, 2, 3, 4, 5, 6]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list(range(5, 9))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[5, 6, 7, 8]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list(range(0,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[0, 1, 2, 3]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66862-5EC5-2E48-A61E-09831EDF25F9}"/>
              </a:ext>
            </a:extLst>
          </p:cNvPr>
          <p:cNvSpPr txBox="1"/>
          <p:nvPr/>
        </p:nvSpPr>
        <p:spPr>
          <a:xfrm>
            <a:off x="3413665" y="5161796"/>
            <a:ext cx="330633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[22, 37, 3, 4]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for index in range(0,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print("Item " + str(index) + " is: " + str(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factorial that takes a number 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and returns n * (n – 1) * (n - 2) * ... * 1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numbered_list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list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of strings strs and produces a string formatted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in a numbered list like "1. &lt;string1&gt; 2. &lt;string2&gt;"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CF8402-377C-1541-908D-F1931949FCBC}"/>
              </a:ext>
            </a:extLst>
          </p:cNvPr>
          <p:cNvSpPr/>
          <p:nvPr/>
        </p:nvSpPr>
        <p:spPr>
          <a:xfrm>
            <a:off x="287144" y="2971324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A055F6-5049-4F46-9829-102DFB12A6BA}"/>
              </a:ext>
            </a:extLst>
          </p:cNvPr>
          <p:cNvSpPr/>
          <p:nvPr/>
        </p:nvSpPr>
        <p:spPr>
          <a:xfrm>
            <a:off x="287144" y="3638057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21804C-A102-1743-946A-1A2711576732}"/>
              </a:ext>
            </a:extLst>
          </p:cNvPr>
          <p:cNvSpPr txBox="1"/>
          <p:nvPr/>
        </p:nvSpPr>
        <p:spPr>
          <a:xfrm>
            <a:off x="1679620" y="2985793"/>
            <a:ext cx="1632292" cy="400110"/>
          </a:xfrm>
          <a:custGeom>
            <a:avLst/>
            <a:gdLst>
              <a:gd name="connsiteX0" fmla="*/ 0 w 1632292"/>
              <a:gd name="connsiteY0" fmla="*/ 0 h 400110"/>
              <a:gd name="connsiteX1" fmla="*/ 527774 w 1632292"/>
              <a:gd name="connsiteY1" fmla="*/ 0 h 400110"/>
              <a:gd name="connsiteX2" fmla="*/ 1022903 w 1632292"/>
              <a:gd name="connsiteY2" fmla="*/ 0 h 400110"/>
              <a:gd name="connsiteX3" fmla="*/ 1632292 w 1632292"/>
              <a:gd name="connsiteY3" fmla="*/ 0 h 400110"/>
              <a:gd name="connsiteX4" fmla="*/ 1632292 w 1632292"/>
              <a:gd name="connsiteY4" fmla="*/ 400110 h 400110"/>
              <a:gd name="connsiteX5" fmla="*/ 1120841 w 1632292"/>
              <a:gd name="connsiteY5" fmla="*/ 400110 h 400110"/>
              <a:gd name="connsiteX6" fmla="*/ 544097 w 1632292"/>
              <a:gd name="connsiteY6" fmla="*/ 400110 h 400110"/>
              <a:gd name="connsiteX7" fmla="*/ 0 w 1632292"/>
              <a:gd name="connsiteY7" fmla="*/ 400110 h 400110"/>
              <a:gd name="connsiteX8" fmla="*/ 0 w 1632292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400110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45422" y="156383"/>
                  <a:pt x="1635575" y="295265"/>
                  <a:pt x="1632292" y="400110"/>
                </a:cubicBezTo>
                <a:cubicBezTo>
                  <a:pt x="1518771" y="412498"/>
                  <a:pt x="1232543" y="398597"/>
                  <a:pt x="1120841" y="400110"/>
                </a:cubicBezTo>
                <a:cubicBezTo>
                  <a:pt x="1009139" y="401623"/>
                  <a:pt x="677993" y="400664"/>
                  <a:pt x="544097" y="400110"/>
                </a:cubicBezTo>
                <a:cubicBezTo>
                  <a:pt x="410201" y="399556"/>
                  <a:pt x="210280" y="417733"/>
                  <a:pt x="0" y="400110"/>
                </a:cubicBezTo>
                <a:cubicBezTo>
                  <a:pt x="-1196" y="315081"/>
                  <a:pt x="19755" y="8174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[22, 37,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92696-11E4-8E46-9930-4BA3D3018442}"/>
              </a:ext>
            </a:extLst>
          </p:cNvPr>
          <p:cNvSpPr txBox="1"/>
          <p:nvPr/>
        </p:nvSpPr>
        <p:spPr>
          <a:xfrm>
            <a:off x="1679620" y="3649883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37,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0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m: 22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3B0AD3-ECB7-6348-AA07-CC0B05D7D306}"/>
              </a:ext>
            </a:extLst>
          </p:cNvPr>
          <p:cNvSpPr/>
          <p:nvPr/>
        </p:nvSpPr>
        <p:spPr>
          <a:xfrm>
            <a:off x="287144" y="4329636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sum = 0 + 22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E8440-D685-6E46-97DC-0F93C5A0ABA3}"/>
              </a:ext>
            </a:extLst>
          </p:cNvPr>
          <p:cNvSpPr txBox="1"/>
          <p:nvPr/>
        </p:nvSpPr>
        <p:spPr>
          <a:xfrm>
            <a:off x="1679620" y="4341462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37,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22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2A2256-2643-6249-B970-15B12D11C7FA}"/>
              </a:ext>
            </a:extLst>
          </p:cNvPr>
          <p:cNvSpPr/>
          <p:nvPr/>
        </p:nvSpPr>
        <p:spPr>
          <a:xfrm>
            <a:off x="3546088" y="2967290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 in </a:t>
            </a:r>
            <a:r>
              <a:rPr lang="en-US" sz="10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sum = sum + 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A7C756-079E-2D4A-A267-6ABABDAF4D87}"/>
              </a:ext>
            </a:extLst>
          </p:cNvPr>
          <p:cNvSpPr txBox="1"/>
          <p:nvPr/>
        </p:nvSpPr>
        <p:spPr>
          <a:xfrm>
            <a:off x="4938564" y="2979116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[22,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22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8BA5A2-864B-864F-A9ED-638C6CEEDE6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311912" y="3167911"/>
            <a:ext cx="234176" cy="14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54D7ADF-CBF1-FE43-A9B9-54B00D8C25CE}"/>
              </a:ext>
            </a:extLst>
          </p:cNvPr>
          <p:cNvSpPr/>
          <p:nvPr/>
        </p:nvSpPr>
        <p:spPr>
          <a:xfrm>
            <a:off x="3546088" y="3626231"/>
            <a:ext cx="3024768" cy="553998"/>
          </a:xfrm>
          <a:custGeom>
            <a:avLst/>
            <a:gdLst>
              <a:gd name="connsiteX0" fmla="*/ 0 w 3024768"/>
              <a:gd name="connsiteY0" fmla="*/ 0 h 553998"/>
              <a:gd name="connsiteX1" fmla="*/ 514211 w 3024768"/>
              <a:gd name="connsiteY1" fmla="*/ 0 h 553998"/>
              <a:gd name="connsiteX2" fmla="*/ 1149412 w 3024768"/>
              <a:gd name="connsiteY2" fmla="*/ 0 h 553998"/>
              <a:gd name="connsiteX3" fmla="*/ 1784613 w 3024768"/>
              <a:gd name="connsiteY3" fmla="*/ 0 h 553998"/>
              <a:gd name="connsiteX4" fmla="*/ 2329071 w 3024768"/>
              <a:gd name="connsiteY4" fmla="*/ 0 h 553998"/>
              <a:gd name="connsiteX5" fmla="*/ 3024768 w 3024768"/>
              <a:gd name="connsiteY5" fmla="*/ 0 h 553998"/>
              <a:gd name="connsiteX6" fmla="*/ 3024768 w 3024768"/>
              <a:gd name="connsiteY6" fmla="*/ 553998 h 553998"/>
              <a:gd name="connsiteX7" fmla="*/ 2450062 w 3024768"/>
              <a:gd name="connsiteY7" fmla="*/ 553998 h 553998"/>
              <a:gd name="connsiteX8" fmla="*/ 1814861 w 3024768"/>
              <a:gd name="connsiteY8" fmla="*/ 553998 h 553998"/>
              <a:gd name="connsiteX9" fmla="*/ 1300650 w 3024768"/>
              <a:gd name="connsiteY9" fmla="*/ 553998 h 553998"/>
              <a:gd name="connsiteX10" fmla="*/ 635201 w 3024768"/>
              <a:gd name="connsiteY10" fmla="*/ 553998 h 553998"/>
              <a:gd name="connsiteX11" fmla="*/ 0 w 3024768"/>
              <a:gd name="connsiteY11" fmla="*/ 553998 h 553998"/>
              <a:gd name="connsiteX12" fmla="*/ 0 w 3024768"/>
              <a:gd name="connsiteY12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4768" h="553998" fill="none" extrusionOk="0">
                <a:moveTo>
                  <a:pt x="0" y="0"/>
                </a:moveTo>
                <a:cubicBezTo>
                  <a:pt x="109817" y="7356"/>
                  <a:pt x="306855" y="-13136"/>
                  <a:pt x="514211" y="0"/>
                </a:cubicBezTo>
                <a:cubicBezTo>
                  <a:pt x="721567" y="13136"/>
                  <a:pt x="843612" y="-30733"/>
                  <a:pt x="1149412" y="0"/>
                </a:cubicBezTo>
                <a:cubicBezTo>
                  <a:pt x="1455212" y="30733"/>
                  <a:pt x="1514769" y="-22490"/>
                  <a:pt x="1784613" y="0"/>
                </a:cubicBezTo>
                <a:cubicBezTo>
                  <a:pt x="2054457" y="22490"/>
                  <a:pt x="2218869" y="-15280"/>
                  <a:pt x="2329071" y="0"/>
                </a:cubicBezTo>
                <a:cubicBezTo>
                  <a:pt x="2439273" y="15280"/>
                  <a:pt x="2758653" y="128"/>
                  <a:pt x="3024768" y="0"/>
                </a:cubicBezTo>
                <a:cubicBezTo>
                  <a:pt x="3033238" y="187575"/>
                  <a:pt x="2998800" y="412821"/>
                  <a:pt x="3024768" y="553998"/>
                </a:cubicBezTo>
                <a:cubicBezTo>
                  <a:pt x="2871827" y="568158"/>
                  <a:pt x="2720102" y="539115"/>
                  <a:pt x="2450062" y="553998"/>
                </a:cubicBezTo>
                <a:cubicBezTo>
                  <a:pt x="2180022" y="568881"/>
                  <a:pt x="2074703" y="551661"/>
                  <a:pt x="1814861" y="553998"/>
                </a:cubicBezTo>
                <a:cubicBezTo>
                  <a:pt x="1555019" y="556335"/>
                  <a:pt x="1554600" y="560168"/>
                  <a:pt x="1300650" y="553998"/>
                </a:cubicBezTo>
                <a:cubicBezTo>
                  <a:pt x="1046700" y="547828"/>
                  <a:pt x="796580" y="548361"/>
                  <a:pt x="635201" y="553998"/>
                </a:cubicBezTo>
                <a:cubicBezTo>
                  <a:pt x="473822" y="559635"/>
                  <a:pt x="150591" y="538118"/>
                  <a:pt x="0" y="553998"/>
                </a:cubicBezTo>
                <a:cubicBezTo>
                  <a:pt x="23610" y="319636"/>
                  <a:pt x="-1636" y="270903"/>
                  <a:pt x="0" y="0"/>
                </a:cubicBezTo>
                <a:close/>
              </a:path>
              <a:path w="3024768" h="553998" stroke="0" extrusionOk="0">
                <a:moveTo>
                  <a:pt x="0" y="0"/>
                </a:moveTo>
                <a:cubicBezTo>
                  <a:pt x="139810" y="-23695"/>
                  <a:pt x="436981" y="-20720"/>
                  <a:pt x="604954" y="0"/>
                </a:cubicBezTo>
                <a:cubicBezTo>
                  <a:pt x="772927" y="20720"/>
                  <a:pt x="1054516" y="13563"/>
                  <a:pt x="1179660" y="0"/>
                </a:cubicBezTo>
                <a:cubicBezTo>
                  <a:pt x="1304804" y="-13563"/>
                  <a:pt x="1624354" y="-16158"/>
                  <a:pt x="1814861" y="0"/>
                </a:cubicBezTo>
                <a:cubicBezTo>
                  <a:pt x="2005368" y="16158"/>
                  <a:pt x="2172633" y="-11396"/>
                  <a:pt x="2480310" y="0"/>
                </a:cubicBezTo>
                <a:cubicBezTo>
                  <a:pt x="2787987" y="11396"/>
                  <a:pt x="2880245" y="-2685"/>
                  <a:pt x="3024768" y="0"/>
                </a:cubicBezTo>
                <a:cubicBezTo>
                  <a:pt x="3018022" y="244171"/>
                  <a:pt x="3005027" y="390796"/>
                  <a:pt x="3024768" y="553998"/>
                </a:cubicBezTo>
                <a:cubicBezTo>
                  <a:pt x="2761742" y="562723"/>
                  <a:pt x="2678579" y="526521"/>
                  <a:pt x="2419814" y="553998"/>
                </a:cubicBezTo>
                <a:cubicBezTo>
                  <a:pt x="2161049" y="581475"/>
                  <a:pt x="1999358" y="543883"/>
                  <a:pt x="1875356" y="553998"/>
                </a:cubicBezTo>
                <a:cubicBezTo>
                  <a:pt x="1751354" y="564113"/>
                  <a:pt x="1475585" y="528812"/>
                  <a:pt x="1270403" y="553998"/>
                </a:cubicBezTo>
                <a:cubicBezTo>
                  <a:pt x="1065221" y="579184"/>
                  <a:pt x="807409" y="551990"/>
                  <a:pt x="635201" y="553998"/>
                </a:cubicBezTo>
                <a:cubicBezTo>
                  <a:pt x="462993" y="556006"/>
                  <a:pt x="284462" y="537744"/>
                  <a:pt x="0" y="553998"/>
                </a:cubicBezTo>
                <a:cubicBezTo>
                  <a:pt x="-7170" y="403597"/>
                  <a:pt x="24322" y="27371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for m in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sum = 22 + 37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F57A9C-20F5-3240-9E95-EA31844EE63D}"/>
              </a:ext>
            </a:extLst>
          </p:cNvPr>
          <p:cNvSpPr txBox="1"/>
          <p:nvPr/>
        </p:nvSpPr>
        <p:spPr>
          <a:xfrm>
            <a:off x="4938564" y="3638057"/>
            <a:ext cx="1632292" cy="553998"/>
          </a:xfrm>
          <a:custGeom>
            <a:avLst/>
            <a:gdLst>
              <a:gd name="connsiteX0" fmla="*/ 0 w 1632292"/>
              <a:gd name="connsiteY0" fmla="*/ 0 h 553998"/>
              <a:gd name="connsiteX1" fmla="*/ 527774 w 1632292"/>
              <a:gd name="connsiteY1" fmla="*/ 0 h 553998"/>
              <a:gd name="connsiteX2" fmla="*/ 1022903 w 1632292"/>
              <a:gd name="connsiteY2" fmla="*/ 0 h 553998"/>
              <a:gd name="connsiteX3" fmla="*/ 1632292 w 1632292"/>
              <a:gd name="connsiteY3" fmla="*/ 0 h 553998"/>
              <a:gd name="connsiteX4" fmla="*/ 1632292 w 1632292"/>
              <a:gd name="connsiteY4" fmla="*/ 553998 h 553998"/>
              <a:gd name="connsiteX5" fmla="*/ 1120841 w 1632292"/>
              <a:gd name="connsiteY5" fmla="*/ 553998 h 553998"/>
              <a:gd name="connsiteX6" fmla="*/ 544097 w 1632292"/>
              <a:gd name="connsiteY6" fmla="*/ 553998 h 553998"/>
              <a:gd name="connsiteX7" fmla="*/ 0 w 1632292"/>
              <a:gd name="connsiteY7" fmla="*/ 553998 h 553998"/>
              <a:gd name="connsiteX8" fmla="*/ 0 w 1632292"/>
              <a:gd name="connsiteY8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2292" h="553998" extrusionOk="0">
                <a:moveTo>
                  <a:pt x="0" y="0"/>
                </a:moveTo>
                <a:cubicBezTo>
                  <a:pt x="188584" y="20050"/>
                  <a:pt x="286262" y="5096"/>
                  <a:pt x="527774" y="0"/>
                </a:cubicBezTo>
                <a:cubicBezTo>
                  <a:pt x="769286" y="-5096"/>
                  <a:pt x="905426" y="-20347"/>
                  <a:pt x="1022903" y="0"/>
                </a:cubicBezTo>
                <a:cubicBezTo>
                  <a:pt x="1140380" y="20347"/>
                  <a:pt x="1493213" y="23833"/>
                  <a:pt x="1632292" y="0"/>
                </a:cubicBezTo>
                <a:cubicBezTo>
                  <a:pt x="1606941" y="154745"/>
                  <a:pt x="1633185" y="295756"/>
                  <a:pt x="1632292" y="553998"/>
                </a:cubicBezTo>
                <a:cubicBezTo>
                  <a:pt x="1518771" y="566386"/>
                  <a:pt x="1232543" y="552485"/>
                  <a:pt x="1120841" y="553998"/>
                </a:cubicBezTo>
                <a:cubicBezTo>
                  <a:pt x="1009139" y="555511"/>
                  <a:pt x="677993" y="554552"/>
                  <a:pt x="544097" y="553998"/>
                </a:cubicBezTo>
                <a:cubicBezTo>
                  <a:pt x="410201" y="553444"/>
                  <a:pt x="210280" y="571621"/>
                  <a:pt x="0" y="553998"/>
                </a:cubicBezTo>
                <a:cubicBezTo>
                  <a:pt x="-17176" y="315567"/>
                  <a:pt x="-500" y="24313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[22,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3, 4]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sum: </a:t>
            </a: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59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m: 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AA334-6454-5D40-AC54-F1099AFA44CA}"/>
              </a:ext>
            </a:extLst>
          </p:cNvPr>
          <p:cNvSpPr txBox="1"/>
          <p:nvPr/>
        </p:nvSpPr>
        <p:spPr>
          <a:xfrm>
            <a:off x="4037516" y="4389774"/>
            <a:ext cx="1802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repeat until done with the list!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10650</TotalTime>
  <Words>859</Words>
  <Application>Microsoft Macintosh PowerPoint</Application>
  <PresentationFormat>Letter Paper (8.5x11 in)</PresentationFormat>
  <Paragraphs>202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245</cp:revision>
  <dcterms:created xsi:type="dcterms:W3CDTF">2020-01-06T20:36:11Z</dcterms:created>
  <dcterms:modified xsi:type="dcterms:W3CDTF">2020-01-21T18:06:21Z</dcterms:modified>
</cp:coreProperties>
</file>