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5588"/>
  </p:normalViewPr>
  <p:slideViewPr>
    <p:cSldViewPr snapToGrid="0" snapToObjects="1">
      <p:cViewPr>
        <p:scale>
          <a:sx n="310" d="100"/>
          <a:sy n="310" d="100"/>
        </p:scale>
        <p:origin x="2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CBD2FE1-749F-7041-BE35-033A9BA3F2B2}"/>
              </a:ext>
            </a:extLst>
          </p:cNvPr>
          <p:cNvSpPr txBox="1"/>
          <p:nvPr/>
        </p:nvSpPr>
        <p:spPr>
          <a:xfrm>
            <a:off x="256479" y="156140"/>
            <a:ext cx="467236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76AAFE-47CF-584B-A0C2-0CC2A698E491}"/>
              </a:ext>
            </a:extLst>
          </p:cNvPr>
          <p:cNvSpPr txBox="1"/>
          <p:nvPr/>
        </p:nvSpPr>
        <p:spPr>
          <a:xfrm>
            <a:off x="3797957" y="1607592"/>
            <a:ext cx="11256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IsLongerThan.java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183B8E-F9AC-DB4D-9072-685B8B98E77F}"/>
              </a:ext>
            </a:extLst>
          </p:cNvPr>
          <p:cNvSpPr/>
          <p:nvPr/>
        </p:nvSpPr>
        <p:spPr>
          <a:xfrm>
            <a:off x="4928839" y="178934"/>
            <a:ext cx="10262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E9F0D-4E9A-6746-AC4F-9B357CDC8C8C}"/>
              </a:ext>
            </a:extLst>
          </p:cNvPr>
          <p:cNvSpPr/>
          <p:nvPr/>
        </p:nvSpPr>
        <p:spPr>
          <a:xfrm>
            <a:off x="4928840" y="389621"/>
            <a:ext cx="1929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the number of characters in this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5DF5F-4C2F-454F-ACC9-BA634D24315A}"/>
              </a:ext>
            </a:extLst>
          </p:cNvPr>
          <p:cNvSpPr txBox="1"/>
          <p:nvPr/>
        </p:nvSpPr>
        <p:spPr>
          <a:xfrm>
            <a:off x="251226" y="5450435"/>
            <a:ext cx="467236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// returns "water", "steam", or "ice"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3BD3A-BD0D-6242-B7A7-E7FB8DA89F91}"/>
              </a:ext>
            </a:extLst>
          </p:cNvPr>
          <p:cNvSpPr txBox="1"/>
          <p:nvPr/>
        </p:nvSpPr>
        <p:spPr>
          <a:xfrm>
            <a:off x="4183514" y="7880316"/>
            <a:ext cx="734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Phase.java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2ACB6-6982-6142-A955-4D5130D59805}"/>
              </a:ext>
            </a:extLst>
          </p:cNvPr>
          <p:cNvSpPr txBox="1"/>
          <p:nvPr/>
        </p:nvSpPr>
        <p:spPr>
          <a:xfrm>
            <a:off x="245650" y="2354737"/>
            <a:ext cx="46723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String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 points) {</a:t>
            </a:r>
          </a:p>
          <a:p>
            <a:r>
              <a:rPr lang="en-US" sz="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if(points &gt;= 90)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"A";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else if(points &gt;= 80)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"B";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else if(points &gt;= 70)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"C";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else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"F";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(7).equals("F");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(95).equals("A");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(88).equals("B");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C4F-BE57-864C-860D-9699DA2023AB}"/>
              </a:ext>
            </a:extLst>
          </p:cNvPr>
          <p:cNvSpPr txBox="1"/>
          <p:nvPr/>
        </p:nvSpPr>
        <p:spPr>
          <a:xfrm>
            <a:off x="3866628" y="4910060"/>
            <a:ext cx="10583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LetterGrade.java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645D89F-0650-B847-9DA1-236C0CC15ADE}"/>
              </a:ext>
            </a:extLst>
          </p:cNvPr>
          <p:cNvSpPr txBox="1"/>
          <p:nvPr/>
        </p:nvSpPr>
        <p:spPr>
          <a:xfrm>
            <a:off x="117088" y="5406874"/>
            <a:ext cx="420958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Truncate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48D13-B770-1441-99D9-DE3768382342}"/>
              </a:ext>
            </a:extLst>
          </p:cNvPr>
          <p:cNvSpPr txBox="1"/>
          <p:nvPr/>
        </p:nvSpPr>
        <p:spPr>
          <a:xfrm>
            <a:off x="3435081" y="7834523"/>
            <a:ext cx="8915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Truncate.java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26B78-03F6-E54D-8BF0-A06452BEE927}"/>
              </a:ext>
            </a:extLst>
          </p:cNvPr>
          <p:cNvSpPr/>
          <p:nvPr/>
        </p:nvSpPr>
        <p:spPr>
          <a:xfrm>
            <a:off x="4326672" y="5414664"/>
            <a:ext cx="2325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Write a method truncate that takes a string and a number n. If the string is length n or shorter, return the string. If it's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return a new string that's the first n characters of  the string concatenated with "..."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F4BA6-494D-094A-86ED-07D2840FA6A2}"/>
              </a:ext>
            </a:extLst>
          </p:cNvPr>
          <p:cNvSpPr/>
          <p:nvPr/>
        </p:nvSpPr>
        <p:spPr>
          <a:xfrm>
            <a:off x="4326673" y="6437462"/>
            <a:ext cx="22044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String.substring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 start, int end)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6C561-7638-8E4E-87D9-0B724BE9C683}"/>
              </a:ext>
            </a:extLst>
          </p:cNvPr>
          <p:cNvSpPr/>
          <p:nvPr/>
        </p:nvSpPr>
        <p:spPr>
          <a:xfrm>
            <a:off x="4326673" y="6648149"/>
            <a:ext cx="220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a new string made from the characters in this string from index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(inclusive) to index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(exclusive).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08614-D145-EB4F-AF6E-AFA95799B0E9}"/>
              </a:ext>
            </a:extLst>
          </p:cNvPr>
          <p:cNvSpPr txBox="1"/>
          <p:nvPr/>
        </p:nvSpPr>
        <p:spPr>
          <a:xfrm>
            <a:off x="117088" y="225163"/>
            <a:ext cx="467236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Practice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 between(__________________________________________________)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 abs(_____________________________________)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addLengths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125B6-84A4-D041-B36A-EFBED9EEC871}"/>
              </a:ext>
            </a:extLst>
          </p:cNvPr>
          <p:cNvSpPr txBox="1"/>
          <p:nvPr/>
        </p:nvSpPr>
        <p:spPr>
          <a:xfrm>
            <a:off x="3940371" y="4379697"/>
            <a:ext cx="8435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Practice.java</a:t>
            </a:r>
            <a:endParaRPr lang="en-US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CB128-F75B-174A-A6BA-DB900FE98B05}"/>
              </a:ext>
            </a:extLst>
          </p:cNvPr>
          <p:cNvSpPr/>
          <p:nvPr/>
        </p:nvSpPr>
        <p:spPr>
          <a:xfrm>
            <a:off x="4783872" y="245833"/>
            <a:ext cx="1929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Write the following methods and t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wo assert tests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for each: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three numbers and returns true if the first is in between the other two.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a number and returns its absolute value.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addLengths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two strings and returns the sum of their lengths.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16962</TotalTime>
  <Words>466</Words>
  <Application>Microsoft Macintosh PowerPoint</Application>
  <PresentationFormat>Letter Paper (8.5x11 in)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480</cp:revision>
  <dcterms:created xsi:type="dcterms:W3CDTF">2020-01-06T20:36:11Z</dcterms:created>
  <dcterms:modified xsi:type="dcterms:W3CDTF">2020-01-30T18:29:00Z</dcterms:modified>
</cp:coreProperties>
</file>