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36"/>
    <p:restoredTop sz="95588"/>
  </p:normalViewPr>
  <p:slideViewPr>
    <p:cSldViewPr snapToGrid="0" snapToObjects="1">
      <p:cViewPr varScale="1">
        <p:scale>
          <a:sx n="107" d="100"/>
          <a:sy n="107" d="100"/>
        </p:scale>
        <p:origin x="1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11714" y="102793"/>
            <a:ext cx="3228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&lt;=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1000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89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&gt;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==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1000 ==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A6F6A-0C22-4340-8160-7C17E3D832F6}"/>
              </a:ext>
            </a:extLst>
          </p:cNvPr>
          <p:cNvSpPr/>
          <p:nvPr/>
        </p:nvSpPr>
        <p:spPr>
          <a:xfrm>
            <a:off x="3440151" y="394923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 &lt;= &gt; &gt;=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96138-A745-AD40-8579-49F72ADAC716}"/>
              </a:ext>
            </a:extLst>
          </p:cNvPr>
          <p:cNvSpPr/>
          <p:nvPr/>
        </p:nvSpPr>
        <p:spPr>
          <a:xfrm>
            <a:off x="3429000" y="605610"/>
            <a:ext cx="3036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Compare numbers, strings and more. Returns True or False depending on the relationship of the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0D511-5692-8E42-8BBE-9199756D8A98}"/>
              </a:ext>
            </a:extLst>
          </p:cNvPr>
          <p:cNvSpPr/>
          <p:nvPr/>
        </p:nvSpPr>
        <p:spPr>
          <a:xfrm>
            <a:off x="3470243" y="1093903"/>
            <a:ext cx="325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EBD12-8183-DA46-8B80-82E094CBFD24}"/>
              </a:ext>
            </a:extLst>
          </p:cNvPr>
          <p:cNvSpPr/>
          <p:nvPr/>
        </p:nvSpPr>
        <p:spPr>
          <a:xfrm>
            <a:off x="3470243" y="1304003"/>
            <a:ext cx="2608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Works on any two values, returns True if equal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672B8-B244-5348-8C7A-02B4A03026A9}"/>
              </a:ext>
            </a:extLst>
          </p:cNvPr>
          <p:cNvSpPr/>
          <p:nvPr/>
        </p:nvSpPr>
        <p:spPr>
          <a:xfrm>
            <a:off x="3439991" y="2870609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and 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41E-04AD-264B-BAC9-1E3348F4CD58}"/>
              </a:ext>
            </a:extLst>
          </p:cNvPr>
          <p:cNvSpPr/>
          <p:nvPr/>
        </p:nvSpPr>
        <p:spPr>
          <a:xfrm>
            <a:off x="3439991" y="3032243"/>
            <a:ext cx="337143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Take two </a:t>
            </a:r>
            <a:r>
              <a:rPr lang="en-US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and produces a new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b1 and b2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b1 or b2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1" y="104931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comparison 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FB94E-87C2-8D43-B192-484675A6F63A}"/>
              </a:ext>
            </a:extLst>
          </p:cNvPr>
          <p:cNvSpPr txBox="1"/>
          <p:nvPr/>
        </p:nvSpPr>
        <p:spPr>
          <a:xfrm>
            <a:off x="179337" y="5838969"/>
            <a:ext cx="3249663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(9)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8B681-E2EE-464C-B16E-EB6CBC75D3BB}"/>
              </a:ext>
            </a:extLst>
          </p:cNvPr>
          <p:cNvSpPr txBox="1"/>
          <p:nvPr/>
        </p:nvSpPr>
        <p:spPr>
          <a:xfrm>
            <a:off x="211714" y="2909326"/>
            <a:ext cx="3228277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AA6DE9-6CC1-E140-9334-8A9AB92C67DC}"/>
              </a:ext>
            </a:extLst>
          </p:cNvPr>
          <p:cNvSpPr txBox="1"/>
          <p:nvPr/>
        </p:nvSpPr>
        <p:spPr>
          <a:xfrm>
            <a:off x="3429000" y="5838969"/>
            <a:ext cx="3249663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&gt; 0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which takes a string s and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 number n and returns True if the string has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more than n characters, and False otherwise.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between, which takes three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numbers x, y, z and checks if y is between x and z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7C05EA-4CE2-E64A-AFF5-2A03542996C3}"/>
              </a:ext>
            </a:extLst>
          </p:cNvPr>
          <p:cNvSpPr txBox="1"/>
          <p:nvPr/>
        </p:nvSpPr>
        <p:spPr>
          <a:xfrm>
            <a:off x="211714" y="102793"/>
            <a:ext cx="322827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760AA0-87E6-0044-9792-CCCA61D726D6}"/>
              </a:ext>
            </a:extLst>
          </p:cNvPr>
          <p:cNvSpPr txBox="1"/>
          <p:nvPr/>
        </p:nvSpPr>
        <p:spPr>
          <a:xfrm>
            <a:off x="3439991" y="102793"/>
            <a:ext cx="324966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n &lt; 0: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letter_grade1(points):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"F"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letter_grade2(points):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70: return "</a:t>
            </a: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F"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letter_grade3(points):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80: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90: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"A"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letter_grade4(points):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90: return "A"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7440</TotalTime>
  <Words>456</Words>
  <Application>Microsoft Macintosh PowerPoint</Application>
  <PresentationFormat>Letter Paper (8.5x11 in)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62</cp:revision>
  <dcterms:created xsi:type="dcterms:W3CDTF">2020-01-06T20:36:11Z</dcterms:created>
  <dcterms:modified xsi:type="dcterms:W3CDTF">2020-01-13T16:18:14Z</dcterms:modified>
</cp:coreProperties>
</file>