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8" r:id="rId4"/>
    <p:sldId id="289" r:id="rId5"/>
    <p:sldId id="277" r:id="rId6"/>
    <p:sldId id="290" r:id="rId7"/>
    <p:sldId id="271" r:id="rId8"/>
    <p:sldId id="291" r:id="rId9"/>
    <p:sldId id="295" r:id="rId10"/>
    <p:sldId id="296" r:id="rId11"/>
    <p:sldId id="292" r:id="rId12"/>
    <p:sldId id="293" r:id="rId13"/>
    <p:sldId id="294" r:id="rId14"/>
    <p:sldId id="297" r:id="rId15"/>
    <p:sldId id="298" r:id="rId16"/>
    <p:sldId id="300" r:id="rId17"/>
    <p:sldId id="299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/>
    <p:restoredTop sz="93450"/>
  </p:normalViewPr>
  <p:slideViewPr>
    <p:cSldViewPr snapToGrid="0" snapToObjects="1">
      <p:cViewPr varScale="1">
        <p:scale>
          <a:sx n="107" d="100"/>
          <a:sy n="107" d="100"/>
        </p:scale>
        <p:origin x="192" y="2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09, Functions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 and less than 20?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 and (a &lt; 20)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20) and 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&gt;= 20) or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and B only</a:t>
            </a:r>
          </a:p>
        </p:txBody>
      </p:sp>
    </p:spTree>
    <p:extLst>
      <p:ext uri="{BB962C8B-B14F-4D97-AF65-F5344CB8AC3E}">
        <p14:creationId xmlns:p14="http://schemas.microsoft.com/office/powerpoint/2010/main" val="20972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DB8D-3E2A-3F43-8519-1081013861FA}"/>
              </a:ext>
            </a:extLst>
          </p:cNvPr>
          <p:cNvSpPr txBox="1"/>
          <p:nvPr/>
        </p:nvSpPr>
        <p:spPr>
          <a:xfrm>
            <a:off x="955895" y="5152944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48D7-9EBB-A84B-85EB-05E8280CC26B}"/>
              </a:ext>
            </a:extLst>
          </p:cNvPr>
          <p:cNvSpPr txBox="1"/>
          <p:nvPr/>
        </p:nvSpPr>
        <p:spPr>
          <a:xfrm>
            <a:off x="3657225" y="5152944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4 &gt;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7012C-8F56-C54F-BCB7-94C461D1ADA1}"/>
              </a:ext>
            </a:extLst>
          </p:cNvPr>
          <p:cNvSpPr txBox="1"/>
          <p:nvPr/>
        </p:nvSpPr>
        <p:spPr>
          <a:xfrm>
            <a:off x="5942491" y="5152944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2C3BC-805B-E043-96F4-0F4553946C8D}"/>
              </a:ext>
            </a:extLst>
          </p:cNvPr>
          <p:cNvSpPr txBox="1"/>
          <p:nvPr/>
        </p:nvSpPr>
        <p:spPr>
          <a:xfrm>
            <a:off x="8112492" y="515446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960EA5-41A8-4F4A-B18A-903931DBF889}"/>
              </a:ext>
            </a:extLst>
          </p:cNvPr>
          <p:cNvSpPr/>
          <p:nvPr/>
        </p:nvSpPr>
        <p:spPr>
          <a:xfrm>
            <a:off x="3045436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2B1F091-A496-C143-B0F6-227CB26AAE2E}"/>
              </a:ext>
            </a:extLst>
          </p:cNvPr>
          <p:cNvSpPr/>
          <p:nvPr/>
        </p:nvSpPr>
        <p:spPr>
          <a:xfrm>
            <a:off x="5401224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1CB4CD9-4D45-0344-A7D7-710F67C3B466}"/>
              </a:ext>
            </a:extLst>
          </p:cNvPr>
          <p:cNvSpPr/>
          <p:nvPr/>
        </p:nvSpPr>
        <p:spPr>
          <a:xfrm>
            <a:off x="7581600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we write the function, what are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r>
              <a:rPr lang="en-US" dirty="0"/>
              <a:t>Now let's try writing the function.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(Practice on your own)</a:t>
            </a:r>
          </a:p>
        </p:txBody>
      </p:sp>
    </p:spTree>
    <p:extLst>
      <p:ext uri="{BB962C8B-B14F-4D97-AF65-F5344CB8AC3E}">
        <p14:creationId xmlns:p14="http://schemas.microsoft.com/office/powerpoint/2010/main" val="6004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5800-EE5D-4446-BA56-22DB32CA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(or If Blocks)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ADB9-381C-E64E-A8D8-207E6D9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55E52-F9AE-1F49-B960-90F7A5E7F5BA}"/>
              </a:ext>
            </a:extLst>
          </p:cNvPr>
          <p:cNvCxnSpPr>
            <a:cxnSpLocks/>
          </p:cNvCxnSpPr>
          <p:nvPr/>
        </p:nvCxnSpPr>
        <p:spPr>
          <a:xfrm flipH="1">
            <a:off x="5438899" y="2682371"/>
            <a:ext cx="2291937" cy="5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1BA28-B762-854F-A88E-317634F19866}"/>
              </a:ext>
            </a:extLst>
          </p:cNvPr>
          <p:cNvCxnSpPr>
            <a:cxnSpLocks/>
          </p:cNvCxnSpPr>
          <p:nvPr/>
        </p:nvCxnSpPr>
        <p:spPr>
          <a:xfrm flipH="1" flipV="1">
            <a:off x="3146258" y="5000193"/>
            <a:ext cx="1271363" cy="49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47BCB-3BAE-4549-B9A9-9F02B74DF390}"/>
              </a:ext>
            </a:extLst>
          </p:cNvPr>
          <p:cNvSpPr txBox="1"/>
          <p:nvPr/>
        </p:nvSpPr>
        <p:spPr>
          <a:xfrm>
            <a:off x="5548782" y="2085769"/>
            <a:ext cx="505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F3AC4-5B3E-1C43-A1A9-79195F7EFBA0}"/>
              </a:ext>
            </a:extLst>
          </p:cNvPr>
          <p:cNvSpPr txBox="1"/>
          <p:nvPr/>
        </p:nvSpPr>
        <p:spPr>
          <a:xfrm>
            <a:off x="4517434" y="5264021"/>
            <a:ext cx="264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</p:spTree>
    <p:extLst>
      <p:ext uri="{BB962C8B-B14F-4D97-AF65-F5344CB8AC3E}">
        <p14:creationId xmlns:p14="http://schemas.microsoft.com/office/powerpoint/2010/main" val="257595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 0: return n *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else: return 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79168-0242-004F-BC9A-4E61A135B930}"/>
              </a:ext>
            </a:extLst>
          </p:cNvPr>
          <p:cNvSpPr/>
          <p:nvPr/>
        </p:nvSpPr>
        <p:spPr>
          <a:xfrm>
            <a:off x="370610" y="5703738"/>
            <a:ext cx="1489364" cy="338554"/>
          </a:xfrm>
          <a:custGeom>
            <a:avLst/>
            <a:gdLst>
              <a:gd name="connsiteX0" fmla="*/ 0 w 1489364"/>
              <a:gd name="connsiteY0" fmla="*/ 0 h 338554"/>
              <a:gd name="connsiteX1" fmla="*/ 526242 w 1489364"/>
              <a:gd name="connsiteY1" fmla="*/ 0 h 338554"/>
              <a:gd name="connsiteX2" fmla="*/ 1037590 w 1489364"/>
              <a:gd name="connsiteY2" fmla="*/ 0 h 338554"/>
              <a:gd name="connsiteX3" fmla="*/ 1489364 w 1489364"/>
              <a:gd name="connsiteY3" fmla="*/ 0 h 338554"/>
              <a:gd name="connsiteX4" fmla="*/ 1489364 w 1489364"/>
              <a:gd name="connsiteY4" fmla="*/ 338554 h 338554"/>
              <a:gd name="connsiteX5" fmla="*/ 1022697 w 1489364"/>
              <a:gd name="connsiteY5" fmla="*/ 338554 h 338554"/>
              <a:gd name="connsiteX6" fmla="*/ 526242 w 1489364"/>
              <a:gd name="connsiteY6" fmla="*/ 338554 h 338554"/>
              <a:gd name="connsiteX7" fmla="*/ 0 w 1489364"/>
              <a:gd name="connsiteY7" fmla="*/ 338554 h 338554"/>
              <a:gd name="connsiteX8" fmla="*/ 0 w 1489364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364" h="338554" fill="none" extrusionOk="0">
                <a:moveTo>
                  <a:pt x="0" y="0"/>
                </a:moveTo>
                <a:cubicBezTo>
                  <a:pt x="185327" y="-15832"/>
                  <a:pt x="356074" y="2880"/>
                  <a:pt x="526242" y="0"/>
                </a:cubicBezTo>
                <a:cubicBezTo>
                  <a:pt x="696410" y="-2880"/>
                  <a:pt x="928418" y="9939"/>
                  <a:pt x="1037590" y="0"/>
                </a:cubicBezTo>
                <a:cubicBezTo>
                  <a:pt x="1146762" y="-9939"/>
                  <a:pt x="1293445" y="-6801"/>
                  <a:pt x="1489364" y="0"/>
                </a:cubicBezTo>
                <a:cubicBezTo>
                  <a:pt x="1496190" y="115344"/>
                  <a:pt x="1495896" y="246378"/>
                  <a:pt x="1489364" y="338554"/>
                </a:cubicBezTo>
                <a:cubicBezTo>
                  <a:pt x="1390673" y="331935"/>
                  <a:pt x="1151216" y="324374"/>
                  <a:pt x="1022697" y="338554"/>
                </a:cubicBezTo>
                <a:cubicBezTo>
                  <a:pt x="894178" y="352734"/>
                  <a:pt x="681206" y="336593"/>
                  <a:pt x="526242" y="338554"/>
                </a:cubicBezTo>
                <a:cubicBezTo>
                  <a:pt x="371279" y="340515"/>
                  <a:pt x="122802" y="36486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489364" h="338554" stroke="0" extrusionOk="0">
                <a:moveTo>
                  <a:pt x="0" y="0"/>
                </a:moveTo>
                <a:cubicBezTo>
                  <a:pt x="208082" y="19434"/>
                  <a:pt x="241694" y="12767"/>
                  <a:pt x="481561" y="0"/>
                </a:cubicBezTo>
                <a:cubicBezTo>
                  <a:pt x="721428" y="-12767"/>
                  <a:pt x="818940" y="6205"/>
                  <a:pt x="933335" y="0"/>
                </a:cubicBezTo>
                <a:cubicBezTo>
                  <a:pt x="1047730" y="-6205"/>
                  <a:pt x="1280942" y="-13646"/>
                  <a:pt x="1489364" y="0"/>
                </a:cubicBezTo>
                <a:cubicBezTo>
                  <a:pt x="1480930" y="98340"/>
                  <a:pt x="1478479" y="172793"/>
                  <a:pt x="1489364" y="338554"/>
                </a:cubicBezTo>
                <a:cubicBezTo>
                  <a:pt x="1264179" y="337498"/>
                  <a:pt x="1123840" y="359371"/>
                  <a:pt x="1022697" y="338554"/>
                </a:cubicBezTo>
                <a:cubicBezTo>
                  <a:pt x="921554" y="317737"/>
                  <a:pt x="656451" y="338533"/>
                  <a:pt x="496455" y="338554"/>
                </a:cubicBezTo>
                <a:cubicBezTo>
                  <a:pt x="336459" y="338575"/>
                  <a:pt x="204372" y="359653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C4261-CB94-8645-A1D4-33201EFEBD82}"/>
              </a:ext>
            </a:extLst>
          </p:cNvPr>
          <p:cNvSpPr/>
          <p:nvPr/>
        </p:nvSpPr>
        <p:spPr>
          <a:xfrm>
            <a:off x="2105616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n &lt; 0: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6BA69-03B5-F147-84D6-F870A7E7996E}"/>
              </a:ext>
            </a:extLst>
          </p:cNvPr>
          <p:cNvSpPr/>
          <p:nvPr/>
        </p:nvSpPr>
        <p:spPr>
          <a:xfrm>
            <a:off x="4899550" y="5702582"/>
            <a:ext cx="744682" cy="338554"/>
          </a:xfrm>
          <a:custGeom>
            <a:avLst/>
            <a:gdLst>
              <a:gd name="connsiteX0" fmla="*/ 0 w 744682"/>
              <a:gd name="connsiteY0" fmla="*/ 0 h 338554"/>
              <a:gd name="connsiteX1" fmla="*/ 364894 w 744682"/>
              <a:gd name="connsiteY1" fmla="*/ 0 h 338554"/>
              <a:gd name="connsiteX2" fmla="*/ 744682 w 744682"/>
              <a:gd name="connsiteY2" fmla="*/ 0 h 338554"/>
              <a:gd name="connsiteX3" fmla="*/ 744682 w 744682"/>
              <a:gd name="connsiteY3" fmla="*/ 338554 h 338554"/>
              <a:gd name="connsiteX4" fmla="*/ 394681 w 744682"/>
              <a:gd name="connsiteY4" fmla="*/ 338554 h 338554"/>
              <a:gd name="connsiteX5" fmla="*/ 0 w 744682"/>
              <a:gd name="connsiteY5" fmla="*/ 338554 h 338554"/>
              <a:gd name="connsiteX6" fmla="*/ 0 w 744682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682" h="338554" fill="none" extrusionOk="0">
                <a:moveTo>
                  <a:pt x="0" y="0"/>
                </a:moveTo>
                <a:cubicBezTo>
                  <a:pt x="132818" y="-2753"/>
                  <a:pt x="213305" y="-1646"/>
                  <a:pt x="364894" y="0"/>
                </a:cubicBezTo>
                <a:cubicBezTo>
                  <a:pt x="516483" y="1646"/>
                  <a:pt x="573140" y="17640"/>
                  <a:pt x="744682" y="0"/>
                </a:cubicBezTo>
                <a:cubicBezTo>
                  <a:pt x="744233" y="99080"/>
                  <a:pt x="741294" y="190534"/>
                  <a:pt x="744682" y="338554"/>
                </a:cubicBezTo>
                <a:cubicBezTo>
                  <a:pt x="651200" y="322864"/>
                  <a:pt x="521796" y="342602"/>
                  <a:pt x="394681" y="338554"/>
                </a:cubicBezTo>
                <a:cubicBezTo>
                  <a:pt x="267566" y="334506"/>
                  <a:pt x="133053" y="355794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44682" h="338554" stroke="0" extrusionOk="0">
                <a:moveTo>
                  <a:pt x="0" y="0"/>
                </a:moveTo>
                <a:cubicBezTo>
                  <a:pt x="178751" y="15073"/>
                  <a:pt x="201175" y="4933"/>
                  <a:pt x="364894" y="0"/>
                </a:cubicBezTo>
                <a:cubicBezTo>
                  <a:pt x="528613" y="-4933"/>
                  <a:pt x="664164" y="11796"/>
                  <a:pt x="744682" y="0"/>
                </a:cubicBezTo>
                <a:cubicBezTo>
                  <a:pt x="735724" y="134781"/>
                  <a:pt x="737767" y="266098"/>
                  <a:pt x="744682" y="338554"/>
                </a:cubicBezTo>
                <a:cubicBezTo>
                  <a:pt x="573168" y="327469"/>
                  <a:pt x="526828" y="343473"/>
                  <a:pt x="364894" y="338554"/>
                </a:cubicBezTo>
                <a:cubicBezTo>
                  <a:pt x="202960" y="333635"/>
                  <a:pt x="121284" y="350335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4061-85C9-3C41-A2B6-07784C555ACD}"/>
              </a:ext>
            </a:extLst>
          </p:cNvPr>
          <p:cNvSpPr/>
          <p:nvPr/>
        </p:nvSpPr>
        <p:spPr>
          <a:xfrm>
            <a:off x="5891003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C5704-3F12-604A-8D65-B1A6CE670829}"/>
              </a:ext>
            </a:extLst>
          </p:cNvPr>
          <p:cNvSpPr/>
          <p:nvPr/>
        </p:nvSpPr>
        <p:spPr>
          <a:xfrm>
            <a:off x="8648720" y="5702582"/>
            <a:ext cx="780899" cy="338554"/>
          </a:xfrm>
          <a:custGeom>
            <a:avLst/>
            <a:gdLst>
              <a:gd name="connsiteX0" fmla="*/ 0 w 780899"/>
              <a:gd name="connsiteY0" fmla="*/ 0 h 338554"/>
              <a:gd name="connsiteX1" fmla="*/ 382641 w 780899"/>
              <a:gd name="connsiteY1" fmla="*/ 0 h 338554"/>
              <a:gd name="connsiteX2" fmla="*/ 780899 w 780899"/>
              <a:gd name="connsiteY2" fmla="*/ 0 h 338554"/>
              <a:gd name="connsiteX3" fmla="*/ 780899 w 780899"/>
              <a:gd name="connsiteY3" fmla="*/ 338554 h 338554"/>
              <a:gd name="connsiteX4" fmla="*/ 413876 w 780899"/>
              <a:gd name="connsiteY4" fmla="*/ 338554 h 338554"/>
              <a:gd name="connsiteX5" fmla="*/ 0 w 780899"/>
              <a:gd name="connsiteY5" fmla="*/ 338554 h 338554"/>
              <a:gd name="connsiteX6" fmla="*/ 0 w 78089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99" h="338554" fill="none" extrusionOk="0">
                <a:moveTo>
                  <a:pt x="0" y="0"/>
                </a:moveTo>
                <a:cubicBezTo>
                  <a:pt x="103386" y="5829"/>
                  <a:pt x="288575" y="-9728"/>
                  <a:pt x="382641" y="0"/>
                </a:cubicBezTo>
                <a:cubicBezTo>
                  <a:pt x="476707" y="9728"/>
                  <a:pt x="619324" y="-3309"/>
                  <a:pt x="780899" y="0"/>
                </a:cubicBezTo>
                <a:cubicBezTo>
                  <a:pt x="780450" y="99080"/>
                  <a:pt x="777511" y="190534"/>
                  <a:pt x="780899" y="338554"/>
                </a:cubicBezTo>
                <a:cubicBezTo>
                  <a:pt x="675092" y="328623"/>
                  <a:pt x="502700" y="343033"/>
                  <a:pt x="413876" y="338554"/>
                </a:cubicBezTo>
                <a:cubicBezTo>
                  <a:pt x="325052" y="334075"/>
                  <a:pt x="125987" y="33214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80899" h="338554" stroke="0" extrusionOk="0">
                <a:moveTo>
                  <a:pt x="0" y="0"/>
                </a:moveTo>
                <a:cubicBezTo>
                  <a:pt x="95196" y="17658"/>
                  <a:pt x="243910" y="-9555"/>
                  <a:pt x="382641" y="0"/>
                </a:cubicBezTo>
                <a:cubicBezTo>
                  <a:pt x="521372" y="9555"/>
                  <a:pt x="596387" y="-2936"/>
                  <a:pt x="780899" y="0"/>
                </a:cubicBezTo>
                <a:cubicBezTo>
                  <a:pt x="771941" y="134781"/>
                  <a:pt x="773984" y="266098"/>
                  <a:pt x="780899" y="338554"/>
                </a:cubicBezTo>
                <a:cubicBezTo>
                  <a:pt x="681445" y="352002"/>
                  <a:pt x="538171" y="350132"/>
                  <a:pt x="382641" y="338554"/>
                </a:cubicBezTo>
                <a:cubicBezTo>
                  <a:pt x="227111" y="326976"/>
                  <a:pt x="161555" y="328321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3F7C5-A2DE-784F-ABE6-D205BBBC17BB}"/>
              </a:ext>
            </a:extLst>
          </p:cNvPr>
          <p:cNvSpPr/>
          <p:nvPr/>
        </p:nvSpPr>
        <p:spPr>
          <a:xfrm>
            <a:off x="9676390" y="5702582"/>
            <a:ext cx="1818355" cy="584775"/>
          </a:xfrm>
          <a:custGeom>
            <a:avLst/>
            <a:gdLst>
              <a:gd name="connsiteX0" fmla="*/ 0 w 1818355"/>
              <a:gd name="connsiteY0" fmla="*/ 0 h 584775"/>
              <a:gd name="connsiteX1" fmla="*/ 642485 w 1818355"/>
              <a:gd name="connsiteY1" fmla="*/ 0 h 584775"/>
              <a:gd name="connsiteX2" fmla="*/ 1266787 w 1818355"/>
              <a:gd name="connsiteY2" fmla="*/ 0 h 584775"/>
              <a:gd name="connsiteX3" fmla="*/ 1818355 w 1818355"/>
              <a:gd name="connsiteY3" fmla="*/ 0 h 584775"/>
              <a:gd name="connsiteX4" fmla="*/ 1818355 w 1818355"/>
              <a:gd name="connsiteY4" fmla="*/ 584775 h 584775"/>
              <a:gd name="connsiteX5" fmla="*/ 1248604 w 1818355"/>
              <a:gd name="connsiteY5" fmla="*/ 584775 h 584775"/>
              <a:gd name="connsiteX6" fmla="*/ 642485 w 1818355"/>
              <a:gd name="connsiteY6" fmla="*/ 584775 h 584775"/>
              <a:gd name="connsiteX7" fmla="*/ 0 w 1818355"/>
              <a:gd name="connsiteY7" fmla="*/ 584775 h 584775"/>
              <a:gd name="connsiteX8" fmla="*/ 0 w 181835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355" h="584775" fill="none" extrusionOk="0">
                <a:moveTo>
                  <a:pt x="0" y="0"/>
                </a:moveTo>
                <a:cubicBezTo>
                  <a:pt x="149188" y="-19752"/>
                  <a:pt x="394813" y="5294"/>
                  <a:pt x="642485" y="0"/>
                </a:cubicBezTo>
                <a:cubicBezTo>
                  <a:pt x="890158" y="-5294"/>
                  <a:pt x="1004012" y="11361"/>
                  <a:pt x="1266787" y="0"/>
                </a:cubicBezTo>
                <a:cubicBezTo>
                  <a:pt x="1529562" y="-11361"/>
                  <a:pt x="1637446" y="4402"/>
                  <a:pt x="1818355" y="0"/>
                </a:cubicBezTo>
                <a:cubicBezTo>
                  <a:pt x="1790940" y="179062"/>
                  <a:pt x="1809408" y="303915"/>
                  <a:pt x="1818355" y="584775"/>
                </a:cubicBezTo>
                <a:cubicBezTo>
                  <a:pt x="1614307" y="583968"/>
                  <a:pt x="1525570" y="589905"/>
                  <a:pt x="1248604" y="584775"/>
                </a:cubicBezTo>
                <a:cubicBezTo>
                  <a:pt x="971638" y="579645"/>
                  <a:pt x="939675" y="597930"/>
                  <a:pt x="642485" y="584775"/>
                </a:cubicBezTo>
                <a:cubicBezTo>
                  <a:pt x="345295" y="571620"/>
                  <a:pt x="245957" y="556706"/>
                  <a:pt x="0" y="584775"/>
                </a:cubicBezTo>
                <a:cubicBezTo>
                  <a:pt x="2680" y="301565"/>
                  <a:pt x="1607" y="244936"/>
                  <a:pt x="0" y="0"/>
                </a:cubicBezTo>
                <a:close/>
              </a:path>
              <a:path w="1818355" h="584775" stroke="0" extrusionOk="0">
                <a:moveTo>
                  <a:pt x="0" y="0"/>
                </a:moveTo>
                <a:cubicBezTo>
                  <a:pt x="143501" y="6885"/>
                  <a:pt x="339717" y="-29050"/>
                  <a:pt x="587935" y="0"/>
                </a:cubicBezTo>
                <a:cubicBezTo>
                  <a:pt x="836153" y="29050"/>
                  <a:pt x="1019774" y="-3582"/>
                  <a:pt x="1139502" y="0"/>
                </a:cubicBezTo>
                <a:cubicBezTo>
                  <a:pt x="1259230" y="3582"/>
                  <a:pt x="1509068" y="-17375"/>
                  <a:pt x="1818355" y="0"/>
                </a:cubicBezTo>
                <a:cubicBezTo>
                  <a:pt x="1800686" y="227626"/>
                  <a:pt x="1838089" y="341921"/>
                  <a:pt x="1818355" y="584775"/>
                </a:cubicBezTo>
                <a:cubicBezTo>
                  <a:pt x="1576152" y="596236"/>
                  <a:pt x="1433029" y="588838"/>
                  <a:pt x="1248604" y="584775"/>
                </a:cubicBezTo>
                <a:cubicBezTo>
                  <a:pt x="1064179" y="580712"/>
                  <a:pt x="845037" y="559357"/>
                  <a:pt x="606118" y="584775"/>
                </a:cubicBezTo>
                <a:cubicBezTo>
                  <a:pt x="367199" y="610193"/>
                  <a:pt x="301290" y="612693"/>
                  <a:pt x="0" y="584775"/>
                </a:cubicBezTo>
                <a:cubicBezTo>
                  <a:pt x="25670" y="459023"/>
                  <a:pt x="-4323" y="217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CA4A7-5B11-1245-AA51-3CE228892D75}"/>
              </a:ext>
            </a:extLst>
          </p:cNvPr>
          <p:cNvSpPr/>
          <p:nvPr/>
        </p:nvSpPr>
        <p:spPr>
          <a:xfrm>
            <a:off x="11738421" y="5702582"/>
            <a:ext cx="288242" cy="338554"/>
          </a:xfrm>
          <a:custGeom>
            <a:avLst/>
            <a:gdLst>
              <a:gd name="connsiteX0" fmla="*/ 0 w 288242"/>
              <a:gd name="connsiteY0" fmla="*/ 0 h 338554"/>
              <a:gd name="connsiteX1" fmla="*/ 288242 w 288242"/>
              <a:gd name="connsiteY1" fmla="*/ 0 h 338554"/>
              <a:gd name="connsiteX2" fmla="*/ 288242 w 288242"/>
              <a:gd name="connsiteY2" fmla="*/ 338554 h 338554"/>
              <a:gd name="connsiteX3" fmla="*/ 0 w 288242"/>
              <a:gd name="connsiteY3" fmla="*/ 338554 h 338554"/>
              <a:gd name="connsiteX4" fmla="*/ 0 w 288242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" h="338554" fill="none" extrusionOk="0">
                <a:moveTo>
                  <a:pt x="0" y="0"/>
                </a:moveTo>
                <a:cubicBezTo>
                  <a:pt x="88189" y="-8671"/>
                  <a:pt x="201571" y="-8902"/>
                  <a:pt x="288242" y="0"/>
                </a:cubicBezTo>
                <a:cubicBezTo>
                  <a:pt x="278903" y="93028"/>
                  <a:pt x="281215" y="183767"/>
                  <a:pt x="288242" y="338554"/>
                </a:cubicBezTo>
                <a:cubicBezTo>
                  <a:pt x="149051" y="339511"/>
                  <a:pt x="128712" y="331454"/>
                  <a:pt x="0" y="338554"/>
                </a:cubicBezTo>
                <a:cubicBezTo>
                  <a:pt x="5472" y="169413"/>
                  <a:pt x="-13584" y="127303"/>
                  <a:pt x="0" y="0"/>
                </a:cubicBezTo>
                <a:close/>
              </a:path>
              <a:path w="288242" h="338554" stroke="0" extrusionOk="0">
                <a:moveTo>
                  <a:pt x="0" y="0"/>
                </a:moveTo>
                <a:cubicBezTo>
                  <a:pt x="78719" y="370"/>
                  <a:pt x="223183" y="-13538"/>
                  <a:pt x="288242" y="0"/>
                </a:cubicBezTo>
                <a:cubicBezTo>
                  <a:pt x="286091" y="142513"/>
                  <a:pt x="293970" y="243145"/>
                  <a:pt x="288242" y="338554"/>
                </a:cubicBezTo>
                <a:cubicBezTo>
                  <a:pt x="217327" y="345719"/>
                  <a:pt x="90561" y="352781"/>
                  <a:pt x="0" y="338554"/>
                </a:cubicBezTo>
                <a:cubicBezTo>
                  <a:pt x="-6722" y="246800"/>
                  <a:pt x="-5886" y="1152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FA863-E817-1C47-B5BE-16103714D307}"/>
              </a:ext>
            </a:extLst>
          </p:cNvPr>
          <p:cNvSpPr/>
          <p:nvPr/>
        </p:nvSpPr>
        <p:spPr>
          <a:xfrm>
            <a:off x="10730970" y="5702582"/>
            <a:ext cx="763776" cy="338554"/>
          </a:xfrm>
          <a:custGeom>
            <a:avLst/>
            <a:gdLst>
              <a:gd name="connsiteX0" fmla="*/ 0 w 763776"/>
              <a:gd name="connsiteY0" fmla="*/ 0 h 338554"/>
              <a:gd name="connsiteX1" fmla="*/ 374250 w 763776"/>
              <a:gd name="connsiteY1" fmla="*/ 0 h 338554"/>
              <a:gd name="connsiteX2" fmla="*/ 763776 w 763776"/>
              <a:gd name="connsiteY2" fmla="*/ 0 h 338554"/>
              <a:gd name="connsiteX3" fmla="*/ 763776 w 763776"/>
              <a:gd name="connsiteY3" fmla="*/ 338554 h 338554"/>
              <a:gd name="connsiteX4" fmla="*/ 404801 w 763776"/>
              <a:gd name="connsiteY4" fmla="*/ 338554 h 338554"/>
              <a:gd name="connsiteX5" fmla="*/ 0 w 763776"/>
              <a:gd name="connsiteY5" fmla="*/ 338554 h 338554"/>
              <a:gd name="connsiteX6" fmla="*/ 0 w 76377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776" h="338554" fill="none" extrusionOk="0">
                <a:moveTo>
                  <a:pt x="0" y="0"/>
                </a:moveTo>
                <a:cubicBezTo>
                  <a:pt x="151542" y="10978"/>
                  <a:pt x="199603" y="-18224"/>
                  <a:pt x="374250" y="0"/>
                </a:cubicBezTo>
                <a:cubicBezTo>
                  <a:pt x="548897" y="18224"/>
                  <a:pt x="673376" y="-17232"/>
                  <a:pt x="763776" y="0"/>
                </a:cubicBezTo>
                <a:cubicBezTo>
                  <a:pt x="763327" y="99080"/>
                  <a:pt x="760388" y="190534"/>
                  <a:pt x="763776" y="338554"/>
                </a:cubicBezTo>
                <a:cubicBezTo>
                  <a:pt x="617032" y="347036"/>
                  <a:pt x="490526" y="348432"/>
                  <a:pt x="404801" y="338554"/>
                </a:cubicBezTo>
                <a:cubicBezTo>
                  <a:pt x="319077" y="328676"/>
                  <a:pt x="101308" y="328809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63776" h="338554" stroke="0" extrusionOk="0">
                <a:moveTo>
                  <a:pt x="0" y="0"/>
                </a:moveTo>
                <a:cubicBezTo>
                  <a:pt x="75732" y="12610"/>
                  <a:pt x="282605" y="-13359"/>
                  <a:pt x="374250" y="0"/>
                </a:cubicBezTo>
                <a:cubicBezTo>
                  <a:pt x="465895" y="13359"/>
                  <a:pt x="667040" y="-4536"/>
                  <a:pt x="763776" y="0"/>
                </a:cubicBezTo>
                <a:cubicBezTo>
                  <a:pt x="754818" y="134781"/>
                  <a:pt x="756861" y="266098"/>
                  <a:pt x="763776" y="338554"/>
                </a:cubicBezTo>
                <a:cubicBezTo>
                  <a:pt x="618412" y="329218"/>
                  <a:pt x="499121" y="347558"/>
                  <a:pt x="374250" y="338554"/>
                </a:cubicBezTo>
                <a:cubicBezTo>
                  <a:pt x="249379" y="329550"/>
                  <a:pt x="120291" y="351847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</p:spTree>
    <p:extLst>
      <p:ext uri="{BB962C8B-B14F-4D97-AF65-F5344CB8AC3E}">
        <p14:creationId xmlns:p14="http://schemas.microsoft.com/office/powerpoint/2010/main" val="27755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"C" (it has unexpected behavior) when called with points = 85?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34288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"C" (it has unexpected behavior) when called with points = 75?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10905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What are some good test cases?</a:t>
            </a:r>
          </a:p>
        </p:txBody>
      </p:sp>
    </p:spTree>
    <p:extLst>
      <p:ext uri="{BB962C8B-B14F-4D97-AF65-F5344CB8AC3E}">
        <p14:creationId xmlns:p14="http://schemas.microsoft.com/office/powerpoint/2010/main" val="21276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PA1: Due tonight 10pm (slack in due date until midnight)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office/lab hours this afternoon/early evening, ending at 6pm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Let's try writing </a:t>
            </a:r>
            <a:r>
              <a:rPr lang="en-US"/>
              <a:t>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Open lab hours today much of the day</a:t>
            </a:r>
          </a:p>
          <a:p>
            <a:endParaRPr lang="en-US" dirty="0"/>
          </a:p>
          <a:p>
            <a:r>
              <a:rPr lang="en-US" dirty="0"/>
              <a:t>I have office hours today 12:30-2:30 (CSE 3206)</a:t>
            </a:r>
          </a:p>
          <a:p>
            <a:r>
              <a:rPr lang="en-US" dirty="0"/>
              <a:t>Alex has office hours 1-3 (CSE B275)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definition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600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(1000 – 600)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are a good implementation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are good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profit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profit(300, 600, 10) # expect answer to be 3000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profit(2, 3) # expect answer to be 2000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profit(10) # expect answer to be 4000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are good tests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one of these are good tests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and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 == !=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Compare numbers, strings and more for (in)equality. Like other operators, use with nested expressions, variables, etc.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Take </a:t>
            </a:r>
            <a:r>
              <a:rPr lang="en-US" dirty="0" err="1"/>
              <a:t>booleans</a:t>
            </a:r>
            <a:r>
              <a:rPr lang="en-US" dirty="0"/>
              <a:t> and combine them in various 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dirty="0"/>
              <a:t> is True when </a:t>
            </a:r>
            <a:r>
              <a:rPr lang="en-US" b="1" dirty="0"/>
              <a:t>both</a:t>
            </a:r>
            <a:r>
              <a:rPr lang="en-US" dirty="0"/>
              <a:t> b1, b2 are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dirty="0"/>
              <a:t> is True when </a:t>
            </a:r>
            <a:r>
              <a:rPr lang="en-US" b="1" dirty="0"/>
              <a:t>one or both</a:t>
            </a:r>
            <a:r>
              <a:rPr lang="en-US" dirty="0"/>
              <a:t> of b1, b2 are True</a:t>
            </a:r>
          </a:p>
        </p:txBody>
      </p:sp>
    </p:spTree>
    <p:extLst>
      <p:ext uri="{BB962C8B-B14F-4D97-AF65-F5344CB8AC3E}">
        <p14:creationId xmlns:p14="http://schemas.microsoft.com/office/powerpoint/2010/main" val="16247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&lt;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More than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474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8579</TotalTime>
  <Words>1090</Words>
  <Application>Microsoft Macintosh PowerPoint</Application>
  <PresentationFormat>Widescreen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Getting Help</vt:lpstr>
      <vt:lpstr>Review: Function Definitions</vt:lpstr>
      <vt:lpstr>Review: Function Definitions</vt:lpstr>
      <vt:lpstr>Review: Function Definitions</vt:lpstr>
      <vt:lpstr>Comparison Operators and Booleans</vt:lpstr>
      <vt:lpstr>Combining Booleans</vt:lpstr>
      <vt:lpstr>Operators and Combining Booleans</vt:lpstr>
      <vt:lpstr>Operators and Combining Booleans</vt:lpstr>
      <vt:lpstr>Functions can return booleans</vt:lpstr>
      <vt:lpstr>Functions can return booleans</vt:lpstr>
      <vt:lpstr>Functions can return booleans</vt:lpstr>
      <vt:lpstr>Functions can return booleans</vt:lpstr>
      <vt:lpstr>If Statements (or If Blocks)</vt:lpstr>
      <vt:lpstr>Functions that make decisions</vt:lpstr>
      <vt:lpstr>Functions that make decisions</vt:lpstr>
      <vt:lpstr>Functions that make decisions</vt:lpstr>
      <vt:lpstr>Practice with function definitions</vt:lpstr>
      <vt:lpstr>Practice with function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141</cp:revision>
  <dcterms:created xsi:type="dcterms:W3CDTF">2020-01-06T20:28:19Z</dcterms:created>
  <dcterms:modified xsi:type="dcterms:W3CDTF">2020-01-13T19:56:13Z</dcterms:modified>
</cp:coreProperties>
</file>