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6" r:id="rId2"/>
    <p:sldId id="347" r:id="rId3"/>
    <p:sldId id="267" r:id="rId4"/>
    <p:sldId id="348" r:id="rId5"/>
    <p:sldId id="349" r:id="rId6"/>
    <p:sldId id="350" r:id="rId7"/>
    <p:sldId id="352" r:id="rId8"/>
    <p:sldId id="353" r:id="rId9"/>
    <p:sldId id="351" r:id="rId10"/>
    <p:sldId id="354" r:id="rId11"/>
    <p:sldId id="35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38"/>
    <p:restoredTop sz="96973"/>
  </p:normalViewPr>
  <p:slideViewPr>
    <p:cSldViewPr snapToGrid="0" snapToObjects="1">
      <p:cViewPr varScale="1">
        <p:scale>
          <a:sx n="157" d="100"/>
          <a:sy n="157" d="100"/>
        </p:scale>
        <p:origin x="1224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17288-13F6-A645-A1EE-CC48E87078BF}" type="datetimeFigureOut">
              <a:rPr lang="en-US" smtClean="0"/>
              <a:t>1/30/20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6D0062-8AE2-D946-8CA4-69235B4A7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31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6D0062-8AE2-D946-8CA4-69235B4A79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20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46893-F9F9-3A48-ABE6-2A033B8C2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047670-8878-714E-9495-20B50CEF8A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D6F6D-628A-DD41-B991-D26BD2759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BB3F2-ED37-C447-BAF4-DF4F20C31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1F225-3434-774F-BB9E-73B9BF07C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314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E462F-8CF5-FF4D-871D-2D0800EF2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F7326-270F-2743-AAE0-487BDDBCB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8FB48-26F0-AF44-8D17-BA210C390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94978-B207-5B48-9333-1D2B11B45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5E176-77E9-1242-92DF-840AD4A5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06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BEBF26-BEA6-B946-B1B3-29305FAC74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BC2752-4DDE-FC4F-AF52-C9550A7E8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014DD-5CF0-2445-A916-FA30D9209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18C9D-5ED8-8542-8BBE-72035E570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DC2B3-3030-FF4B-8B45-D1194334E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9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4ECA-6DE0-8742-B0A1-E53A85E68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9239D-73C3-154A-9433-21BC7B39E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F8B15-3158-4F47-8EB6-6873D9BFE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B9A59-204B-C548-B182-B7083C9D2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BDA3E-2FFF-BD4A-B7FC-D29C0AFA8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83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89BAE-AA0D-FC43-B274-3C2AFA2D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A231C-3AC4-B94F-A695-8EE89FB6B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74636-0868-C842-8DDD-1A54C803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9388B-747A-3245-87A8-CFBE354CC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4814E-9399-9247-A62B-908D4D0CF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8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55F71-74AD-0442-8E77-766840578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4DF8B-FB12-144A-8D03-BA479793FE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0FB49E-EECE-1D46-87A5-88F63556D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9594B-272D-8846-BE77-4C2EEC545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90507-2358-404B-9FF9-061535B1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9B5C9-6341-EB4F-B485-C2E3FFEB8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7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39B3D-1570-3841-B48A-BD3356C73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F02D6-A19C-6A46-A8D0-37F610550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EC0438-C367-BD45-99F4-AA0A1625F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CE1471-F1A4-A84A-A696-BE9DBA050B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F227F7-5A09-A84C-AD2B-64C805BEA0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3BA92E-E20D-D248-B64D-E3803E0BD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1/30/20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0CAD73-94DA-C041-9FE9-0B0491865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3D5DAB-863F-5245-B56F-098F41D91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34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8DF3D-BC71-AA4D-B48B-1FE863CB7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D152E8-CEBF-3A41-A9D8-33B9521EC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B4EF7-DB4D-2C41-A573-019E9195E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C26E3B-3C42-D449-85F6-EC684FC49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496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AEE874-BDCD-5D4B-B7E2-3C484307B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E77AAB-4729-814C-9FF3-B5607386D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8FE3D-5F3B-B346-B25C-DB3C89F56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7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AB5C1-E284-504E-AE35-E8EC2E5B4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1DDC0-A80F-2248-A3B4-EB8061AF1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99216-269D-CD4B-A91C-42FE984FA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5D7794-CD5C-0040-A4C6-BFDAB91B8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1397D-EFDB-2642-BF9A-5BB171AE2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842852-2655-1B42-81F7-5ED7B9DF0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36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CE51D-AF46-8845-9DEB-A822C408C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E25AD1-A9DF-C644-A7F6-EE8C7DF635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658E8C-1E1E-DC4A-A4AC-3FCAB70A1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DA206-CE25-6741-B287-05B93EE5D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87425-0071-7A44-868E-E537C9B93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ECE3B8-9F01-4E48-8CA2-3572AA980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02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C27559-A1CD-C44F-8F22-42AEEA28A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6B491-57FE-4D4D-B532-7A2935624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91006-5841-8043-81C5-1BD3264CB0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7B51C-4A64-5C42-B93F-3A6373E2DB39}" type="datetimeFigureOut">
              <a:rPr lang="en-US" smtClean="0"/>
              <a:t>1/30/20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00144-34B4-5842-B47F-44DA03E1E9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0C94E-A516-5249-92BD-CA5AAE90FB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72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F1487-E607-BC4B-8332-15581ED52D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Programming I in Java (CSE8A)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DEACD7A-D4DF-044D-8A6F-493DB4A0FC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Winter 2020</a:t>
            </a:r>
          </a:p>
          <a:p>
            <a:r>
              <a:rPr lang="en-US" dirty="0"/>
              <a:t>Lecture Jan 30, More Java</a:t>
            </a:r>
          </a:p>
        </p:txBody>
      </p:sp>
    </p:spTree>
    <p:extLst>
      <p:ext uri="{BB962C8B-B14F-4D97-AF65-F5344CB8AC3E}">
        <p14:creationId xmlns:p14="http://schemas.microsoft.com/office/powerpoint/2010/main" val="293845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7D328-644B-104F-A1D7-DB84FA5E2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077"/>
          </a:xfrm>
        </p:spPr>
        <p:txBody>
          <a:bodyPr>
            <a:normAutofit fontScale="90000"/>
          </a:bodyPr>
          <a:lstStyle/>
          <a:p>
            <a:r>
              <a:rPr lang="en-US" dirty="0"/>
              <a:t>Java vs. Python – </a:t>
            </a:r>
            <a:r>
              <a:rPr lang="en-US" dirty="0" err="1"/>
              <a:t>isLongerThan</a:t>
            </a:r>
            <a:r>
              <a:rPr lang="en-US"/>
              <a:t> method body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E8C26-5FF2-3B46-8A51-7CB75006C4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825625"/>
            <a:ext cx="9419376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class Phase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// Takes a temperature in degrees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celsius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and returns "water", "steam", or "ice"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static String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phaseOfWater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int temp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public static void main(String[]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assert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phaseOfWater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(50).equals("water");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assert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phaseOfWater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(105).equals("steam");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assert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phaseOfWater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(-9).equals("ice");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66879EC-D6E4-1849-82B8-968A75D35F2F}"/>
              </a:ext>
            </a:extLst>
          </p:cNvPr>
          <p:cNvSpPr txBox="1">
            <a:spLocks/>
          </p:cNvSpPr>
          <p:nvPr/>
        </p:nvSpPr>
        <p:spPr>
          <a:xfrm>
            <a:off x="6644112" y="3164029"/>
            <a:ext cx="9419376" cy="43513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What is a good return type for </a:t>
            </a:r>
            <a:r>
              <a:rPr lang="en-US" sz="1600" dirty="0" err="1"/>
              <a:t>phaseOfWater</a:t>
            </a:r>
            <a:r>
              <a:rPr lang="en-US" sz="1600" dirty="0"/>
              <a:t>()?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600" dirty="0"/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419662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7D328-644B-104F-A1D7-DB84FA5E2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077"/>
          </a:xfrm>
        </p:spPr>
        <p:txBody>
          <a:bodyPr>
            <a:normAutofit fontScale="90000"/>
          </a:bodyPr>
          <a:lstStyle/>
          <a:p>
            <a:r>
              <a:rPr lang="en-US" dirty="0"/>
              <a:t>Java vs. Python – </a:t>
            </a:r>
            <a:r>
              <a:rPr lang="en-US" dirty="0" err="1"/>
              <a:t>isLongerThan</a:t>
            </a:r>
            <a:r>
              <a:rPr lang="en-US"/>
              <a:t> method body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E8C26-5FF2-3B46-8A51-7CB75006C4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825625"/>
            <a:ext cx="9419376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class Phase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// Takes a temperature in degrees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celsius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and returns "water", "steam", or "ice"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static _____________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phaseOfWater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(________________________________________) {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public static void main(String[]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assert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phaseOfWater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(50).equals("water");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assert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phaseOfWater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(105).equals("steam");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assert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phaseOfWater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(-9).equals("ice");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66879EC-D6E4-1849-82B8-968A75D35F2F}"/>
              </a:ext>
            </a:extLst>
          </p:cNvPr>
          <p:cNvSpPr txBox="1">
            <a:spLocks/>
          </p:cNvSpPr>
          <p:nvPr/>
        </p:nvSpPr>
        <p:spPr>
          <a:xfrm>
            <a:off x="6644112" y="3164029"/>
            <a:ext cx="9419376" cy="43513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&lt;Implement </a:t>
            </a:r>
            <a:r>
              <a:rPr lang="en-US" sz="1600" dirty="0" err="1"/>
              <a:t>phaseOfWater</a:t>
            </a:r>
            <a:r>
              <a:rPr lang="en-US" sz="1600"/>
              <a:t> together&gt;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05880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666C7F6-45CD-4540-9949-57F6A6EF2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939" y="0"/>
            <a:ext cx="47421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464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E0695-3507-3F4C-A07E-82D0BEAD7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Due 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4C4FC-CC47-6E47-B547-D63D4E911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Stepik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Chapter 4 due tomorrow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PA4 released, due next Tuesday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Test 2 next Thursday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265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7D328-644B-104F-A1D7-DB84FA5E2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077"/>
          </a:xfrm>
        </p:spPr>
        <p:txBody>
          <a:bodyPr>
            <a:normAutofit fontScale="90000"/>
          </a:bodyPr>
          <a:lstStyle/>
          <a:p>
            <a:r>
              <a:rPr lang="en-US" dirty="0"/>
              <a:t>Java vs. Python – </a:t>
            </a:r>
            <a:r>
              <a:rPr lang="en-US" dirty="0" err="1"/>
              <a:t>isLongerThan</a:t>
            </a:r>
            <a:r>
              <a:rPr lang="en-US" dirty="0"/>
              <a:t>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E8C26-5FF2-3B46-8A51-7CB75006C4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825625"/>
            <a:ext cx="9419376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static _____________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String str, int length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public static void main(String[]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assert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", 2) == true;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assert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", 4) == false;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assert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("password", 8) == false;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DFE3770-9EBD-634E-B15C-AF694C5FE98D}"/>
              </a:ext>
            </a:extLst>
          </p:cNvPr>
          <p:cNvSpPr txBox="1">
            <a:spLocks/>
          </p:cNvSpPr>
          <p:nvPr/>
        </p:nvSpPr>
        <p:spPr>
          <a:xfrm>
            <a:off x="5851093" y="3155937"/>
            <a:ext cx="9419376" cy="43513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What are good argument names + types for </a:t>
            </a:r>
            <a:r>
              <a:rPr lang="en-US" sz="2000" dirty="0" err="1"/>
              <a:t>isLongerThan</a:t>
            </a:r>
            <a:r>
              <a:rPr lang="en-US" sz="2000" dirty="0"/>
              <a:t>()?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string str, int n</a:t>
            </a:r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String s</a:t>
            </a:r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int length</a:t>
            </a:r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600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String str, int length</a:t>
            </a:r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600" dirty="0"/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1398004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7D328-644B-104F-A1D7-DB84FA5E2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077"/>
          </a:xfrm>
        </p:spPr>
        <p:txBody>
          <a:bodyPr>
            <a:normAutofit fontScale="90000"/>
          </a:bodyPr>
          <a:lstStyle/>
          <a:p>
            <a:r>
              <a:rPr lang="en-US" dirty="0"/>
              <a:t>Java vs. Python – </a:t>
            </a:r>
            <a:r>
              <a:rPr lang="en-US" dirty="0" err="1"/>
              <a:t>isLongerThan</a:t>
            </a:r>
            <a:r>
              <a:rPr lang="en-US" dirty="0"/>
              <a:t> return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E8C26-5FF2-3B46-8A51-7CB75006C4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825625"/>
            <a:ext cx="9419376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static </a:t>
            </a:r>
            <a:r>
              <a:rPr lang="en-US" sz="1600" dirty="0" err="1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String str, int length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public static void main(String[]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assert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", 2) == true;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assert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", 4) == false;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assert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("password", 8) == false;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DFE3770-9EBD-634E-B15C-AF694C5FE98D}"/>
              </a:ext>
            </a:extLst>
          </p:cNvPr>
          <p:cNvSpPr txBox="1">
            <a:spLocks/>
          </p:cNvSpPr>
          <p:nvPr/>
        </p:nvSpPr>
        <p:spPr>
          <a:xfrm>
            <a:off x="6644112" y="3164029"/>
            <a:ext cx="9419376" cy="43513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What is a good return type for </a:t>
            </a:r>
            <a:r>
              <a:rPr lang="en-US" sz="1600" dirty="0" err="1"/>
              <a:t>isLongerThan</a:t>
            </a:r>
            <a:r>
              <a:rPr lang="en-US" sz="1600" dirty="0"/>
              <a:t>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600" dirty="0" err="1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endParaRPr lang="en-US" sz="1600" dirty="0">
              <a:highlight>
                <a:srgbClr val="00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600" dirty="0"/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1579541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7D328-644B-104F-A1D7-DB84FA5E2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077"/>
          </a:xfrm>
        </p:spPr>
        <p:txBody>
          <a:bodyPr>
            <a:normAutofit fontScale="90000"/>
          </a:bodyPr>
          <a:lstStyle/>
          <a:p>
            <a:r>
              <a:rPr lang="en-US" dirty="0"/>
              <a:t>Java vs. Python – </a:t>
            </a:r>
            <a:r>
              <a:rPr lang="en-US" dirty="0" err="1"/>
              <a:t>isLongerThan</a:t>
            </a:r>
            <a:r>
              <a:rPr lang="en-US"/>
              <a:t> method body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E8C26-5FF2-3B46-8A51-7CB75006C4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825625"/>
            <a:ext cx="9419376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static </a:t>
            </a:r>
            <a:r>
              <a:rPr lang="en-US" sz="1600" dirty="0" err="1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String str, int length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1600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str.length</a:t>
            </a:r>
            <a:r>
              <a:rPr lang="en-US" sz="16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 &gt; length;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public static void main(String[]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assert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", 2) == true;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assert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", 4) == false;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assert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("password", 8) == false;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DFE3770-9EBD-634E-B15C-AF694C5FE98D}"/>
              </a:ext>
            </a:extLst>
          </p:cNvPr>
          <p:cNvSpPr txBox="1">
            <a:spLocks/>
          </p:cNvSpPr>
          <p:nvPr/>
        </p:nvSpPr>
        <p:spPr>
          <a:xfrm>
            <a:off x="5786357" y="3010280"/>
            <a:ext cx="9419376" cy="43513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How should we fill in the body of </a:t>
            </a:r>
            <a:r>
              <a:rPr lang="en-US" sz="1600" dirty="0" err="1"/>
              <a:t>isLongerThan</a:t>
            </a:r>
            <a:r>
              <a:rPr lang="en-US" sz="1600" dirty="0"/>
              <a:t>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HINT: Are any useful methods defined on your handout?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(str) &gt; length; //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not a function in Java</a:t>
            </a:r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str.length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// returns an int, not a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endParaRPr lang="en-US" sz="16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6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600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str.length</a:t>
            </a:r>
            <a:r>
              <a:rPr lang="en-US" sz="16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 &gt; length;</a:t>
            </a:r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str.length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&gt; length;</a:t>
            </a:r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600" dirty="0"/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695282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7D328-644B-104F-A1D7-DB84FA5E2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077"/>
          </a:xfrm>
        </p:spPr>
        <p:txBody>
          <a:bodyPr>
            <a:normAutofit fontScale="90000"/>
          </a:bodyPr>
          <a:lstStyle/>
          <a:p>
            <a:r>
              <a:rPr lang="en-US" dirty="0"/>
              <a:t>Java vs. Python – assert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E8C26-5FF2-3B46-8A51-7CB75006C4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825625"/>
            <a:ext cx="9419376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static </a:t>
            </a:r>
            <a:r>
              <a:rPr lang="en-US" sz="1600" dirty="0" err="1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String str, int length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1600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str.length</a:t>
            </a:r>
            <a:r>
              <a:rPr lang="en-US" sz="16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 &gt; length;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public static void main(String[]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assert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", 2) == true;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assert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", 4) == false;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assert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("password", 8) == false;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DFE3770-9EBD-634E-B15C-AF694C5FE98D}"/>
              </a:ext>
            </a:extLst>
          </p:cNvPr>
          <p:cNvSpPr txBox="1">
            <a:spLocks/>
          </p:cNvSpPr>
          <p:nvPr/>
        </p:nvSpPr>
        <p:spPr>
          <a:xfrm>
            <a:off x="6644112" y="3164029"/>
            <a:ext cx="9419376" cy="43513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Could we write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assert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", 2);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instead (no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 true</a:t>
            </a:r>
            <a:r>
              <a:rPr lang="en-US" sz="1600" dirty="0"/>
              <a:t>) and have the same effects?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Yes</a:t>
            </a:r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98728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7D328-644B-104F-A1D7-DB84FA5E2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077"/>
          </a:xfrm>
        </p:spPr>
        <p:txBody>
          <a:bodyPr>
            <a:normAutofit fontScale="90000"/>
          </a:bodyPr>
          <a:lstStyle/>
          <a:p>
            <a:r>
              <a:rPr lang="en-US" dirty="0"/>
              <a:t>Java vs. Python – assert 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E8C26-5FF2-3B46-8A51-7CB75006C4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825625"/>
            <a:ext cx="9419376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static </a:t>
            </a:r>
            <a:r>
              <a:rPr lang="en-US" sz="1600" dirty="0" err="1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String str, int length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1600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str.length</a:t>
            </a:r>
            <a:r>
              <a:rPr lang="en-US" sz="16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 &gt; length;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public static void main(String[]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assert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", 2) == true;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assert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", 4) == false;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assert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("password", 8) == false;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DFE3770-9EBD-634E-B15C-AF694C5FE98D}"/>
              </a:ext>
            </a:extLst>
          </p:cNvPr>
          <p:cNvSpPr txBox="1">
            <a:spLocks/>
          </p:cNvSpPr>
          <p:nvPr/>
        </p:nvSpPr>
        <p:spPr>
          <a:xfrm>
            <a:off x="6644112" y="3164029"/>
            <a:ext cx="9419376" cy="43513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Could we write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assert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", 4);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instead (no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 false</a:t>
            </a:r>
            <a:r>
              <a:rPr lang="en-US" sz="1600" dirty="0"/>
              <a:t>) and have the same effects?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Yes</a:t>
            </a:r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8A5940-AF65-AD44-818F-13B8A42B65FA}"/>
              </a:ext>
            </a:extLst>
          </p:cNvPr>
          <p:cNvSpPr txBox="1"/>
          <p:nvPr/>
        </p:nvSpPr>
        <p:spPr>
          <a:xfrm>
            <a:off x="6845417" y="1090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019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7D328-644B-104F-A1D7-DB84FA5E2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077"/>
          </a:xfrm>
        </p:spPr>
        <p:txBody>
          <a:bodyPr>
            <a:normAutofit fontScale="90000"/>
          </a:bodyPr>
          <a:lstStyle/>
          <a:p>
            <a:r>
              <a:rPr lang="en-US" dirty="0"/>
              <a:t>Java vs. Python – </a:t>
            </a:r>
            <a:r>
              <a:rPr lang="en-US" dirty="0" err="1"/>
              <a:t>isLongerThan</a:t>
            </a:r>
            <a:r>
              <a:rPr lang="en-US"/>
              <a:t> method body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E8C26-5FF2-3B46-8A51-7CB75006C4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825625"/>
            <a:ext cx="9419376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class Phase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// Takes a temperature in degrees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celsius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and returns "water", "steam", or "ice"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static _____________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phaseOfWater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(________________________________________) {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public static void main(String[]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assert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phaseOfWater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(50).equals("water");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assert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phaseOfWater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(105).equals("steam");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assert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phaseOfWater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(-9).equals("ice");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66879EC-D6E4-1849-82B8-968A75D35F2F}"/>
              </a:ext>
            </a:extLst>
          </p:cNvPr>
          <p:cNvSpPr txBox="1">
            <a:spLocks/>
          </p:cNvSpPr>
          <p:nvPr/>
        </p:nvSpPr>
        <p:spPr>
          <a:xfrm>
            <a:off x="6644112" y="3164029"/>
            <a:ext cx="9419376" cy="43513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What are good argument names + types for </a:t>
            </a:r>
            <a:r>
              <a:rPr lang="en-US" sz="1600" dirty="0" err="1"/>
              <a:t>phaseOfWater</a:t>
            </a:r>
            <a:r>
              <a:rPr lang="en-US" sz="1600" dirty="0"/>
              <a:t>()?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String phase, int temp</a:t>
            </a:r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Int temp</a:t>
            </a:r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6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int temp</a:t>
            </a:r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string phase</a:t>
            </a:r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600" dirty="0"/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1434793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21965</TotalTime>
  <Words>885</Words>
  <Application>Microsoft Macintosh PowerPoint</Application>
  <PresentationFormat>Widescreen</PresentationFormat>
  <Paragraphs>160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Theme</vt:lpstr>
      <vt:lpstr>Introduction to Programming I in Java (CSE8A)</vt:lpstr>
      <vt:lpstr>PowerPoint Presentation</vt:lpstr>
      <vt:lpstr>Upcoming Due Dates</vt:lpstr>
      <vt:lpstr>Java vs. Python – isLongerThan arguments</vt:lpstr>
      <vt:lpstr>Java vs. Python – isLongerThan return type</vt:lpstr>
      <vt:lpstr>Java vs. Python – isLongerThan method body</vt:lpstr>
      <vt:lpstr>Java vs. Python – assert question</vt:lpstr>
      <vt:lpstr>Java vs. Python – assert question 2</vt:lpstr>
      <vt:lpstr>Java vs. Python – isLongerThan method body</vt:lpstr>
      <vt:lpstr>Java vs. Python – isLongerThan method body</vt:lpstr>
      <vt:lpstr>Java vs. Python – isLongerThan method body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jpolitz@eng.ucsd.edu</dc:creator>
  <cp:lastModifiedBy>jpolitz@eng.ucsd.edu</cp:lastModifiedBy>
  <cp:revision>432</cp:revision>
  <dcterms:created xsi:type="dcterms:W3CDTF">2020-01-06T20:28:19Z</dcterms:created>
  <dcterms:modified xsi:type="dcterms:W3CDTF">2020-01-30T16:49:19Z</dcterms:modified>
</cp:coreProperties>
</file>