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  <p:sldId id="256" r:id="rId3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4"/>
    <p:restoredTop sz="95588"/>
  </p:normalViewPr>
  <p:slideViewPr>
    <p:cSldViewPr snapToGrid="0" snapToObjects="1">
      <p:cViewPr>
        <p:scale>
          <a:sx n="355" d="100"/>
          <a:sy n="355" d="100"/>
        </p:scale>
        <p:origin x="-1216" y="-1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17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0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503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17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39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68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1/14/20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05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65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1/14/20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9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01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244D-4D42-E641-9DC0-EC849D2FA02C}" type="datetimeFigureOut">
              <a:rPr lang="en-US" smtClean="0"/>
              <a:t>1/14/20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93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F244D-4D42-E641-9DC0-EC849D2FA02C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2933A-E8B3-6B44-90EA-49C2FF58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76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5B94A7-5E43-8449-B297-6028A72C7D15}"/>
              </a:ext>
            </a:extLst>
          </p:cNvPr>
          <p:cNvSpPr txBox="1"/>
          <p:nvPr/>
        </p:nvSpPr>
        <p:spPr>
          <a:xfrm>
            <a:off x="211714" y="102793"/>
            <a:ext cx="3238672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5 &lt; 6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5 &lt; 5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5 &lt;= 5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x = 1000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y = 89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x &gt; y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x == y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1000 == x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s = "banana"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s == "banana"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True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False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"1" == 1</a:t>
            </a:r>
            <a:b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"a" &lt; "b"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AA6F6A-0C22-4340-8160-7C17E3D832F6}"/>
              </a:ext>
            </a:extLst>
          </p:cNvPr>
          <p:cNvSpPr/>
          <p:nvPr/>
        </p:nvSpPr>
        <p:spPr>
          <a:xfrm>
            <a:off x="3440151" y="394923"/>
            <a:ext cx="68961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&lt; &lt;= &gt; &gt;=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F96138-A745-AD40-8579-49F72ADAC716}"/>
              </a:ext>
            </a:extLst>
          </p:cNvPr>
          <p:cNvSpPr/>
          <p:nvPr/>
        </p:nvSpPr>
        <p:spPr>
          <a:xfrm>
            <a:off x="3429000" y="605610"/>
            <a:ext cx="30365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Compare numbers, strings and more. Produces True or False depending on the relationship of the values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50D511-5692-8E42-8BBE-9199756D8A98}"/>
              </a:ext>
            </a:extLst>
          </p:cNvPr>
          <p:cNvSpPr/>
          <p:nvPr/>
        </p:nvSpPr>
        <p:spPr>
          <a:xfrm>
            <a:off x="3470243" y="1093903"/>
            <a:ext cx="29687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3EBD12-8183-DA46-8B80-82E094CBFD24}"/>
              </a:ext>
            </a:extLst>
          </p:cNvPr>
          <p:cNvSpPr/>
          <p:nvPr/>
        </p:nvSpPr>
        <p:spPr>
          <a:xfrm>
            <a:off x="3470243" y="1304003"/>
            <a:ext cx="26613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Takes any two values, produces True if the values are equal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D672B8-B244-5348-8C7A-02B4A03026A9}"/>
              </a:ext>
            </a:extLst>
          </p:cNvPr>
          <p:cNvSpPr/>
          <p:nvPr/>
        </p:nvSpPr>
        <p:spPr>
          <a:xfrm>
            <a:off x="3439991" y="3416180"/>
            <a:ext cx="5212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and or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8ED41E-04AD-264B-BAC9-1E3348F4CD58}"/>
              </a:ext>
            </a:extLst>
          </p:cNvPr>
          <p:cNvSpPr/>
          <p:nvPr/>
        </p:nvSpPr>
        <p:spPr>
          <a:xfrm>
            <a:off x="3439991" y="3577814"/>
            <a:ext cx="273183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Take two </a:t>
            </a:r>
            <a:r>
              <a:rPr lang="en-US" sz="800" b="1" dirty="0" err="1">
                <a:latin typeface="Calibri" panose="020F0502020204030204" pitchFamily="34" charset="0"/>
                <a:cs typeface="Calibri" panose="020F0502020204030204" pitchFamily="34" charset="0"/>
              </a:rPr>
              <a:t>booleans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 and produce a new </a:t>
            </a:r>
            <a:r>
              <a:rPr lang="en-US" sz="800" dirty="0" err="1">
                <a:latin typeface="Calibri" panose="020F0502020204030204" pitchFamily="34" charset="0"/>
                <a:cs typeface="Calibri" panose="020F0502020204030204" pitchFamily="34" charset="0"/>
              </a:rPr>
              <a:t>boolean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endParaRPr lang="en-US" sz="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b1 and b2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 is True when: ____________________________</a:t>
            </a:r>
          </a:p>
          <a:p>
            <a:endParaRPr lang="en-US" sz="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b1 or b2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 is True when: _____________________________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A61C88-3B50-694B-9AEF-382724B3A843}"/>
              </a:ext>
            </a:extLst>
          </p:cNvPr>
          <p:cNvSpPr txBox="1"/>
          <p:nvPr/>
        </p:nvSpPr>
        <p:spPr>
          <a:xfrm>
            <a:off x="3439991" y="104931"/>
            <a:ext cx="2327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New: comparison operators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1FB94E-87C2-8D43-B192-484675A6F63A}"/>
              </a:ext>
            </a:extLst>
          </p:cNvPr>
          <p:cNvSpPr txBox="1"/>
          <p:nvPr/>
        </p:nvSpPr>
        <p:spPr>
          <a:xfrm>
            <a:off x="202203" y="5911332"/>
            <a:ext cx="3249663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= RESTART ...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is_positive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(9)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is_positive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(-1)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658B681-E2EE-464C-B16E-EB6CBC75D3BB}"/>
              </a:ext>
            </a:extLst>
          </p:cNvPr>
          <p:cNvSpPr txBox="1"/>
          <p:nvPr/>
        </p:nvSpPr>
        <p:spPr>
          <a:xfrm>
            <a:off x="200723" y="3463323"/>
            <a:ext cx="3249663" cy="2431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True and False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True or False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True and True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False or False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False and False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False and True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False or True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True or True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EAA6DE9-6CC1-E140-9334-8A9AB92C67DC}"/>
              </a:ext>
            </a:extLst>
          </p:cNvPr>
          <p:cNvSpPr txBox="1"/>
          <p:nvPr/>
        </p:nvSpPr>
        <p:spPr>
          <a:xfrm>
            <a:off x="3451866" y="5911332"/>
            <a:ext cx="3249663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is_positive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(n):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return n &gt; 0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# write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is_longer_than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, which takes a string s and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# a number n and returns True if the string has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# more than n characters, and False otherwise.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# write a function between, which takes three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# numbers x, y, z and returns true if y is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# between x and z.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2625889-FF63-9E48-A0D2-D6B76239F84E}"/>
              </a:ext>
            </a:extLst>
          </p:cNvPr>
          <p:cNvSpPr txBox="1"/>
          <p:nvPr/>
        </p:nvSpPr>
        <p:spPr>
          <a:xfrm>
            <a:off x="3450386" y="1511693"/>
            <a:ext cx="2327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New: Boolean values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3A4BF8F-57DC-8A4F-A8F7-E73E69F9275B}"/>
              </a:ext>
            </a:extLst>
          </p:cNvPr>
          <p:cNvSpPr/>
          <p:nvPr/>
        </p:nvSpPr>
        <p:spPr>
          <a:xfrm>
            <a:off x="3481394" y="1759423"/>
            <a:ext cx="74571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True False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ACBAB2F-2003-8441-B0B2-3E08F38656CF}"/>
              </a:ext>
            </a:extLst>
          </p:cNvPr>
          <p:cNvSpPr/>
          <p:nvPr/>
        </p:nvSpPr>
        <p:spPr>
          <a:xfrm>
            <a:off x="3470243" y="1970110"/>
            <a:ext cx="303653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Values representing answers to yes/no questions.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181333F-1994-924B-B317-B1DDF48B03D5}"/>
              </a:ext>
            </a:extLst>
          </p:cNvPr>
          <p:cNvSpPr/>
          <p:nvPr/>
        </p:nvSpPr>
        <p:spPr>
          <a:xfrm>
            <a:off x="3481394" y="4365362"/>
            <a:ext cx="35298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CC5690-2EF3-E945-9205-91177EFC4A27}"/>
              </a:ext>
            </a:extLst>
          </p:cNvPr>
          <p:cNvSpPr/>
          <p:nvPr/>
        </p:nvSpPr>
        <p:spPr>
          <a:xfrm>
            <a:off x="3470243" y="4561685"/>
            <a:ext cx="324159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Takes a </a:t>
            </a:r>
            <a:r>
              <a:rPr lang="en-US" sz="800" dirty="0" err="1">
                <a:latin typeface="Calibri" panose="020F0502020204030204" pitchFamily="34" charset="0"/>
                <a:cs typeface="Calibri" panose="020F0502020204030204" pitchFamily="34" charset="0"/>
              </a:rPr>
              <a:t>boolean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 and produces the opposite (True for False, False for True)</a:t>
            </a:r>
          </a:p>
        </p:txBody>
      </p:sp>
    </p:spTree>
    <p:extLst>
      <p:ext uri="{BB962C8B-B14F-4D97-AF65-F5344CB8AC3E}">
        <p14:creationId xmlns:p14="http://schemas.microsoft.com/office/powerpoint/2010/main" val="3343884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DA7C05EA-4CE2-E64A-AFF5-2A03542996C3}"/>
              </a:ext>
            </a:extLst>
          </p:cNvPr>
          <p:cNvSpPr txBox="1"/>
          <p:nvPr/>
        </p:nvSpPr>
        <p:spPr>
          <a:xfrm>
            <a:off x="200723" y="150294"/>
            <a:ext cx="3228277" cy="21852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== RESTART ...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my_abs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(-1)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my_abs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(0)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letter_grade1(50)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"F"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&gt;&gt;&gt; letter_grade1(75)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"C"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B760AA0-87E6-0044-9792-CCCA61D726D6}"/>
              </a:ext>
            </a:extLst>
          </p:cNvPr>
          <p:cNvSpPr txBox="1"/>
          <p:nvPr/>
        </p:nvSpPr>
        <p:spPr>
          <a:xfrm>
            <a:off x="3429000" y="150294"/>
            <a:ext cx="3249663" cy="6001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my_abs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(n):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if n &lt; 0: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return n * -1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else: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  return n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def letter_grade1(points):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if points &gt;= 90: return "A"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points &gt;= 80: return "B"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points &gt;= 70: return "C"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else: return "F"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def letter_grade2(points):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if points &gt;= 90: return "A"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points &gt;= 80: return "B"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points &gt;= 70: return "C"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points &lt; 70: return "F"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def letter_grade3(points):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if points &lt; 70: return "F"</a:t>
            </a:r>
          </a:p>
          <a:p>
            <a:r>
              <a:rPr lang="en-US" sz="8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800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8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points &gt;= 70: return "C"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points &gt;= 80: return "B"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points &gt;= 90: return "A" 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def letter_grade4(points):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if points &lt; 70: return "F"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points &lt; 80: return "C"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points &lt; 90: return "B"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 else: return "A"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# Write a function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phase_of_water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that takes a number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# representing degrees Celsius and returns "liquid",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# "solid", or "gas" depending on if water would be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# liquid, ice, or steam at that temperature.</a:t>
            </a: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EECE912-6EB1-5345-A38F-39ACAE2B64FE}"/>
              </a:ext>
            </a:extLst>
          </p:cNvPr>
          <p:cNvSpPr/>
          <p:nvPr/>
        </p:nvSpPr>
        <p:spPr>
          <a:xfrm>
            <a:off x="179337" y="2340887"/>
            <a:ext cx="215059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</a:rPr>
              <a:t>New: if statements</a:t>
            </a:r>
          </a:p>
          <a:p>
            <a:endParaRPr lang="en-US" sz="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if condition1: body1</a:t>
            </a:r>
          </a:p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condition2: body2</a:t>
            </a:r>
          </a:p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condition3: body3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else: </a:t>
            </a:r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body_else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F0B4C8C-BD35-C84A-98AF-5EEBDBE22340}"/>
              </a:ext>
            </a:extLst>
          </p:cNvPr>
          <p:cNvCxnSpPr>
            <a:cxnSpLocks/>
          </p:cNvCxnSpPr>
          <p:nvPr/>
        </p:nvCxnSpPr>
        <p:spPr>
          <a:xfrm flipH="1">
            <a:off x="1596552" y="2790587"/>
            <a:ext cx="393742" cy="179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F2CE450-32E0-3743-A017-DA2FA94357ED}"/>
              </a:ext>
            </a:extLst>
          </p:cNvPr>
          <p:cNvCxnSpPr>
            <a:cxnSpLocks/>
          </p:cNvCxnSpPr>
          <p:nvPr/>
        </p:nvCxnSpPr>
        <p:spPr>
          <a:xfrm flipH="1" flipV="1">
            <a:off x="1174954" y="3302021"/>
            <a:ext cx="541020" cy="85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CA3F2D5-4A34-CB43-B697-EDCF248EF018}"/>
              </a:ext>
            </a:extLst>
          </p:cNvPr>
          <p:cNvSpPr txBox="1"/>
          <p:nvPr/>
        </p:nvSpPr>
        <p:spPr>
          <a:xfrm>
            <a:off x="1499296" y="2564428"/>
            <a:ext cx="18165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any number of </a:t>
            </a:r>
            <a:r>
              <a:rPr lang="en-US" sz="800" dirty="0" err="1">
                <a:latin typeface="Calibri" panose="020F0502020204030204" pitchFamily="34" charset="0"/>
                <a:cs typeface="Calibri" panose="020F0502020204030204" pitchFamily="34" charset="0"/>
              </a:rPr>
              <a:t>elif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 clauses (including 0)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4F2ADF1-6C10-1845-BA17-4B58A0B4367D}"/>
              </a:ext>
            </a:extLst>
          </p:cNvPr>
          <p:cNvSpPr txBox="1"/>
          <p:nvPr/>
        </p:nvSpPr>
        <p:spPr>
          <a:xfrm>
            <a:off x="1702982" y="3284488"/>
            <a:ext cx="10086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optional else clause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065B7C0-EF5A-D241-8D02-3CB58EC0C57D}"/>
              </a:ext>
            </a:extLst>
          </p:cNvPr>
          <p:cNvSpPr txBox="1"/>
          <p:nvPr/>
        </p:nvSpPr>
        <p:spPr>
          <a:xfrm>
            <a:off x="179337" y="3503080"/>
            <a:ext cx="28344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To evaluate an if statement, Python follows these steps: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Evaluate condition1.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If True, evaluate body1 (and no further clauses!)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If False, go on to the next step, ignore body1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Evaluate condition2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If True, evaluate body2 (and no further clauses!)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If False, go onto the next step, ignore body2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Evaluate condition3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If True, evaluate body3 (and no further clauses!)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If False, go onto the next step, ignore body3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... repeat for all </a:t>
            </a:r>
            <a:r>
              <a:rPr lang="en-US" sz="800" dirty="0" err="1">
                <a:latin typeface="Calibri" panose="020F0502020204030204" pitchFamily="34" charset="0"/>
                <a:cs typeface="Calibri" panose="020F0502020204030204" pitchFamily="34" charset="0"/>
              </a:rPr>
              <a:t>elif</a:t>
            </a: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 clauses ...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If there's an else clause, evaluate </a:t>
            </a:r>
            <a:r>
              <a:rPr lang="en-US" sz="800" dirty="0" err="1">
                <a:latin typeface="Calibri" panose="020F0502020204030204" pitchFamily="34" charset="0"/>
                <a:cs typeface="Calibri" panose="020F0502020204030204" pitchFamily="34" charset="0"/>
              </a:rPr>
              <a:t>body_else</a:t>
            </a:r>
            <a:endParaRPr lang="en-US" sz="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3B28C5F-D394-D645-865F-16CB3975F906}"/>
              </a:ext>
            </a:extLst>
          </p:cNvPr>
          <p:cNvSpPr/>
          <p:nvPr/>
        </p:nvSpPr>
        <p:spPr>
          <a:xfrm>
            <a:off x="3429000" y="6178091"/>
            <a:ext cx="97174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Example trace: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A72D038-90E5-7E4A-ACEE-10B7137E9538}"/>
              </a:ext>
            </a:extLst>
          </p:cNvPr>
          <p:cNvSpPr/>
          <p:nvPr/>
        </p:nvSpPr>
        <p:spPr>
          <a:xfrm>
            <a:off x="3450386" y="6480062"/>
            <a:ext cx="1145391" cy="215444"/>
          </a:xfrm>
          <a:custGeom>
            <a:avLst/>
            <a:gdLst>
              <a:gd name="connsiteX0" fmla="*/ 0 w 1145391"/>
              <a:gd name="connsiteY0" fmla="*/ 0 h 215444"/>
              <a:gd name="connsiteX1" fmla="*/ 595603 w 1145391"/>
              <a:gd name="connsiteY1" fmla="*/ 0 h 215444"/>
              <a:gd name="connsiteX2" fmla="*/ 1145391 w 1145391"/>
              <a:gd name="connsiteY2" fmla="*/ 0 h 215444"/>
              <a:gd name="connsiteX3" fmla="*/ 1145391 w 1145391"/>
              <a:gd name="connsiteY3" fmla="*/ 215444 h 215444"/>
              <a:gd name="connsiteX4" fmla="*/ 584149 w 1145391"/>
              <a:gd name="connsiteY4" fmla="*/ 215444 h 215444"/>
              <a:gd name="connsiteX5" fmla="*/ 0 w 1145391"/>
              <a:gd name="connsiteY5" fmla="*/ 215444 h 215444"/>
              <a:gd name="connsiteX6" fmla="*/ 0 w 1145391"/>
              <a:gd name="connsiteY6" fmla="*/ 0 h 21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45391" h="215444" fill="none" extrusionOk="0">
                <a:moveTo>
                  <a:pt x="0" y="0"/>
                </a:moveTo>
                <a:cubicBezTo>
                  <a:pt x="208518" y="-13594"/>
                  <a:pt x="436291" y="-16266"/>
                  <a:pt x="595603" y="0"/>
                </a:cubicBezTo>
                <a:cubicBezTo>
                  <a:pt x="754915" y="16266"/>
                  <a:pt x="928799" y="5672"/>
                  <a:pt x="1145391" y="0"/>
                </a:cubicBezTo>
                <a:cubicBezTo>
                  <a:pt x="1156014" y="77982"/>
                  <a:pt x="1145448" y="113818"/>
                  <a:pt x="1145391" y="215444"/>
                </a:cubicBezTo>
                <a:cubicBezTo>
                  <a:pt x="896717" y="201615"/>
                  <a:pt x="858091" y="200278"/>
                  <a:pt x="584149" y="215444"/>
                </a:cubicBezTo>
                <a:cubicBezTo>
                  <a:pt x="310207" y="230610"/>
                  <a:pt x="162222" y="228606"/>
                  <a:pt x="0" y="215444"/>
                </a:cubicBezTo>
                <a:cubicBezTo>
                  <a:pt x="5616" y="157558"/>
                  <a:pt x="-926" y="46678"/>
                  <a:pt x="0" y="0"/>
                </a:cubicBezTo>
                <a:close/>
              </a:path>
              <a:path w="1145391" h="215444" stroke="0" extrusionOk="0">
                <a:moveTo>
                  <a:pt x="0" y="0"/>
                </a:moveTo>
                <a:cubicBezTo>
                  <a:pt x="212517" y="24579"/>
                  <a:pt x="387963" y="-8167"/>
                  <a:pt x="561242" y="0"/>
                </a:cubicBezTo>
                <a:cubicBezTo>
                  <a:pt x="734521" y="8167"/>
                  <a:pt x="854149" y="11396"/>
                  <a:pt x="1145391" y="0"/>
                </a:cubicBezTo>
                <a:cubicBezTo>
                  <a:pt x="1140750" y="91364"/>
                  <a:pt x="1148889" y="158729"/>
                  <a:pt x="1145391" y="215444"/>
                </a:cubicBezTo>
                <a:cubicBezTo>
                  <a:pt x="991596" y="210822"/>
                  <a:pt x="803588" y="219998"/>
                  <a:pt x="572696" y="215444"/>
                </a:cubicBezTo>
                <a:cubicBezTo>
                  <a:pt x="341804" y="210890"/>
                  <a:pt x="198339" y="227447"/>
                  <a:pt x="0" y="215444"/>
                </a:cubicBezTo>
                <a:cubicBezTo>
                  <a:pt x="10034" y="112711"/>
                  <a:pt x="-4353" y="71091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my_abs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(7)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54FEE2D-6237-9246-8F61-FF0E40D41EE1}"/>
              </a:ext>
            </a:extLst>
          </p:cNvPr>
          <p:cNvSpPr/>
          <p:nvPr/>
        </p:nvSpPr>
        <p:spPr>
          <a:xfrm>
            <a:off x="3450386" y="6799179"/>
            <a:ext cx="2237677" cy="338554"/>
          </a:xfrm>
          <a:custGeom>
            <a:avLst/>
            <a:gdLst>
              <a:gd name="connsiteX0" fmla="*/ 0 w 2237677"/>
              <a:gd name="connsiteY0" fmla="*/ 0 h 338554"/>
              <a:gd name="connsiteX1" fmla="*/ 537042 w 2237677"/>
              <a:gd name="connsiteY1" fmla="*/ 0 h 338554"/>
              <a:gd name="connsiteX2" fmla="*/ 1096462 w 2237677"/>
              <a:gd name="connsiteY2" fmla="*/ 0 h 338554"/>
              <a:gd name="connsiteX3" fmla="*/ 1655881 w 2237677"/>
              <a:gd name="connsiteY3" fmla="*/ 0 h 338554"/>
              <a:gd name="connsiteX4" fmla="*/ 2237677 w 2237677"/>
              <a:gd name="connsiteY4" fmla="*/ 0 h 338554"/>
              <a:gd name="connsiteX5" fmla="*/ 2237677 w 2237677"/>
              <a:gd name="connsiteY5" fmla="*/ 338554 h 338554"/>
              <a:gd name="connsiteX6" fmla="*/ 1678258 w 2237677"/>
              <a:gd name="connsiteY6" fmla="*/ 338554 h 338554"/>
              <a:gd name="connsiteX7" fmla="*/ 1163592 w 2237677"/>
              <a:gd name="connsiteY7" fmla="*/ 338554 h 338554"/>
              <a:gd name="connsiteX8" fmla="*/ 648926 w 2237677"/>
              <a:gd name="connsiteY8" fmla="*/ 338554 h 338554"/>
              <a:gd name="connsiteX9" fmla="*/ 0 w 2237677"/>
              <a:gd name="connsiteY9" fmla="*/ 338554 h 338554"/>
              <a:gd name="connsiteX10" fmla="*/ 0 w 2237677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37677" h="338554" fill="none" extrusionOk="0">
                <a:moveTo>
                  <a:pt x="0" y="0"/>
                </a:moveTo>
                <a:cubicBezTo>
                  <a:pt x="142435" y="13953"/>
                  <a:pt x="327632" y="-2767"/>
                  <a:pt x="537042" y="0"/>
                </a:cubicBezTo>
                <a:cubicBezTo>
                  <a:pt x="746452" y="2767"/>
                  <a:pt x="840496" y="-17550"/>
                  <a:pt x="1096462" y="0"/>
                </a:cubicBezTo>
                <a:cubicBezTo>
                  <a:pt x="1352428" y="17550"/>
                  <a:pt x="1486871" y="-19786"/>
                  <a:pt x="1655881" y="0"/>
                </a:cubicBezTo>
                <a:cubicBezTo>
                  <a:pt x="1824891" y="19786"/>
                  <a:pt x="2074208" y="13897"/>
                  <a:pt x="2237677" y="0"/>
                </a:cubicBezTo>
                <a:cubicBezTo>
                  <a:pt x="2235155" y="121961"/>
                  <a:pt x="2231474" y="264573"/>
                  <a:pt x="2237677" y="338554"/>
                </a:cubicBezTo>
                <a:cubicBezTo>
                  <a:pt x="2077177" y="357133"/>
                  <a:pt x="1935566" y="340828"/>
                  <a:pt x="1678258" y="338554"/>
                </a:cubicBezTo>
                <a:cubicBezTo>
                  <a:pt x="1420950" y="336280"/>
                  <a:pt x="1284413" y="362627"/>
                  <a:pt x="1163592" y="338554"/>
                </a:cubicBezTo>
                <a:cubicBezTo>
                  <a:pt x="1042771" y="314481"/>
                  <a:pt x="837559" y="342838"/>
                  <a:pt x="648926" y="338554"/>
                </a:cubicBezTo>
                <a:cubicBezTo>
                  <a:pt x="460293" y="334270"/>
                  <a:pt x="157929" y="352266"/>
                  <a:pt x="0" y="338554"/>
                </a:cubicBezTo>
                <a:cubicBezTo>
                  <a:pt x="-5208" y="176273"/>
                  <a:pt x="9892" y="90267"/>
                  <a:pt x="0" y="0"/>
                </a:cubicBezTo>
                <a:close/>
              </a:path>
              <a:path w="2237677" h="338554" stroke="0" extrusionOk="0">
                <a:moveTo>
                  <a:pt x="0" y="0"/>
                </a:moveTo>
                <a:cubicBezTo>
                  <a:pt x="192335" y="-10221"/>
                  <a:pt x="389535" y="3491"/>
                  <a:pt x="537042" y="0"/>
                </a:cubicBezTo>
                <a:cubicBezTo>
                  <a:pt x="684549" y="-3491"/>
                  <a:pt x="811207" y="9239"/>
                  <a:pt x="1029331" y="0"/>
                </a:cubicBezTo>
                <a:cubicBezTo>
                  <a:pt x="1247455" y="-9239"/>
                  <a:pt x="1366077" y="21708"/>
                  <a:pt x="1633504" y="0"/>
                </a:cubicBezTo>
                <a:cubicBezTo>
                  <a:pt x="1900931" y="-21708"/>
                  <a:pt x="2095624" y="26160"/>
                  <a:pt x="2237677" y="0"/>
                </a:cubicBezTo>
                <a:cubicBezTo>
                  <a:pt x="2238324" y="85468"/>
                  <a:pt x="2235649" y="270253"/>
                  <a:pt x="2237677" y="338554"/>
                </a:cubicBezTo>
                <a:cubicBezTo>
                  <a:pt x="2064882" y="359068"/>
                  <a:pt x="1961280" y="364182"/>
                  <a:pt x="1723011" y="338554"/>
                </a:cubicBezTo>
                <a:cubicBezTo>
                  <a:pt x="1484742" y="312926"/>
                  <a:pt x="1397968" y="352450"/>
                  <a:pt x="1208346" y="338554"/>
                </a:cubicBezTo>
                <a:cubicBezTo>
                  <a:pt x="1018724" y="324658"/>
                  <a:pt x="838718" y="330930"/>
                  <a:pt x="604173" y="338554"/>
                </a:cubicBezTo>
                <a:cubicBezTo>
                  <a:pt x="369628" y="346178"/>
                  <a:pt x="261827" y="323763"/>
                  <a:pt x="0" y="338554"/>
                </a:cubicBezTo>
                <a:cubicBezTo>
                  <a:pt x="3529" y="261899"/>
                  <a:pt x="5472" y="67847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if n &lt; 0: return n * -1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else: return n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466870E-6E6E-2B45-8D50-233021C76346}"/>
              </a:ext>
            </a:extLst>
          </p:cNvPr>
          <p:cNvSpPr/>
          <p:nvPr/>
        </p:nvSpPr>
        <p:spPr>
          <a:xfrm>
            <a:off x="5154663" y="6799179"/>
            <a:ext cx="523625" cy="215444"/>
          </a:xfrm>
          <a:custGeom>
            <a:avLst/>
            <a:gdLst>
              <a:gd name="connsiteX0" fmla="*/ 0 w 523625"/>
              <a:gd name="connsiteY0" fmla="*/ 0 h 215444"/>
              <a:gd name="connsiteX1" fmla="*/ 523625 w 523625"/>
              <a:gd name="connsiteY1" fmla="*/ 0 h 215444"/>
              <a:gd name="connsiteX2" fmla="*/ 523625 w 523625"/>
              <a:gd name="connsiteY2" fmla="*/ 215444 h 215444"/>
              <a:gd name="connsiteX3" fmla="*/ 0 w 523625"/>
              <a:gd name="connsiteY3" fmla="*/ 215444 h 215444"/>
              <a:gd name="connsiteX4" fmla="*/ 0 w 523625"/>
              <a:gd name="connsiteY4" fmla="*/ 0 h 21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3625" h="215444" fill="none" extrusionOk="0">
                <a:moveTo>
                  <a:pt x="0" y="0"/>
                </a:moveTo>
                <a:cubicBezTo>
                  <a:pt x="225578" y="10345"/>
                  <a:pt x="311665" y="-12188"/>
                  <a:pt x="523625" y="0"/>
                </a:cubicBezTo>
                <a:cubicBezTo>
                  <a:pt x="533910" y="74731"/>
                  <a:pt x="527545" y="138425"/>
                  <a:pt x="523625" y="215444"/>
                </a:cubicBezTo>
                <a:cubicBezTo>
                  <a:pt x="385024" y="215915"/>
                  <a:pt x="195314" y="213763"/>
                  <a:pt x="0" y="215444"/>
                </a:cubicBezTo>
                <a:cubicBezTo>
                  <a:pt x="1173" y="146596"/>
                  <a:pt x="5009" y="62565"/>
                  <a:pt x="0" y="0"/>
                </a:cubicBezTo>
                <a:close/>
              </a:path>
              <a:path w="523625" h="215444" stroke="0" extrusionOk="0">
                <a:moveTo>
                  <a:pt x="0" y="0"/>
                </a:moveTo>
                <a:cubicBezTo>
                  <a:pt x="214074" y="-5172"/>
                  <a:pt x="409478" y="20598"/>
                  <a:pt x="523625" y="0"/>
                </a:cubicBezTo>
                <a:cubicBezTo>
                  <a:pt x="516703" y="56061"/>
                  <a:pt x="530556" y="130135"/>
                  <a:pt x="523625" y="215444"/>
                </a:cubicBezTo>
                <a:cubicBezTo>
                  <a:pt x="417978" y="211909"/>
                  <a:pt x="241319" y="215029"/>
                  <a:pt x="0" y="215444"/>
                </a:cubicBezTo>
                <a:cubicBezTo>
                  <a:pt x="4310" y="124890"/>
                  <a:pt x="-2278" y="81524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1046853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n : 7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8C5C120-296D-054F-970D-CBB5CBC82385}"/>
              </a:ext>
            </a:extLst>
          </p:cNvPr>
          <p:cNvSpPr/>
          <p:nvPr/>
        </p:nvSpPr>
        <p:spPr>
          <a:xfrm>
            <a:off x="3440611" y="7251468"/>
            <a:ext cx="2237677" cy="338554"/>
          </a:xfrm>
          <a:custGeom>
            <a:avLst/>
            <a:gdLst>
              <a:gd name="connsiteX0" fmla="*/ 0 w 2237677"/>
              <a:gd name="connsiteY0" fmla="*/ 0 h 338554"/>
              <a:gd name="connsiteX1" fmla="*/ 537042 w 2237677"/>
              <a:gd name="connsiteY1" fmla="*/ 0 h 338554"/>
              <a:gd name="connsiteX2" fmla="*/ 1096462 w 2237677"/>
              <a:gd name="connsiteY2" fmla="*/ 0 h 338554"/>
              <a:gd name="connsiteX3" fmla="*/ 1655881 w 2237677"/>
              <a:gd name="connsiteY3" fmla="*/ 0 h 338554"/>
              <a:gd name="connsiteX4" fmla="*/ 2237677 w 2237677"/>
              <a:gd name="connsiteY4" fmla="*/ 0 h 338554"/>
              <a:gd name="connsiteX5" fmla="*/ 2237677 w 2237677"/>
              <a:gd name="connsiteY5" fmla="*/ 338554 h 338554"/>
              <a:gd name="connsiteX6" fmla="*/ 1678258 w 2237677"/>
              <a:gd name="connsiteY6" fmla="*/ 338554 h 338554"/>
              <a:gd name="connsiteX7" fmla="*/ 1163592 w 2237677"/>
              <a:gd name="connsiteY7" fmla="*/ 338554 h 338554"/>
              <a:gd name="connsiteX8" fmla="*/ 648926 w 2237677"/>
              <a:gd name="connsiteY8" fmla="*/ 338554 h 338554"/>
              <a:gd name="connsiteX9" fmla="*/ 0 w 2237677"/>
              <a:gd name="connsiteY9" fmla="*/ 338554 h 338554"/>
              <a:gd name="connsiteX10" fmla="*/ 0 w 2237677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37677" h="338554" fill="none" extrusionOk="0">
                <a:moveTo>
                  <a:pt x="0" y="0"/>
                </a:moveTo>
                <a:cubicBezTo>
                  <a:pt x="142435" y="13953"/>
                  <a:pt x="327632" y="-2767"/>
                  <a:pt x="537042" y="0"/>
                </a:cubicBezTo>
                <a:cubicBezTo>
                  <a:pt x="746452" y="2767"/>
                  <a:pt x="840496" y="-17550"/>
                  <a:pt x="1096462" y="0"/>
                </a:cubicBezTo>
                <a:cubicBezTo>
                  <a:pt x="1352428" y="17550"/>
                  <a:pt x="1486871" y="-19786"/>
                  <a:pt x="1655881" y="0"/>
                </a:cubicBezTo>
                <a:cubicBezTo>
                  <a:pt x="1824891" y="19786"/>
                  <a:pt x="2074208" y="13897"/>
                  <a:pt x="2237677" y="0"/>
                </a:cubicBezTo>
                <a:cubicBezTo>
                  <a:pt x="2235155" y="121961"/>
                  <a:pt x="2231474" y="264573"/>
                  <a:pt x="2237677" y="338554"/>
                </a:cubicBezTo>
                <a:cubicBezTo>
                  <a:pt x="2077177" y="357133"/>
                  <a:pt x="1935566" y="340828"/>
                  <a:pt x="1678258" y="338554"/>
                </a:cubicBezTo>
                <a:cubicBezTo>
                  <a:pt x="1420950" y="336280"/>
                  <a:pt x="1284413" y="362627"/>
                  <a:pt x="1163592" y="338554"/>
                </a:cubicBezTo>
                <a:cubicBezTo>
                  <a:pt x="1042771" y="314481"/>
                  <a:pt x="837559" y="342838"/>
                  <a:pt x="648926" y="338554"/>
                </a:cubicBezTo>
                <a:cubicBezTo>
                  <a:pt x="460293" y="334270"/>
                  <a:pt x="157929" y="352266"/>
                  <a:pt x="0" y="338554"/>
                </a:cubicBezTo>
                <a:cubicBezTo>
                  <a:pt x="-5208" y="176273"/>
                  <a:pt x="9892" y="90267"/>
                  <a:pt x="0" y="0"/>
                </a:cubicBezTo>
                <a:close/>
              </a:path>
              <a:path w="2237677" h="338554" stroke="0" extrusionOk="0">
                <a:moveTo>
                  <a:pt x="0" y="0"/>
                </a:moveTo>
                <a:cubicBezTo>
                  <a:pt x="192335" y="-10221"/>
                  <a:pt x="389535" y="3491"/>
                  <a:pt x="537042" y="0"/>
                </a:cubicBezTo>
                <a:cubicBezTo>
                  <a:pt x="684549" y="-3491"/>
                  <a:pt x="811207" y="9239"/>
                  <a:pt x="1029331" y="0"/>
                </a:cubicBezTo>
                <a:cubicBezTo>
                  <a:pt x="1247455" y="-9239"/>
                  <a:pt x="1366077" y="21708"/>
                  <a:pt x="1633504" y="0"/>
                </a:cubicBezTo>
                <a:cubicBezTo>
                  <a:pt x="1900931" y="-21708"/>
                  <a:pt x="2095624" y="26160"/>
                  <a:pt x="2237677" y="0"/>
                </a:cubicBezTo>
                <a:cubicBezTo>
                  <a:pt x="2238324" y="85468"/>
                  <a:pt x="2235649" y="270253"/>
                  <a:pt x="2237677" y="338554"/>
                </a:cubicBezTo>
                <a:cubicBezTo>
                  <a:pt x="2064882" y="359068"/>
                  <a:pt x="1961280" y="364182"/>
                  <a:pt x="1723011" y="338554"/>
                </a:cubicBezTo>
                <a:cubicBezTo>
                  <a:pt x="1484742" y="312926"/>
                  <a:pt x="1397968" y="352450"/>
                  <a:pt x="1208346" y="338554"/>
                </a:cubicBezTo>
                <a:cubicBezTo>
                  <a:pt x="1018724" y="324658"/>
                  <a:pt x="838718" y="330930"/>
                  <a:pt x="604173" y="338554"/>
                </a:cubicBezTo>
                <a:cubicBezTo>
                  <a:pt x="369628" y="346178"/>
                  <a:pt x="261827" y="323763"/>
                  <a:pt x="0" y="338554"/>
                </a:cubicBezTo>
                <a:cubicBezTo>
                  <a:pt x="3529" y="261899"/>
                  <a:pt x="5472" y="67847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: return n * -1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else: return n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5D73663-DF1B-8A4B-BFB1-A36E99E751A4}"/>
              </a:ext>
            </a:extLst>
          </p:cNvPr>
          <p:cNvSpPr/>
          <p:nvPr/>
        </p:nvSpPr>
        <p:spPr>
          <a:xfrm>
            <a:off x="5144888" y="7251468"/>
            <a:ext cx="523625" cy="215444"/>
          </a:xfrm>
          <a:custGeom>
            <a:avLst/>
            <a:gdLst>
              <a:gd name="connsiteX0" fmla="*/ 0 w 523625"/>
              <a:gd name="connsiteY0" fmla="*/ 0 h 215444"/>
              <a:gd name="connsiteX1" fmla="*/ 523625 w 523625"/>
              <a:gd name="connsiteY1" fmla="*/ 0 h 215444"/>
              <a:gd name="connsiteX2" fmla="*/ 523625 w 523625"/>
              <a:gd name="connsiteY2" fmla="*/ 215444 h 215444"/>
              <a:gd name="connsiteX3" fmla="*/ 0 w 523625"/>
              <a:gd name="connsiteY3" fmla="*/ 215444 h 215444"/>
              <a:gd name="connsiteX4" fmla="*/ 0 w 523625"/>
              <a:gd name="connsiteY4" fmla="*/ 0 h 21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3625" h="215444" fill="none" extrusionOk="0">
                <a:moveTo>
                  <a:pt x="0" y="0"/>
                </a:moveTo>
                <a:cubicBezTo>
                  <a:pt x="225578" y="10345"/>
                  <a:pt x="311665" y="-12188"/>
                  <a:pt x="523625" y="0"/>
                </a:cubicBezTo>
                <a:cubicBezTo>
                  <a:pt x="533910" y="74731"/>
                  <a:pt x="527545" y="138425"/>
                  <a:pt x="523625" y="215444"/>
                </a:cubicBezTo>
                <a:cubicBezTo>
                  <a:pt x="385024" y="215915"/>
                  <a:pt x="195314" y="213763"/>
                  <a:pt x="0" y="215444"/>
                </a:cubicBezTo>
                <a:cubicBezTo>
                  <a:pt x="1173" y="146596"/>
                  <a:pt x="5009" y="62565"/>
                  <a:pt x="0" y="0"/>
                </a:cubicBezTo>
                <a:close/>
              </a:path>
              <a:path w="523625" h="215444" stroke="0" extrusionOk="0">
                <a:moveTo>
                  <a:pt x="0" y="0"/>
                </a:moveTo>
                <a:cubicBezTo>
                  <a:pt x="214074" y="-5172"/>
                  <a:pt x="409478" y="20598"/>
                  <a:pt x="523625" y="0"/>
                </a:cubicBezTo>
                <a:cubicBezTo>
                  <a:pt x="516703" y="56061"/>
                  <a:pt x="530556" y="130135"/>
                  <a:pt x="523625" y="215444"/>
                </a:cubicBezTo>
                <a:cubicBezTo>
                  <a:pt x="417978" y="211909"/>
                  <a:pt x="241319" y="215029"/>
                  <a:pt x="0" y="215444"/>
                </a:cubicBezTo>
                <a:cubicBezTo>
                  <a:pt x="4310" y="124890"/>
                  <a:pt x="-2278" y="81524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1046853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n : 7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327D978-5278-1441-8C6C-E5CCB896F663}"/>
              </a:ext>
            </a:extLst>
          </p:cNvPr>
          <p:cNvSpPr/>
          <p:nvPr/>
        </p:nvSpPr>
        <p:spPr>
          <a:xfrm>
            <a:off x="3429000" y="7672502"/>
            <a:ext cx="2237677" cy="215444"/>
          </a:xfrm>
          <a:custGeom>
            <a:avLst/>
            <a:gdLst>
              <a:gd name="connsiteX0" fmla="*/ 0 w 2237677"/>
              <a:gd name="connsiteY0" fmla="*/ 0 h 215444"/>
              <a:gd name="connsiteX1" fmla="*/ 537042 w 2237677"/>
              <a:gd name="connsiteY1" fmla="*/ 0 h 215444"/>
              <a:gd name="connsiteX2" fmla="*/ 1096462 w 2237677"/>
              <a:gd name="connsiteY2" fmla="*/ 0 h 215444"/>
              <a:gd name="connsiteX3" fmla="*/ 1655881 w 2237677"/>
              <a:gd name="connsiteY3" fmla="*/ 0 h 215444"/>
              <a:gd name="connsiteX4" fmla="*/ 2237677 w 2237677"/>
              <a:gd name="connsiteY4" fmla="*/ 0 h 215444"/>
              <a:gd name="connsiteX5" fmla="*/ 2237677 w 2237677"/>
              <a:gd name="connsiteY5" fmla="*/ 215444 h 215444"/>
              <a:gd name="connsiteX6" fmla="*/ 1678258 w 2237677"/>
              <a:gd name="connsiteY6" fmla="*/ 215444 h 215444"/>
              <a:gd name="connsiteX7" fmla="*/ 1163592 w 2237677"/>
              <a:gd name="connsiteY7" fmla="*/ 215444 h 215444"/>
              <a:gd name="connsiteX8" fmla="*/ 648926 w 2237677"/>
              <a:gd name="connsiteY8" fmla="*/ 215444 h 215444"/>
              <a:gd name="connsiteX9" fmla="*/ 0 w 2237677"/>
              <a:gd name="connsiteY9" fmla="*/ 215444 h 215444"/>
              <a:gd name="connsiteX10" fmla="*/ 0 w 2237677"/>
              <a:gd name="connsiteY10" fmla="*/ 0 h 21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37677" h="215444" fill="none" extrusionOk="0">
                <a:moveTo>
                  <a:pt x="0" y="0"/>
                </a:moveTo>
                <a:cubicBezTo>
                  <a:pt x="142435" y="13953"/>
                  <a:pt x="327632" y="-2767"/>
                  <a:pt x="537042" y="0"/>
                </a:cubicBezTo>
                <a:cubicBezTo>
                  <a:pt x="746452" y="2767"/>
                  <a:pt x="840496" y="-17550"/>
                  <a:pt x="1096462" y="0"/>
                </a:cubicBezTo>
                <a:cubicBezTo>
                  <a:pt x="1352428" y="17550"/>
                  <a:pt x="1486871" y="-19786"/>
                  <a:pt x="1655881" y="0"/>
                </a:cubicBezTo>
                <a:cubicBezTo>
                  <a:pt x="1824891" y="19786"/>
                  <a:pt x="2074208" y="13897"/>
                  <a:pt x="2237677" y="0"/>
                </a:cubicBezTo>
                <a:cubicBezTo>
                  <a:pt x="2239877" y="47097"/>
                  <a:pt x="2228771" y="110310"/>
                  <a:pt x="2237677" y="215444"/>
                </a:cubicBezTo>
                <a:cubicBezTo>
                  <a:pt x="2077177" y="234023"/>
                  <a:pt x="1935566" y="217718"/>
                  <a:pt x="1678258" y="215444"/>
                </a:cubicBezTo>
                <a:cubicBezTo>
                  <a:pt x="1420950" y="213170"/>
                  <a:pt x="1284413" y="239517"/>
                  <a:pt x="1163592" y="215444"/>
                </a:cubicBezTo>
                <a:cubicBezTo>
                  <a:pt x="1042771" y="191371"/>
                  <a:pt x="837559" y="219728"/>
                  <a:pt x="648926" y="215444"/>
                </a:cubicBezTo>
                <a:cubicBezTo>
                  <a:pt x="460293" y="211160"/>
                  <a:pt x="157929" y="229156"/>
                  <a:pt x="0" y="215444"/>
                </a:cubicBezTo>
                <a:cubicBezTo>
                  <a:pt x="-5841" y="135246"/>
                  <a:pt x="-7448" y="60224"/>
                  <a:pt x="0" y="0"/>
                </a:cubicBezTo>
                <a:close/>
              </a:path>
              <a:path w="2237677" h="215444" stroke="0" extrusionOk="0">
                <a:moveTo>
                  <a:pt x="0" y="0"/>
                </a:moveTo>
                <a:cubicBezTo>
                  <a:pt x="192335" y="-10221"/>
                  <a:pt x="389535" y="3491"/>
                  <a:pt x="537042" y="0"/>
                </a:cubicBezTo>
                <a:cubicBezTo>
                  <a:pt x="684549" y="-3491"/>
                  <a:pt x="811207" y="9239"/>
                  <a:pt x="1029331" y="0"/>
                </a:cubicBezTo>
                <a:cubicBezTo>
                  <a:pt x="1247455" y="-9239"/>
                  <a:pt x="1366077" y="21708"/>
                  <a:pt x="1633504" y="0"/>
                </a:cubicBezTo>
                <a:cubicBezTo>
                  <a:pt x="1900931" y="-21708"/>
                  <a:pt x="2095624" y="26160"/>
                  <a:pt x="2237677" y="0"/>
                </a:cubicBezTo>
                <a:cubicBezTo>
                  <a:pt x="2229645" y="70980"/>
                  <a:pt x="2244031" y="144352"/>
                  <a:pt x="2237677" y="215444"/>
                </a:cubicBezTo>
                <a:cubicBezTo>
                  <a:pt x="2064882" y="235958"/>
                  <a:pt x="1961280" y="241072"/>
                  <a:pt x="1723011" y="215444"/>
                </a:cubicBezTo>
                <a:cubicBezTo>
                  <a:pt x="1484742" y="189816"/>
                  <a:pt x="1397968" y="229340"/>
                  <a:pt x="1208346" y="215444"/>
                </a:cubicBezTo>
                <a:cubicBezTo>
                  <a:pt x="1018724" y="201548"/>
                  <a:pt x="838718" y="207820"/>
                  <a:pt x="604173" y="215444"/>
                </a:cubicBezTo>
                <a:cubicBezTo>
                  <a:pt x="369628" y="223068"/>
                  <a:pt x="261827" y="200653"/>
                  <a:pt x="0" y="215444"/>
                </a:cubicBezTo>
                <a:cubicBezTo>
                  <a:pt x="5270" y="124398"/>
                  <a:pt x="4045" y="63076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return n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316199D-BCDE-C943-9E35-7CD836FF0636}"/>
              </a:ext>
            </a:extLst>
          </p:cNvPr>
          <p:cNvSpPr/>
          <p:nvPr/>
        </p:nvSpPr>
        <p:spPr>
          <a:xfrm>
            <a:off x="5133277" y="7672502"/>
            <a:ext cx="523625" cy="215444"/>
          </a:xfrm>
          <a:custGeom>
            <a:avLst/>
            <a:gdLst>
              <a:gd name="connsiteX0" fmla="*/ 0 w 523625"/>
              <a:gd name="connsiteY0" fmla="*/ 0 h 215444"/>
              <a:gd name="connsiteX1" fmla="*/ 523625 w 523625"/>
              <a:gd name="connsiteY1" fmla="*/ 0 h 215444"/>
              <a:gd name="connsiteX2" fmla="*/ 523625 w 523625"/>
              <a:gd name="connsiteY2" fmla="*/ 215444 h 215444"/>
              <a:gd name="connsiteX3" fmla="*/ 0 w 523625"/>
              <a:gd name="connsiteY3" fmla="*/ 215444 h 215444"/>
              <a:gd name="connsiteX4" fmla="*/ 0 w 523625"/>
              <a:gd name="connsiteY4" fmla="*/ 0 h 21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3625" h="215444" fill="none" extrusionOk="0">
                <a:moveTo>
                  <a:pt x="0" y="0"/>
                </a:moveTo>
                <a:cubicBezTo>
                  <a:pt x="225578" y="10345"/>
                  <a:pt x="311665" y="-12188"/>
                  <a:pt x="523625" y="0"/>
                </a:cubicBezTo>
                <a:cubicBezTo>
                  <a:pt x="533910" y="74731"/>
                  <a:pt x="527545" y="138425"/>
                  <a:pt x="523625" y="215444"/>
                </a:cubicBezTo>
                <a:cubicBezTo>
                  <a:pt x="385024" y="215915"/>
                  <a:pt x="195314" y="213763"/>
                  <a:pt x="0" y="215444"/>
                </a:cubicBezTo>
                <a:cubicBezTo>
                  <a:pt x="1173" y="146596"/>
                  <a:pt x="5009" y="62565"/>
                  <a:pt x="0" y="0"/>
                </a:cubicBezTo>
                <a:close/>
              </a:path>
              <a:path w="523625" h="215444" stroke="0" extrusionOk="0">
                <a:moveTo>
                  <a:pt x="0" y="0"/>
                </a:moveTo>
                <a:cubicBezTo>
                  <a:pt x="214074" y="-5172"/>
                  <a:pt x="409478" y="20598"/>
                  <a:pt x="523625" y="0"/>
                </a:cubicBezTo>
                <a:cubicBezTo>
                  <a:pt x="516703" y="56061"/>
                  <a:pt x="530556" y="130135"/>
                  <a:pt x="523625" y="215444"/>
                </a:cubicBezTo>
                <a:cubicBezTo>
                  <a:pt x="417978" y="211909"/>
                  <a:pt x="241319" y="215029"/>
                  <a:pt x="0" y="215444"/>
                </a:cubicBezTo>
                <a:cubicBezTo>
                  <a:pt x="4310" y="124890"/>
                  <a:pt x="-2278" y="81524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1046853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n : 7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E32F368-0725-1B44-9608-F70A070775ED}"/>
              </a:ext>
            </a:extLst>
          </p:cNvPr>
          <p:cNvSpPr/>
          <p:nvPr/>
        </p:nvSpPr>
        <p:spPr>
          <a:xfrm>
            <a:off x="3440610" y="7964889"/>
            <a:ext cx="1155167" cy="215444"/>
          </a:xfrm>
          <a:custGeom>
            <a:avLst/>
            <a:gdLst>
              <a:gd name="connsiteX0" fmla="*/ 0 w 1155167"/>
              <a:gd name="connsiteY0" fmla="*/ 0 h 215444"/>
              <a:gd name="connsiteX1" fmla="*/ 600687 w 1155167"/>
              <a:gd name="connsiteY1" fmla="*/ 0 h 215444"/>
              <a:gd name="connsiteX2" fmla="*/ 1155167 w 1155167"/>
              <a:gd name="connsiteY2" fmla="*/ 0 h 215444"/>
              <a:gd name="connsiteX3" fmla="*/ 1155167 w 1155167"/>
              <a:gd name="connsiteY3" fmla="*/ 215444 h 215444"/>
              <a:gd name="connsiteX4" fmla="*/ 589135 w 1155167"/>
              <a:gd name="connsiteY4" fmla="*/ 215444 h 215444"/>
              <a:gd name="connsiteX5" fmla="*/ 0 w 1155167"/>
              <a:gd name="connsiteY5" fmla="*/ 215444 h 215444"/>
              <a:gd name="connsiteX6" fmla="*/ 0 w 1155167"/>
              <a:gd name="connsiteY6" fmla="*/ 0 h 21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167" h="215444" fill="none" extrusionOk="0">
                <a:moveTo>
                  <a:pt x="0" y="0"/>
                </a:moveTo>
                <a:cubicBezTo>
                  <a:pt x="153852" y="-13424"/>
                  <a:pt x="465169" y="-28585"/>
                  <a:pt x="600687" y="0"/>
                </a:cubicBezTo>
                <a:cubicBezTo>
                  <a:pt x="736205" y="28585"/>
                  <a:pt x="1041789" y="-11281"/>
                  <a:pt x="1155167" y="0"/>
                </a:cubicBezTo>
                <a:cubicBezTo>
                  <a:pt x="1165790" y="77982"/>
                  <a:pt x="1155224" y="113818"/>
                  <a:pt x="1155167" y="215444"/>
                </a:cubicBezTo>
                <a:cubicBezTo>
                  <a:pt x="896484" y="213507"/>
                  <a:pt x="783135" y="190772"/>
                  <a:pt x="589135" y="215444"/>
                </a:cubicBezTo>
                <a:cubicBezTo>
                  <a:pt x="395135" y="240116"/>
                  <a:pt x="145238" y="194310"/>
                  <a:pt x="0" y="215444"/>
                </a:cubicBezTo>
                <a:cubicBezTo>
                  <a:pt x="5616" y="157558"/>
                  <a:pt x="-926" y="46678"/>
                  <a:pt x="0" y="0"/>
                </a:cubicBezTo>
                <a:close/>
              </a:path>
              <a:path w="1155167" h="215444" stroke="0" extrusionOk="0">
                <a:moveTo>
                  <a:pt x="0" y="0"/>
                </a:moveTo>
                <a:cubicBezTo>
                  <a:pt x="263373" y="25682"/>
                  <a:pt x="334010" y="-14563"/>
                  <a:pt x="566032" y="0"/>
                </a:cubicBezTo>
                <a:cubicBezTo>
                  <a:pt x="798054" y="14563"/>
                  <a:pt x="935578" y="9378"/>
                  <a:pt x="1155167" y="0"/>
                </a:cubicBezTo>
                <a:cubicBezTo>
                  <a:pt x="1150526" y="91364"/>
                  <a:pt x="1158665" y="158729"/>
                  <a:pt x="1155167" y="215444"/>
                </a:cubicBezTo>
                <a:cubicBezTo>
                  <a:pt x="1006155" y="206822"/>
                  <a:pt x="730997" y="222940"/>
                  <a:pt x="577584" y="215444"/>
                </a:cubicBezTo>
                <a:cubicBezTo>
                  <a:pt x="424171" y="207948"/>
                  <a:pt x="235000" y="189639"/>
                  <a:pt x="0" y="215444"/>
                </a:cubicBezTo>
                <a:cubicBezTo>
                  <a:pt x="10034" y="112711"/>
                  <a:pt x="-4353" y="71091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2949911-D5E8-974E-8105-895A69E0B189}"/>
              </a:ext>
            </a:extLst>
          </p:cNvPr>
          <p:cNvSpPr/>
          <p:nvPr/>
        </p:nvSpPr>
        <p:spPr>
          <a:xfrm>
            <a:off x="217746" y="5451695"/>
            <a:ext cx="1145391" cy="215444"/>
          </a:xfrm>
          <a:custGeom>
            <a:avLst/>
            <a:gdLst>
              <a:gd name="connsiteX0" fmla="*/ 0 w 1145391"/>
              <a:gd name="connsiteY0" fmla="*/ 0 h 215444"/>
              <a:gd name="connsiteX1" fmla="*/ 595603 w 1145391"/>
              <a:gd name="connsiteY1" fmla="*/ 0 h 215444"/>
              <a:gd name="connsiteX2" fmla="*/ 1145391 w 1145391"/>
              <a:gd name="connsiteY2" fmla="*/ 0 h 215444"/>
              <a:gd name="connsiteX3" fmla="*/ 1145391 w 1145391"/>
              <a:gd name="connsiteY3" fmla="*/ 215444 h 215444"/>
              <a:gd name="connsiteX4" fmla="*/ 584149 w 1145391"/>
              <a:gd name="connsiteY4" fmla="*/ 215444 h 215444"/>
              <a:gd name="connsiteX5" fmla="*/ 0 w 1145391"/>
              <a:gd name="connsiteY5" fmla="*/ 215444 h 215444"/>
              <a:gd name="connsiteX6" fmla="*/ 0 w 1145391"/>
              <a:gd name="connsiteY6" fmla="*/ 0 h 21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45391" h="215444" fill="none" extrusionOk="0">
                <a:moveTo>
                  <a:pt x="0" y="0"/>
                </a:moveTo>
                <a:cubicBezTo>
                  <a:pt x="208518" y="-13594"/>
                  <a:pt x="436291" y="-16266"/>
                  <a:pt x="595603" y="0"/>
                </a:cubicBezTo>
                <a:cubicBezTo>
                  <a:pt x="754915" y="16266"/>
                  <a:pt x="928799" y="5672"/>
                  <a:pt x="1145391" y="0"/>
                </a:cubicBezTo>
                <a:cubicBezTo>
                  <a:pt x="1156014" y="77982"/>
                  <a:pt x="1145448" y="113818"/>
                  <a:pt x="1145391" y="215444"/>
                </a:cubicBezTo>
                <a:cubicBezTo>
                  <a:pt x="896717" y="201615"/>
                  <a:pt x="858091" y="200278"/>
                  <a:pt x="584149" y="215444"/>
                </a:cubicBezTo>
                <a:cubicBezTo>
                  <a:pt x="310207" y="230610"/>
                  <a:pt x="162222" y="228606"/>
                  <a:pt x="0" y="215444"/>
                </a:cubicBezTo>
                <a:cubicBezTo>
                  <a:pt x="5616" y="157558"/>
                  <a:pt x="-926" y="46678"/>
                  <a:pt x="0" y="0"/>
                </a:cubicBezTo>
                <a:close/>
              </a:path>
              <a:path w="1145391" h="215444" stroke="0" extrusionOk="0">
                <a:moveTo>
                  <a:pt x="0" y="0"/>
                </a:moveTo>
                <a:cubicBezTo>
                  <a:pt x="212517" y="24579"/>
                  <a:pt x="387963" y="-8167"/>
                  <a:pt x="561242" y="0"/>
                </a:cubicBezTo>
                <a:cubicBezTo>
                  <a:pt x="734521" y="8167"/>
                  <a:pt x="854149" y="11396"/>
                  <a:pt x="1145391" y="0"/>
                </a:cubicBezTo>
                <a:cubicBezTo>
                  <a:pt x="1140750" y="91364"/>
                  <a:pt x="1148889" y="158729"/>
                  <a:pt x="1145391" y="215444"/>
                </a:cubicBezTo>
                <a:cubicBezTo>
                  <a:pt x="991596" y="210822"/>
                  <a:pt x="803588" y="219998"/>
                  <a:pt x="572696" y="215444"/>
                </a:cubicBezTo>
                <a:cubicBezTo>
                  <a:pt x="341804" y="210890"/>
                  <a:pt x="198339" y="227447"/>
                  <a:pt x="0" y="215444"/>
                </a:cubicBezTo>
                <a:cubicBezTo>
                  <a:pt x="10034" y="112711"/>
                  <a:pt x="-4353" y="71091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letter_grade1(75)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04EDDD3-753C-994E-BFAB-184484A475BB}"/>
              </a:ext>
            </a:extLst>
          </p:cNvPr>
          <p:cNvSpPr/>
          <p:nvPr/>
        </p:nvSpPr>
        <p:spPr>
          <a:xfrm>
            <a:off x="217746" y="5741255"/>
            <a:ext cx="2670621" cy="584775"/>
          </a:xfrm>
          <a:custGeom>
            <a:avLst/>
            <a:gdLst>
              <a:gd name="connsiteX0" fmla="*/ 0 w 2670621"/>
              <a:gd name="connsiteY0" fmla="*/ 0 h 584775"/>
              <a:gd name="connsiteX1" fmla="*/ 721068 w 2670621"/>
              <a:gd name="connsiteY1" fmla="*/ 0 h 584775"/>
              <a:gd name="connsiteX2" fmla="*/ 1362017 w 2670621"/>
              <a:gd name="connsiteY2" fmla="*/ 0 h 584775"/>
              <a:gd name="connsiteX3" fmla="*/ 1949553 w 2670621"/>
              <a:gd name="connsiteY3" fmla="*/ 0 h 584775"/>
              <a:gd name="connsiteX4" fmla="*/ 2670621 w 2670621"/>
              <a:gd name="connsiteY4" fmla="*/ 0 h 584775"/>
              <a:gd name="connsiteX5" fmla="*/ 2670621 w 2670621"/>
              <a:gd name="connsiteY5" fmla="*/ 584775 h 584775"/>
              <a:gd name="connsiteX6" fmla="*/ 2056378 w 2670621"/>
              <a:gd name="connsiteY6" fmla="*/ 584775 h 584775"/>
              <a:gd name="connsiteX7" fmla="*/ 1335311 w 2670621"/>
              <a:gd name="connsiteY7" fmla="*/ 584775 h 584775"/>
              <a:gd name="connsiteX8" fmla="*/ 721068 w 2670621"/>
              <a:gd name="connsiteY8" fmla="*/ 584775 h 584775"/>
              <a:gd name="connsiteX9" fmla="*/ 0 w 2670621"/>
              <a:gd name="connsiteY9" fmla="*/ 584775 h 584775"/>
              <a:gd name="connsiteX10" fmla="*/ 0 w 2670621"/>
              <a:gd name="connsiteY10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70621" h="584775" fill="none" extrusionOk="0">
                <a:moveTo>
                  <a:pt x="0" y="0"/>
                </a:moveTo>
                <a:cubicBezTo>
                  <a:pt x="162512" y="22548"/>
                  <a:pt x="556584" y="6815"/>
                  <a:pt x="721068" y="0"/>
                </a:cubicBezTo>
                <a:cubicBezTo>
                  <a:pt x="885552" y="-6815"/>
                  <a:pt x="1179589" y="-10939"/>
                  <a:pt x="1362017" y="0"/>
                </a:cubicBezTo>
                <a:cubicBezTo>
                  <a:pt x="1544445" y="10939"/>
                  <a:pt x="1794750" y="-14060"/>
                  <a:pt x="1949553" y="0"/>
                </a:cubicBezTo>
                <a:cubicBezTo>
                  <a:pt x="2104356" y="14060"/>
                  <a:pt x="2412824" y="29155"/>
                  <a:pt x="2670621" y="0"/>
                </a:cubicBezTo>
                <a:cubicBezTo>
                  <a:pt x="2649891" y="179504"/>
                  <a:pt x="2672665" y="420008"/>
                  <a:pt x="2670621" y="584775"/>
                </a:cubicBezTo>
                <a:cubicBezTo>
                  <a:pt x="2489285" y="609638"/>
                  <a:pt x="2222324" y="555694"/>
                  <a:pt x="2056378" y="584775"/>
                </a:cubicBezTo>
                <a:cubicBezTo>
                  <a:pt x="1890432" y="613856"/>
                  <a:pt x="1662547" y="578230"/>
                  <a:pt x="1335311" y="584775"/>
                </a:cubicBezTo>
                <a:cubicBezTo>
                  <a:pt x="1008075" y="591320"/>
                  <a:pt x="1027854" y="602895"/>
                  <a:pt x="721068" y="584775"/>
                </a:cubicBezTo>
                <a:cubicBezTo>
                  <a:pt x="414282" y="566655"/>
                  <a:pt x="240841" y="612920"/>
                  <a:pt x="0" y="584775"/>
                </a:cubicBezTo>
                <a:cubicBezTo>
                  <a:pt x="5308" y="327956"/>
                  <a:pt x="17168" y="134634"/>
                  <a:pt x="0" y="0"/>
                </a:cubicBezTo>
                <a:close/>
              </a:path>
              <a:path w="2670621" h="584775" stroke="0" extrusionOk="0">
                <a:moveTo>
                  <a:pt x="0" y="0"/>
                </a:moveTo>
                <a:cubicBezTo>
                  <a:pt x="196674" y="19050"/>
                  <a:pt x="315873" y="-27000"/>
                  <a:pt x="614243" y="0"/>
                </a:cubicBezTo>
                <a:cubicBezTo>
                  <a:pt x="912613" y="27000"/>
                  <a:pt x="1098968" y="-16814"/>
                  <a:pt x="1228486" y="0"/>
                </a:cubicBezTo>
                <a:cubicBezTo>
                  <a:pt x="1358004" y="16814"/>
                  <a:pt x="1713786" y="2810"/>
                  <a:pt x="1869435" y="0"/>
                </a:cubicBezTo>
                <a:cubicBezTo>
                  <a:pt x="2025084" y="-2810"/>
                  <a:pt x="2429149" y="29720"/>
                  <a:pt x="2670621" y="0"/>
                </a:cubicBezTo>
                <a:cubicBezTo>
                  <a:pt x="2669572" y="272476"/>
                  <a:pt x="2648658" y="435927"/>
                  <a:pt x="2670621" y="584775"/>
                </a:cubicBezTo>
                <a:cubicBezTo>
                  <a:pt x="2488413" y="615318"/>
                  <a:pt x="2278309" y="607601"/>
                  <a:pt x="2056378" y="584775"/>
                </a:cubicBezTo>
                <a:cubicBezTo>
                  <a:pt x="1834447" y="561949"/>
                  <a:pt x="1713405" y="566508"/>
                  <a:pt x="1415429" y="584775"/>
                </a:cubicBezTo>
                <a:cubicBezTo>
                  <a:pt x="1117453" y="603042"/>
                  <a:pt x="1035128" y="557931"/>
                  <a:pt x="774480" y="584775"/>
                </a:cubicBezTo>
                <a:cubicBezTo>
                  <a:pt x="513832" y="611619"/>
                  <a:pt x="297563" y="607211"/>
                  <a:pt x="0" y="584775"/>
                </a:cubicBezTo>
                <a:cubicBezTo>
                  <a:pt x="-2543" y="397928"/>
                  <a:pt x="-18191" y="155725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70500016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800" b="1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points &gt;= 90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: return "A"</a:t>
            </a:r>
          </a:p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points &gt;= 80: return "B"</a:t>
            </a:r>
          </a:p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points &gt;= 70: return "C"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else: return "F" 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768B6FA-E627-B144-8287-84FE6EAF9DDC}"/>
              </a:ext>
            </a:extLst>
          </p:cNvPr>
          <p:cNvSpPr/>
          <p:nvPr/>
        </p:nvSpPr>
        <p:spPr>
          <a:xfrm>
            <a:off x="2014414" y="5741255"/>
            <a:ext cx="873953" cy="215444"/>
          </a:xfrm>
          <a:custGeom>
            <a:avLst/>
            <a:gdLst>
              <a:gd name="connsiteX0" fmla="*/ 0 w 873953"/>
              <a:gd name="connsiteY0" fmla="*/ 0 h 215444"/>
              <a:gd name="connsiteX1" fmla="*/ 428237 w 873953"/>
              <a:gd name="connsiteY1" fmla="*/ 0 h 215444"/>
              <a:gd name="connsiteX2" fmla="*/ 873953 w 873953"/>
              <a:gd name="connsiteY2" fmla="*/ 0 h 215444"/>
              <a:gd name="connsiteX3" fmla="*/ 873953 w 873953"/>
              <a:gd name="connsiteY3" fmla="*/ 215444 h 215444"/>
              <a:gd name="connsiteX4" fmla="*/ 463195 w 873953"/>
              <a:gd name="connsiteY4" fmla="*/ 215444 h 215444"/>
              <a:gd name="connsiteX5" fmla="*/ 0 w 873953"/>
              <a:gd name="connsiteY5" fmla="*/ 215444 h 215444"/>
              <a:gd name="connsiteX6" fmla="*/ 0 w 873953"/>
              <a:gd name="connsiteY6" fmla="*/ 0 h 21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3953" h="215444" fill="none" extrusionOk="0">
                <a:moveTo>
                  <a:pt x="0" y="0"/>
                </a:moveTo>
                <a:cubicBezTo>
                  <a:pt x="163182" y="18931"/>
                  <a:pt x="297316" y="-6110"/>
                  <a:pt x="428237" y="0"/>
                </a:cubicBezTo>
                <a:cubicBezTo>
                  <a:pt x="559158" y="6110"/>
                  <a:pt x="771163" y="14696"/>
                  <a:pt x="873953" y="0"/>
                </a:cubicBezTo>
                <a:cubicBezTo>
                  <a:pt x="866555" y="68452"/>
                  <a:pt x="875680" y="164936"/>
                  <a:pt x="873953" y="215444"/>
                </a:cubicBezTo>
                <a:cubicBezTo>
                  <a:pt x="728535" y="215675"/>
                  <a:pt x="545582" y="211054"/>
                  <a:pt x="463195" y="215444"/>
                </a:cubicBezTo>
                <a:cubicBezTo>
                  <a:pt x="380808" y="219834"/>
                  <a:pt x="207564" y="215358"/>
                  <a:pt x="0" y="215444"/>
                </a:cubicBezTo>
                <a:cubicBezTo>
                  <a:pt x="-557" y="146554"/>
                  <a:pt x="-2842" y="65021"/>
                  <a:pt x="0" y="0"/>
                </a:cubicBezTo>
                <a:close/>
              </a:path>
              <a:path w="873953" h="215444" stroke="0" extrusionOk="0">
                <a:moveTo>
                  <a:pt x="0" y="0"/>
                </a:moveTo>
                <a:cubicBezTo>
                  <a:pt x="94940" y="5826"/>
                  <a:pt x="256012" y="4935"/>
                  <a:pt x="428237" y="0"/>
                </a:cubicBezTo>
                <a:cubicBezTo>
                  <a:pt x="600462" y="-4935"/>
                  <a:pt x="683256" y="15469"/>
                  <a:pt x="873953" y="0"/>
                </a:cubicBezTo>
                <a:cubicBezTo>
                  <a:pt x="879005" y="69528"/>
                  <a:pt x="880851" y="169416"/>
                  <a:pt x="873953" y="215444"/>
                </a:cubicBezTo>
                <a:cubicBezTo>
                  <a:pt x="713582" y="209644"/>
                  <a:pt x="641262" y="223631"/>
                  <a:pt x="428237" y="215444"/>
                </a:cubicBezTo>
                <a:cubicBezTo>
                  <a:pt x="215212" y="207257"/>
                  <a:pt x="169193" y="212269"/>
                  <a:pt x="0" y="215444"/>
                </a:cubicBezTo>
                <a:cubicBezTo>
                  <a:pt x="5663" y="118010"/>
                  <a:pt x="-9032" y="84122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1046853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points : 75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577704F-3890-0641-BB6B-80702A1816A2}"/>
              </a:ext>
            </a:extLst>
          </p:cNvPr>
          <p:cNvSpPr/>
          <p:nvPr/>
        </p:nvSpPr>
        <p:spPr>
          <a:xfrm>
            <a:off x="217746" y="6417977"/>
            <a:ext cx="2670621" cy="584775"/>
          </a:xfrm>
          <a:custGeom>
            <a:avLst/>
            <a:gdLst>
              <a:gd name="connsiteX0" fmla="*/ 0 w 2670621"/>
              <a:gd name="connsiteY0" fmla="*/ 0 h 584775"/>
              <a:gd name="connsiteX1" fmla="*/ 614243 w 2670621"/>
              <a:gd name="connsiteY1" fmla="*/ 0 h 584775"/>
              <a:gd name="connsiteX2" fmla="*/ 1308604 w 2670621"/>
              <a:gd name="connsiteY2" fmla="*/ 0 h 584775"/>
              <a:gd name="connsiteX3" fmla="*/ 1976260 w 2670621"/>
              <a:gd name="connsiteY3" fmla="*/ 0 h 584775"/>
              <a:gd name="connsiteX4" fmla="*/ 2670621 w 2670621"/>
              <a:gd name="connsiteY4" fmla="*/ 0 h 584775"/>
              <a:gd name="connsiteX5" fmla="*/ 2670621 w 2670621"/>
              <a:gd name="connsiteY5" fmla="*/ 584775 h 584775"/>
              <a:gd name="connsiteX6" fmla="*/ 1949553 w 2670621"/>
              <a:gd name="connsiteY6" fmla="*/ 584775 h 584775"/>
              <a:gd name="connsiteX7" fmla="*/ 1255192 w 2670621"/>
              <a:gd name="connsiteY7" fmla="*/ 584775 h 584775"/>
              <a:gd name="connsiteX8" fmla="*/ 614243 w 2670621"/>
              <a:gd name="connsiteY8" fmla="*/ 584775 h 584775"/>
              <a:gd name="connsiteX9" fmla="*/ 0 w 2670621"/>
              <a:gd name="connsiteY9" fmla="*/ 584775 h 584775"/>
              <a:gd name="connsiteX10" fmla="*/ 0 w 2670621"/>
              <a:gd name="connsiteY10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70621" h="584775" fill="none" extrusionOk="0">
                <a:moveTo>
                  <a:pt x="0" y="0"/>
                </a:moveTo>
                <a:cubicBezTo>
                  <a:pt x="159021" y="-16032"/>
                  <a:pt x="366338" y="13979"/>
                  <a:pt x="614243" y="0"/>
                </a:cubicBezTo>
                <a:cubicBezTo>
                  <a:pt x="862148" y="-13979"/>
                  <a:pt x="1065867" y="-27621"/>
                  <a:pt x="1308604" y="0"/>
                </a:cubicBezTo>
                <a:cubicBezTo>
                  <a:pt x="1551341" y="27621"/>
                  <a:pt x="1685329" y="-31602"/>
                  <a:pt x="1976260" y="0"/>
                </a:cubicBezTo>
                <a:cubicBezTo>
                  <a:pt x="2267191" y="31602"/>
                  <a:pt x="2513827" y="12826"/>
                  <a:pt x="2670621" y="0"/>
                </a:cubicBezTo>
                <a:cubicBezTo>
                  <a:pt x="2665200" y="206765"/>
                  <a:pt x="2685655" y="377116"/>
                  <a:pt x="2670621" y="584775"/>
                </a:cubicBezTo>
                <a:cubicBezTo>
                  <a:pt x="2441744" y="615112"/>
                  <a:pt x="2138382" y="553569"/>
                  <a:pt x="1949553" y="584775"/>
                </a:cubicBezTo>
                <a:cubicBezTo>
                  <a:pt x="1760724" y="615981"/>
                  <a:pt x="1407649" y="598878"/>
                  <a:pt x="1255192" y="584775"/>
                </a:cubicBezTo>
                <a:cubicBezTo>
                  <a:pt x="1102735" y="570672"/>
                  <a:pt x="894428" y="600169"/>
                  <a:pt x="614243" y="584775"/>
                </a:cubicBezTo>
                <a:cubicBezTo>
                  <a:pt x="334058" y="569381"/>
                  <a:pt x="142015" y="614773"/>
                  <a:pt x="0" y="584775"/>
                </a:cubicBezTo>
                <a:cubicBezTo>
                  <a:pt x="-15577" y="464410"/>
                  <a:pt x="-24350" y="129258"/>
                  <a:pt x="0" y="0"/>
                </a:cubicBezTo>
                <a:close/>
              </a:path>
              <a:path w="2670621" h="584775" stroke="0" extrusionOk="0">
                <a:moveTo>
                  <a:pt x="0" y="0"/>
                </a:moveTo>
                <a:cubicBezTo>
                  <a:pt x="199699" y="17730"/>
                  <a:pt x="340427" y="7318"/>
                  <a:pt x="667655" y="0"/>
                </a:cubicBezTo>
                <a:cubicBezTo>
                  <a:pt x="994884" y="-7318"/>
                  <a:pt x="1051547" y="14856"/>
                  <a:pt x="1335311" y="0"/>
                </a:cubicBezTo>
                <a:cubicBezTo>
                  <a:pt x="1619075" y="-14856"/>
                  <a:pt x="1836738" y="-19119"/>
                  <a:pt x="2029672" y="0"/>
                </a:cubicBezTo>
                <a:cubicBezTo>
                  <a:pt x="2222606" y="19119"/>
                  <a:pt x="2436353" y="19589"/>
                  <a:pt x="2670621" y="0"/>
                </a:cubicBezTo>
                <a:cubicBezTo>
                  <a:pt x="2648426" y="229925"/>
                  <a:pt x="2695692" y="329837"/>
                  <a:pt x="2670621" y="584775"/>
                </a:cubicBezTo>
                <a:cubicBezTo>
                  <a:pt x="2440602" y="574729"/>
                  <a:pt x="2293988" y="619548"/>
                  <a:pt x="1949553" y="584775"/>
                </a:cubicBezTo>
                <a:cubicBezTo>
                  <a:pt x="1605118" y="550002"/>
                  <a:pt x="1542492" y="577110"/>
                  <a:pt x="1362017" y="584775"/>
                </a:cubicBezTo>
                <a:cubicBezTo>
                  <a:pt x="1181542" y="592440"/>
                  <a:pt x="1005972" y="612460"/>
                  <a:pt x="774480" y="584775"/>
                </a:cubicBezTo>
                <a:cubicBezTo>
                  <a:pt x="542988" y="557090"/>
                  <a:pt x="330502" y="556040"/>
                  <a:pt x="0" y="584775"/>
                </a:cubicBezTo>
                <a:cubicBezTo>
                  <a:pt x="-28272" y="330832"/>
                  <a:pt x="22601" y="117575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10183803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800" b="1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: return "A"</a:t>
            </a:r>
          </a:p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points &gt;= 80: return "B"</a:t>
            </a:r>
          </a:p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points &gt;= 70: return "C"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else: return "F" 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54CB63C-54FC-E34B-9D32-F00DED6C3653}"/>
              </a:ext>
            </a:extLst>
          </p:cNvPr>
          <p:cNvSpPr/>
          <p:nvPr/>
        </p:nvSpPr>
        <p:spPr>
          <a:xfrm>
            <a:off x="2017084" y="6417977"/>
            <a:ext cx="873953" cy="215444"/>
          </a:xfrm>
          <a:custGeom>
            <a:avLst/>
            <a:gdLst>
              <a:gd name="connsiteX0" fmla="*/ 0 w 873953"/>
              <a:gd name="connsiteY0" fmla="*/ 0 h 215444"/>
              <a:gd name="connsiteX1" fmla="*/ 436977 w 873953"/>
              <a:gd name="connsiteY1" fmla="*/ 0 h 215444"/>
              <a:gd name="connsiteX2" fmla="*/ 873953 w 873953"/>
              <a:gd name="connsiteY2" fmla="*/ 0 h 215444"/>
              <a:gd name="connsiteX3" fmla="*/ 873953 w 873953"/>
              <a:gd name="connsiteY3" fmla="*/ 215444 h 215444"/>
              <a:gd name="connsiteX4" fmla="*/ 428237 w 873953"/>
              <a:gd name="connsiteY4" fmla="*/ 215444 h 215444"/>
              <a:gd name="connsiteX5" fmla="*/ 0 w 873953"/>
              <a:gd name="connsiteY5" fmla="*/ 215444 h 215444"/>
              <a:gd name="connsiteX6" fmla="*/ 0 w 873953"/>
              <a:gd name="connsiteY6" fmla="*/ 0 h 21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3953" h="215444" fill="none" extrusionOk="0">
                <a:moveTo>
                  <a:pt x="0" y="0"/>
                </a:moveTo>
                <a:cubicBezTo>
                  <a:pt x="156962" y="-12862"/>
                  <a:pt x="223041" y="-13669"/>
                  <a:pt x="436977" y="0"/>
                </a:cubicBezTo>
                <a:cubicBezTo>
                  <a:pt x="650913" y="13669"/>
                  <a:pt x="664580" y="14842"/>
                  <a:pt x="873953" y="0"/>
                </a:cubicBezTo>
                <a:cubicBezTo>
                  <a:pt x="879427" y="58171"/>
                  <a:pt x="863763" y="129746"/>
                  <a:pt x="873953" y="215444"/>
                </a:cubicBezTo>
                <a:cubicBezTo>
                  <a:pt x="753285" y="222337"/>
                  <a:pt x="568423" y="204735"/>
                  <a:pt x="428237" y="215444"/>
                </a:cubicBezTo>
                <a:cubicBezTo>
                  <a:pt x="288051" y="226153"/>
                  <a:pt x="179851" y="235944"/>
                  <a:pt x="0" y="215444"/>
                </a:cubicBezTo>
                <a:cubicBezTo>
                  <a:pt x="-2092" y="151803"/>
                  <a:pt x="-2867" y="70016"/>
                  <a:pt x="0" y="0"/>
                </a:cubicBezTo>
                <a:close/>
              </a:path>
              <a:path w="873953" h="215444" stroke="0" extrusionOk="0">
                <a:moveTo>
                  <a:pt x="0" y="0"/>
                </a:moveTo>
                <a:cubicBezTo>
                  <a:pt x="101306" y="3545"/>
                  <a:pt x="323698" y="7687"/>
                  <a:pt x="445716" y="0"/>
                </a:cubicBezTo>
                <a:cubicBezTo>
                  <a:pt x="567734" y="-7687"/>
                  <a:pt x="768247" y="-18162"/>
                  <a:pt x="873953" y="0"/>
                </a:cubicBezTo>
                <a:cubicBezTo>
                  <a:pt x="868599" y="93918"/>
                  <a:pt x="875467" y="107975"/>
                  <a:pt x="873953" y="215444"/>
                </a:cubicBezTo>
                <a:cubicBezTo>
                  <a:pt x="742177" y="225883"/>
                  <a:pt x="597656" y="201024"/>
                  <a:pt x="445716" y="215444"/>
                </a:cubicBezTo>
                <a:cubicBezTo>
                  <a:pt x="293776" y="229864"/>
                  <a:pt x="109972" y="201556"/>
                  <a:pt x="0" y="215444"/>
                </a:cubicBezTo>
                <a:cubicBezTo>
                  <a:pt x="-4684" y="139029"/>
                  <a:pt x="3841" y="78761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00330382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points : 75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8D4BE7B-7BBE-A941-BE71-99793B60C07A}"/>
              </a:ext>
            </a:extLst>
          </p:cNvPr>
          <p:cNvSpPr/>
          <p:nvPr/>
        </p:nvSpPr>
        <p:spPr>
          <a:xfrm>
            <a:off x="217746" y="7087727"/>
            <a:ext cx="2670621" cy="584775"/>
          </a:xfrm>
          <a:custGeom>
            <a:avLst/>
            <a:gdLst>
              <a:gd name="connsiteX0" fmla="*/ 0 w 2670621"/>
              <a:gd name="connsiteY0" fmla="*/ 0 h 584775"/>
              <a:gd name="connsiteX1" fmla="*/ 694361 w 2670621"/>
              <a:gd name="connsiteY1" fmla="*/ 0 h 584775"/>
              <a:gd name="connsiteX2" fmla="*/ 1415429 w 2670621"/>
              <a:gd name="connsiteY2" fmla="*/ 0 h 584775"/>
              <a:gd name="connsiteX3" fmla="*/ 2083084 w 2670621"/>
              <a:gd name="connsiteY3" fmla="*/ 0 h 584775"/>
              <a:gd name="connsiteX4" fmla="*/ 2670621 w 2670621"/>
              <a:gd name="connsiteY4" fmla="*/ 0 h 584775"/>
              <a:gd name="connsiteX5" fmla="*/ 2670621 w 2670621"/>
              <a:gd name="connsiteY5" fmla="*/ 584775 h 584775"/>
              <a:gd name="connsiteX6" fmla="*/ 1949553 w 2670621"/>
              <a:gd name="connsiteY6" fmla="*/ 584775 h 584775"/>
              <a:gd name="connsiteX7" fmla="*/ 1228486 w 2670621"/>
              <a:gd name="connsiteY7" fmla="*/ 584775 h 584775"/>
              <a:gd name="connsiteX8" fmla="*/ 0 w 2670621"/>
              <a:gd name="connsiteY8" fmla="*/ 584775 h 584775"/>
              <a:gd name="connsiteX9" fmla="*/ 0 w 2670621"/>
              <a:gd name="connsiteY9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70621" h="584775" fill="none" extrusionOk="0">
                <a:moveTo>
                  <a:pt x="0" y="0"/>
                </a:moveTo>
                <a:cubicBezTo>
                  <a:pt x="303741" y="-1785"/>
                  <a:pt x="495607" y="-18276"/>
                  <a:pt x="694361" y="0"/>
                </a:cubicBezTo>
                <a:cubicBezTo>
                  <a:pt x="893115" y="18276"/>
                  <a:pt x="1095097" y="25179"/>
                  <a:pt x="1415429" y="0"/>
                </a:cubicBezTo>
                <a:cubicBezTo>
                  <a:pt x="1735761" y="-25179"/>
                  <a:pt x="1919412" y="1508"/>
                  <a:pt x="2083084" y="0"/>
                </a:cubicBezTo>
                <a:cubicBezTo>
                  <a:pt x="2246756" y="-1508"/>
                  <a:pt x="2538810" y="-10006"/>
                  <a:pt x="2670621" y="0"/>
                </a:cubicBezTo>
                <a:cubicBezTo>
                  <a:pt x="2647895" y="193309"/>
                  <a:pt x="2653076" y="380228"/>
                  <a:pt x="2670621" y="584775"/>
                </a:cubicBezTo>
                <a:cubicBezTo>
                  <a:pt x="2311675" y="552292"/>
                  <a:pt x="2305248" y="562442"/>
                  <a:pt x="1949553" y="584775"/>
                </a:cubicBezTo>
                <a:cubicBezTo>
                  <a:pt x="1593858" y="607108"/>
                  <a:pt x="1476741" y="617152"/>
                  <a:pt x="1228486" y="584775"/>
                </a:cubicBezTo>
                <a:cubicBezTo>
                  <a:pt x="980231" y="552398"/>
                  <a:pt x="261718" y="566819"/>
                  <a:pt x="0" y="584775"/>
                </a:cubicBezTo>
                <a:cubicBezTo>
                  <a:pt x="3174" y="399575"/>
                  <a:pt x="772" y="245154"/>
                  <a:pt x="0" y="0"/>
                </a:cubicBezTo>
                <a:close/>
              </a:path>
              <a:path w="2670621" h="584775" stroke="0" extrusionOk="0">
                <a:moveTo>
                  <a:pt x="0" y="0"/>
                </a:moveTo>
                <a:cubicBezTo>
                  <a:pt x="187881" y="-32858"/>
                  <a:pt x="367736" y="33753"/>
                  <a:pt x="721068" y="0"/>
                </a:cubicBezTo>
                <a:cubicBezTo>
                  <a:pt x="1074400" y="-33753"/>
                  <a:pt x="1093157" y="-5741"/>
                  <a:pt x="1388723" y="0"/>
                </a:cubicBezTo>
                <a:cubicBezTo>
                  <a:pt x="1684290" y="5741"/>
                  <a:pt x="1888195" y="6939"/>
                  <a:pt x="2056378" y="0"/>
                </a:cubicBezTo>
                <a:cubicBezTo>
                  <a:pt x="2224561" y="-6939"/>
                  <a:pt x="2460138" y="-29400"/>
                  <a:pt x="2670621" y="0"/>
                </a:cubicBezTo>
                <a:cubicBezTo>
                  <a:pt x="2665535" y="164257"/>
                  <a:pt x="2696763" y="464047"/>
                  <a:pt x="2670621" y="584775"/>
                </a:cubicBezTo>
                <a:cubicBezTo>
                  <a:pt x="2446033" y="613648"/>
                  <a:pt x="2244523" y="598779"/>
                  <a:pt x="2083084" y="584775"/>
                </a:cubicBezTo>
                <a:cubicBezTo>
                  <a:pt x="1921645" y="570771"/>
                  <a:pt x="1692203" y="559476"/>
                  <a:pt x="1442135" y="584775"/>
                </a:cubicBezTo>
                <a:cubicBezTo>
                  <a:pt x="1192067" y="610074"/>
                  <a:pt x="997710" y="556286"/>
                  <a:pt x="801186" y="584775"/>
                </a:cubicBezTo>
                <a:cubicBezTo>
                  <a:pt x="604662" y="613264"/>
                  <a:pt x="198333" y="578627"/>
                  <a:pt x="0" y="584775"/>
                </a:cubicBezTo>
                <a:cubicBezTo>
                  <a:pt x="1850" y="374972"/>
                  <a:pt x="18763" y="157790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428657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05A28A2-0ED1-8647-9EC4-BA3C66E2963E}"/>
              </a:ext>
            </a:extLst>
          </p:cNvPr>
          <p:cNvSpPr/>
          <p:nvPr/>
        </p:nvSpPr>
        <p:spPr>
          <a:xfrm>
            <a:off x="2014413" y="7087727"/>
            <a:ext cx="873953" cy="215444"/>
          </a:xfrm>
          <a:custGeom>
            <a:avLst/>
            <a:gdLst>
              <a:gd name="connsiteX0" fmla="*/ 0 w 873953"/>
              <a:gd name="connsiteY0" fmla="*/ 0 h 215444"/>
              <a:gd name="connsiteX1" fmla="*/ 428237 w 873953"/>
              <a:gd name="connsiteY1" fmla="*/ 0 h 215444"/>
              <a:gd name="connsiteX2" fmla="*/ 873953 w 873953"/>
              <a:gd name="connsiteY2" fmla="*/ 0 h 215444"/>
              <a:gd name="connsiteX3" fmla="*/ 873953 w 873953"/>
              <a:gd name="connsiteY3" fmla="*/ 215444 h 215444"/>
              <a:gd name="connsiteX4" fmla="*/ 454456 w 873953"/>
              <a:gd name="connsiteY4" fmla="*/ 215444 h 215444"/>
              <a:gd name="connsiteX5" fmla="*/ 0 w 873953"/>
              <a:gd name="connsiteY5" fmla="*/ 215444 h 215444"/>
              <a:gd name="connsiteX6" fmla="*/ 0 w 873953"/>
              <a:gd name="connsiteY6" fmla="*/ 0 h 21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3953" h="215444" fill="none" extrusionOk="0">
                <a:moveTo>
                  <a:pt x="0" y="0"/>
                </a:moveTo>
                <a:cubicBezTo>
                  <a:pt x="124753" y="12932"/>
                  <a:pt x="234953" y="20429"/>
                  <a:pt x="428237" y="0"/>
                </a:cubicBezTo>
                <a:cubicBezTo>
                  <a:pt x="621521" y="-20429"/>
                  <a:pt x="740987" y="16010"/>
                  <a:pt x="873953" y="0"/>
                </a:cubicBezTo>
                <a:cubicBezTo>
                  <a:pt x="875393" y="70009"/>
                  <a:pt x="866573" y="139121"/>
                  <a:pt x="873953" y="215444"/>
                </a:cubicBezTo>
                <a:cubicBezTo>
                  <a:pt x="748858" y="213663"/>
                  <a:pt x="638997" y="223232"/>
                  <a:pt x="454456" y="215444"/>
                </a:cubicBezTo>
                <a:cubicBezTo>
                  <a:pt x="269915" y="207656"/>
                  <a:pt x="177758" y="213072"/>
                  <a:pt x="0" y="215444"/>
                </a:cubicBezTo>
                <a:cubicBezTo>
                  <a:pt x="-88" y="163320"/>
                  <a:pt x="10716" y="76557"/>
                  <a:pt x="0" y="0"/>
                </a:cubicBezTo>
                <a:close/>
              </a:path>
              <a:path w="873953" h="215444" stroke="0" extrusionOk="0">
                <a:moveTo>
                  <a:pt x="0" y="0"/>
                </a:moveTo>
                <a:cubicBezTo>
                  <a:pt x="144779" y="3802"/>
                  <a:pt x="266934" y="5203"/>
                  <a:pt x="428237" y="0"/>
                </a:cubicBezTo>
                <a:cubicBezTo>
                  <a:pt x="589540" y="-5203"/>
                  <a:pt x="661713" y="-21578"/>
                  <a:pt x="873953" y="0"/>
                </a:cubicBezTo>
                <a:cubicBezTo>
                  <a:pt x="880089" y="52604"/>
                  <a:pt x="884681" y="136549"/>
                  <a:pt x="873953" y="215444"/>
                </a:cubicBezTo>
                <a:cubicBezTo>
                  <a:pt x="786816" y="212737"/>
                  <a:pt x="661376" y="230411"/>
                  <a:pt x="463195" y="215444"/>
                </a:cubicBezTo>
                <a:cubicBezTo>
                  <a:pt x="265014" y="200477"/>
                  <a:pt x="155228" y="237295"/>
                  <a:pt x="0" y="215444"/>
                </a:cubicBezTo>
                <a:cubicBezTo>
                  <a:pt x="-3377" y="123624"/>
                  <a:pt x="8562" y="106898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38869772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points : 75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36E2965-3EB9-694D-B61C-7457BB4E9C82}"/>
              </a:ext>
            </a:extLst>
          </p:cNvPr>
          <p:cNvSpPr/>
          <p:nvPr/>
        </p:nvSpPr>
        <p:spPr>
          <a:xfrm>
            <a:off x="217746" y="7730582"/>
            <a:ext cx="2670620" cy="584775"/>
          </a:xfrm>
          <a:custGeom>
            <a:avLst/>
            <a:gdLst>
              <a:gd name="connsiteX0" fmla="*/ 0 w 2670620"/>
              <a:gd name="connsiteY0" fmla="*/ 0 h 584775"/>
              <a:gd name="connsiteX1" fmla="*/ 694361 w 2670620"/>
              <a:gd name="connsiteY1" fmla="*/ 0 h 584775"/>
              <a:gd name="connsiteX2" fmla="*/ 1335310 w 2670620"/>
              <a:gd name="connsiteY2" fmla="*/ 0 h 584775"/>
              <a:gd name="connsiteX3" fmla="*/ 2029671 w 2670620"/>
              <a:gd name="connsiteY3" fmla="*/ 0 h 584775"/>
              <a:gd name="connsiteX4" fmla="*/ 2670620 w 2670620"/>
              <a:gd name="connsiteY4" fmla="*/ 0 h 584775"/>
              <a:gd name="connsiteX5" fmla="*/ 2670620 w 2670620"/>
              <a:gd name="connsiteY5" fmla="*/ 584775 h 584775"/>
              <a:gd name="connsiteX6" fmla="*/ 2029671 w 2670620"/>
              <a:gd name="connsiteY6" fmla="*/ 584775 h 584775"/>
              <a:gd name="connsiteX7" fmla="*/ 1308604 w 2670620"/>
              <a:gd name="connsiteY7" fmla="*/ 584775 h 584775"/>
              <a:gd name="connsiteX8" fmla="*/ 721067 w 2670620"/>
              <a:gd name="connsiteY8" fmla="*/ 584775 h 584775"/>
              <a:gd name="connsiteX9" fmla="*/ 0 w 2670620"/>
              <a:gd name="connsiteY9" fmla="*/ 584775 h 584775"/>
              <a:gd name="connsiteX10" fmla="*/ 0 w 2670620"/>
              <a:gd name="connsiteY10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70620" h="584775" fill="none" extrusionOk="0">
                <a:moveTo>
                  <a:pt x="0" y="0"/>
                </a:moveTo>
                <a:cubicBezTo>
                  <a:pt x="219790" y="12344"/>
                  <a:pt x="439116" y="-30588"/>
                  <a:pt x="694361" y="0"/>
                </a:cubicBezTo>
                <a:cubicBezTo>
                  <a:pt x="949606" y="30588"/>
                  <a:pt x="1058670" y="22873"/>
                  <a:pt x="1335310" y="0"/>
                </a:cubicBezTo>
                <a:cubicBezTo>
                  <a:pt x="1611950" y="-22873"/>
                  <a:pt x="1764209" y="-22518"/>
                  <a:pt x="2029671" y="0"/>
                </a:cubicBezTo>
                <a:cubicBezTo>
                  <a:pt x="2295133" y="22518"/>
                  <a:pt x="2492740" y="14018"/>
                  <a:pt x="2670620" y="0"/>
                </a:cubicBezTo>
                <a:cubicBezTo>
                  <a:pt x="2673003" y="243176"/>
                  <a:pt x="2661850" y="294198"/>
                  <a:pt x="2670620" y="584775"/>
                </a:cubicBezTo>
                <a:cubicBezTo>
                  <a:pt x="2531693" y="592160"/>
                  <a:pt x="2289829" y="574082"/>
                  <a:pt x="2029671" y="584775"/>
                </a:cubicBezTo>
                <a:cubicBezTo>
                  <a:pt x="1769513" y="595468"/>
                  <a:pt x="1655745" y="600405"/>
                  <a:pt x="1308604" y="584775"/>
                </a:cubicBezTo>
                <a:cubicBezTo>
                  <a:pt x="961463" y="569145"/>
                  <a:pt x="988281" y="576385"/>
                  <a:pt x="721067" y="584775"/>
                </a:cubicBezTo>
                <a:cubicBezTo>
                  <a:pt x="453853" y="593165"/>
                  <a:pt x="274282" y="602384"/>
                  <a:pt x="0" y="584775"/>
                </a:cubicBezTo>
                <a:cubicBezTo>
                  <a:pt x="-15090" y="398927"/>
                  <a:pt x="-3791" y="241879"/>
                  <a:pt x="0" y="0"/>
                </a:cubicBezTo>
                <a:close/>
              </a:path>
              <a:path w="2670620" h="584775" stroke="0" extrusionOk="0">
                <a:moveTo>
                  <a:pt x="0" y="0"/>
                </a:moveTo>
                <a:cubicBezTo>
                  <a:pt x="180797" y="-25657"/>
                  <a:pt x="462438" y="24959"/>
                  <a:pt x="667655" y="0"/>
                </a:cubicBezTo>
                <a:cubicBezTo>
                  <a:pt x="872873" y="-24959"/>
                  <a:pt x="999470" y="6911"/>
                  <a:pt x="1281898" y="0"/>
                </a:cubicBezTo>
                <a:cubicBezTo>
                  <a:pt x="1564326" y="-6911"/>
                  <a:pt x="1770580" y="15495"/>
                  <a:pt x="1976259" y="0"/>
                </a:cubicBezTo>
                <a:cubicBezTo>
                  <a:pt x="2181938" y="-15495"/>
                  <a:pt x="2448499" y="-14105"/>
                  <a:pt x="2670620" y="0"/>
                </a:cubicBezTo>
                <a:cubicBezTo>
                  <a:pt x="2660077" y="194689"/>
                  <a:pt x="2680112" y="335378"/>
                  <a:pt x="2670620" y="584775"/>
                </a:cubicBezTo>
                <a:cubicBezTo>
                  <a:pt x="2506464" y="599999"/>
                  <a:pt x="2317880" y="617111"/>
                  <a:pt x="2002965" y="584775"/>
                </a:cubicBezTo>
                <a:cubicBezTo>
                  <a:pt x="1688051" y="552439"/>
                  <a:pt x="1488759" y="599127"/>
                  <a:pt x="1308604" y="584775"/>
                </a:cubicBezTo>
                <a:cubicBezTo>
                  <a:pt x="1128449" y="570423"/>
                  <a:pt x="978787" y="590816"/>
                  <a:pt x="694361" y="584775"/>
                </a:cubicBezTo>
                <a:cubicBezTo>
                  <a:pt x="409935" y="578734"/>
                  <a:pt x="184490" y="559682"/>
                  <a:pt x="0" y="584775"/>
                </a:cubicBezTo>
                <a:cubicBezTo>
                  <a:pt x="15179" y="376286"/>
                  <a:pt x="17050" y="146163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20487481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B8B02D4-D89F-AF4C-A92B-8328E457EFE6}"/>
              </a:ext>
            </a:extLst>
          </p:cNvPr>
          <p:cNvSpPr/>
          <p:nvPr/>
        </p:nvSpPr>
        <p:spPr>
          <a:xfrm>
            <a:off x="2014412" y="7730582"/>
            <a:ext cx="873953" cy="215444"/>
          </a:xfrm>
          <a:custGeom>
            <a:avLst/>
            <a:gdLst>
              <a:gd name="connsiteX0" fmla="*/ 0 w 873953"/>
              <a:gd name="connsiteY0" fmla="*/ 0 h 215444"/>
              <a:gd name="connsiteX1" fmla="*/ 445716 w 873953"/>
              <a:gd name="connsiteY1" fmla="*/ 0 h 215444"/>
              <a:gd name="connsiteX2" fmla="*/ 873953 w 873953"/>
              <a:gd name="connsiteY2" fmla="*/ 0 h 215444"/>
              <a:gd name="connsiteX3" fmla="*/ 873953 w 873953"/>
              <a:gd name="connsiteY3" fmla="*/ 215444 h 215444"/>
              <a:gd name="connsiteX4" fmla="*/ 436977 w 873953"/>
              <a:gd name="connsiteY4" fmla="*/ 215444 h 215444"/>
              <a:gd name="connsiteX5" fmla="*/ 0 w 873953"/>
              <a:gd name="connsiteY5" fmla="*/ 215444 h 215444"/>
              <a:gd name="connsiteX6" fmla="*/ 0 w 873953"/>
              <a:gd name="connsiteY6" fmla="*/ 0 h 21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3953" h="215444" fill="none" extrusionOk="0">
                <a:moveTo>
                  <a:pt x="0" y="0"/>
                </a:moveTo>
                <a:cubicBezTo>
                  <a:pt x="158102" y="18352"/>
                  <a:pt x="277329" y="-441"/>
                  <a:pt x="445716" y="0"/>
                </a:cubicBezTo>
                <a:cubicBezTo>
                  <a:pt x="614103" y="441"/>
                  <a:pt x="700360" y="-5099"/>
                  <a:pt x="873953" y="0"/>
                </a:cubicBezTo>
                <a:cubicBezTo>
                  <a:pt x="871764" y="75748"/>
                  <a:pt x="870908" y="161371"/>
                  <a:pt x="873953" y="215444"/>
                </a:cubicBezTo>
                <a:cubicBezTo>
                  <a:pt x="711795" y="199761"/>
                  <a:pt x="588434" y="230539"/>
                  <a:pt x="436977" y="215444"/>
                </a:cubicBezTo>
                <a:cubicBezTo>
                  <a:pt x="285520" y="200349"/>
                  <a:pt x="108167" y="198091"/>
                  <a:pt x="0" y="215444"/>
                </a:cubicBezTo>
                <a:cubicBezTo>
                  <a:pt x="8361" y="120385"/>
                  <a:pt x="2306" y="44754"/>
                  <a:pt x="0" y="0"/>
                </a:cubicBezTo>
                <a:close/>
              </a:path>
              <a:path w="873953" h="215444" stroke="0" extrusionOk="0">
                <a:moveTo>
                  <a:pt x="0" y="0"/>
                </a:moveTo>
                <a:cubicBezTo>
                  <a:pt x="121530" y="12975"/>
                  <a:pt x="305108" y="-12540"/>
                  <a:pt x="410758" y="0"/>
                </a:cubicBezTo>
                <a:cubicBezTo>
                  <a:pt x="516408" y="12540"/>
                  <a:pt x="694344" y="-22345"/>
                  <a:pt x="873953" y="0"/>
                </a:cubicBezTo>
                <a:cubicBezTo>
                  <a:pt x="876328" y="89769"/>
                  <a:pt x="870747" y="163811"/>
                  <a:pt x="873953" y="215444"/>
                </a:cubicBezTo>
                <a:cubicBezTo>
                  <a:pt x="782606" y="236269"/>
                  <a:pt x="642546" y="202512"/>
                  <a:pt x="428237" y="215444"/>
                </a:cubicBezTo>
                <a:cubicBezTo>
                  <a:pt x="213928" y="228376"/>
                  <a:pt x="167507" y="218385"/>
                  <a:pt x="0" y="215444"/>
                </a:cubicBezTo>
                <a:cubicBezTo>
                  <a:pt x="10710" y="165714"/>
                  <a:pt x="3443" y="81089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61633314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points : 75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37646CD-8598-BF4A-9535-B4948701C984}"/>
              </a:ext>
            </a:extLst>
          </p:cNvPr>
          <p:cNvSpPr/>
          <p:nvPr/>
        </p:nvSpPr>
        <p:spPr>
          <a:xfrm>
            <a:off x="217746" y="8450380"/>
            <a:ext cx="2670619" cy="215444"/>
          </a:xfrm>
          <a:custGeom>
            <a:avLst/>
            <a:gdLst>
              <a:gd name="connsiteX0" fmla="*/ 0 w 2670619"/>
              <a:gd name="connsiteY0" fmla="*/ 0 h 215444"/>
              <a:gd name="connsiteX1" fmla="*/ 694361 w 2670619"/>
              <a:gd name="connsiteY1" fmla="*/ 0 h 215444"/>
              <a:gd name="connsiteX2" fmla="*/ 1308603 w 2670619"/>
              <a:gd name="connsiteY2" fmla="*/ 0 h 215444"/>
              <a:gd name="connsiteX3" fmla="*/ 2029670 w 2670619"/>
              <a:gd name="connsiteY3" fmla="*/ 0 h 215444"/>
              <a:gd name="connsiteX4" fmla="*/ 2670619 w 2670619"/>
              <a:gd name="connsiteY4" fmla="*/ 0 h 215444"/>
              <a:gd name="connsiteX5" fmla="*/ 2670619 w 2670619"/>
              <a:gd name="connsiteY5" fmla="*/ 215444 h 215444"/>
              <a:gd name="connsiteX6" fmla="*/ 1976258 w 2670619"/>
              <a:gd name="connsiteY6" fmla="*/ 215444 h 215444"/>
              <a:gd name="connsiteX7" fmla="*/ 1308603 w 2670619"/>
              <a:gd name="connsiteY7" fmla="*/ 215444 h 215444"/>
              <a:gd name="connsiteX8" fmla="*/ 694361 w 2670619"/>
              <a:gd name="connsiteY8" fmla="*/ 215444 h 215444"/>
              <a:gd name="connsiteX9" fmla="*/ 0 w 2670619"/>
              <a:gd name="connsiteY9" fmla="*/ 215444 h 215444"/>
              <a:gd name="connsiteX10" fmla="*/ 0 w 2670619"/>
              <a:gd name="connsiteY10" fmla="*/ 0 h 21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70619" h="215444" fill="none" extrusionOk="0">
                <a:moveTo>
                  <a:pt x="0" y="0"/>
                </a:moveTo>
                <a:cubicBezTo>
                  <a:pt x="337200" y="21056"/>
                  <a:pt x="492277" y="1582"/>
                  <a:pt x="694361" y="0"/>
                </a:cubicBezTo>
                <a:cubicBezTo>
                  <a:pt x="896445" y="-1582"/>
                  <a:pt x="1101506" y="28667"/>
                  <a:pt x="1308603" y="0"/>
                </a:cubicBezTo>
                <a:cubicBezTo>
                  <a:pt x="1515700" y="-28667"/>
                  <a:pt x="1687248" y="-10238"/>
                  <a:pt x="2029670" y="0"/>
                </a:cubicBezTo>
                <a:cubicBezTo>
                  <a:pt x="2372092" y="10238"/>
                  <a:pt x="2519835" y="-4290"/>
                  <a:pt x="2670619" y="0"/>
                </a:cubicBezTo>
                <a:cubicBezTo>
                  <a:pt x="2674413" y="90650"/>
                  <a:pt x="2677164" y="143559"/>
                  <a:pt x="2670619" y="215444"/>
                </a:cubicBezTo>
                <a:cubicBezTo>
                  <a:pt x="2460297" y="227288"/>
                  <a:pt x="2263889" y="238681"/>
                  <a:pt x="1976258" y="215444"/>
                </a:cubicBezTo>
                <a:cubicBezTo>
                  <a:pt x="1688627" y="192207"/>
                  <a:pt x="1557705" y="234625"/>
                  <a:pt x="1308603" y="215444"/>
                </a:cubicBezTo>
                <a:cubicBezTo>
                  <a:pt x="1059502" y="196263"/>
                  <a:pt x="870073" y="244129"/>
                  <a:pt x="694361" y="215444"/>
                </a:cubicBezTo>
                <a:cubicBezTo>
                  <a:pt x="518649" y="186759"/>
                  <a:pt x="303693" y="239406"/>
                  <a:pt x="0" y="215444"/>
                </a:cubicBezTo>
                <a:cubicBezTo>
                  <a:pt x="-2026" y="148107"/>
                  <a:pt x="4085" y="65240"/>
                  <a:pt x="0" y="0"/>
                </a:cubicBezTo>
                <a:close/>
              </a:path>
              <a:path w="2670619" h="215444" stroke="0" extrusionOk="0">
                <a:moveTo>
                  <a:pt x="0" y="0"/>
                </a:moveTo>
                <a:cubicBezTo>
                  <a:pt x="216624" y="-8773"/>
                  <a:pt x="375476" y="-2582"/>
                  <a:pt x="667655" y="0"/>
                </a:cubicBezTo>
                <a:cubicBezTo>
                  <a:pt x="959835" y="2582"/>
                  <a:pt x="1067330" y="-26057"/>
                  <a:pt x="1362016" y="0"/>
                </a:cubicBezTo>
                <a:cubicBezTo>
                  <a:pt x="1656702" y="26057"/>
                  <a:pt x="1784849" y="-16824"/>
                  <a:pt x="2002964" y="0"/>
                </a:cubicBezTo>
                <a:cubicBezTo>
                  <a:pt x="2221079" y="16824"/>
                  <a:pt x="2472695" y="-12937"/>
                  <a:pt x="2670619" y="0"/>
                </a:cubicBezTo>
                <a:cubicBezTo>
                  <a:pt x="2664770" y="82686"/>
                  <a:pt x="2672020" y="141549"/>
                  <a:pt x="2670619" y="215444"/>
                </a:cubicBezTo>
                <a:cubicBezTo>
                  <a:pt x="2530256" y="195189"/>
                  <a:pt x="2305178" y="186639"/>
                  <a:pt x="2083083" y="215444"/>
                </a:cubicBezTo>
                <a:cubicBezTo>
                  <a:pt x="1860988" y="244249"/>
                  <a:pt x="1544861" y="235999"/>
                  <a:pt x="1388722" y="215444"/>
                </a:cubicBezTo>
                <a:cubicBezTo>
                  <a:pt x="1232583" y="194889"/>
                  <a:pt x="1016466" y="205651"/>
                  <a:pt x="774480" y="215444"/>
                </a:cubicBezTo>
                <a:cubicBezTo>
                  <a:pt x="532494" y="225237"/>
                  <a:pt x="343146" y="244306"/>
                  <a:pt x="0" y="215444"/>
                </a:cubicBezTo>
                <a:cubicBezTo>
                  <a:pt x="-10620" y="161938"/>
                  <a:pt x="879" y="102834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22030579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return "C"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F90F096-FDE2-7943-A573-4C8E9A8CF341}"/>
              </a:ext>
            </a:extLst>
          </p:cNvPr>
          <p:cNvSpPr/>
          <p:nvPr/>
        </p:nvSpPr>
        <p:spPr>
          <a:xfrm>
            <a:off x="2014412" y="8450380"/>
            <a:ext cx="873953" cy="215444"/>
          </a:xfrm>
          <a:custGeom>
            <a:avLst/>
            <a:gdLst>
              <a:gd name="connsiteX0" fmla="*/ 0 w 873953"/>
              <a:gd name="connsiteY0" fmla="*/ 0 h 215444"/>
              <a:gd name="connsiteX1" fmla="*/ 410758 w 873953"/>
              <a:gd name="connsiteY1" fmla="*/ 0 h 215444"/>
              <a:gd name="connsiteX2" fmla="*/ 873953 w 873953"/>
              <a:gd name="connsiteY2" fmla="*/ 0 h 215444"/>
              <a:gd name="connsiteX3" fmla="*/ 873953 w 873953"/>
              <a:gd name="connsiteY3" fmla="*/ 215444 h 215444"/>
              <a:gd name="connsiteX4" fmla="*/ 436977 w 873953"/>
              <a:gd name="connsiteY4" fmla="*/ 215444 h 215444"/>
              <a:gd name="connsiteX5" fmla="*/ 0 w 873953"/>
              <a:gd name="connsiteY5" fmla="*/ 215444 h 215444"/>
              <a:gd name="connsiteX6" fmla="*/ 0 w 873953"/>
              <a:gd name="connsiteY6" fmla="*/ 0 h 21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3953" h="215444" fill="none" extrusionOk="0">
                <a:moveTo>
                  <a:pt x="0" y="0"/>
                </a:moveTo>
                <a:cubicBezTo>
                  <a:pt x="82285" y="-16926"/>
                  <a:pt x="245639" y="17556"/>
                  <a:pt x="410758" y="0"/>
                </a:cubicBezTo>
                <a:cubicBezTo>
                  <a:pt x="575877" y="-17556"/>
                  <a:pt x="696277" y="-17634"/>
                  <a:pt x="873953" y="0"/>
                </a:cubicBezTo>
                <a:cubicBezTo>
                  <a:pt x="882193" y="78470"/>
                  <a:pt x="882706" y="171636"/>
                  <a:pt x="873953" y="215444"/>
                </a:cubicBezTo>
                <a:cubicBezTo>
                  <a:pt x="662453" y="228214"/>
                  <a:pt x="591625" y="236511"/>
                  <a:pt x="436977" y="215444"/>
                </a:cubicBezTo>
                <a:cubicBezTo>
                  <a:pt x="282329" y="194377"/>
                  <a:pt x="87501" y="227721"/>
                  <a:pt x="0" y="215444"/>
                </a:cubicBezTo>
                <a:cubicBezTo>
                  <a:pt x="5684" y="156984"/>
                  <a:pt x="10332" y="89636"/>
                  <a:pt x="0" y="0"/>
                </a:cubicBezTo>
                <a:close/>
              </a:path>
              <a:path w="873953" h="215444" stroke="0" extrusionOk="0">
                <a:moveTo>
                  <a:pt x="0" y="0"/>
                </a:moveTo>
                <a:cubicBezTo>
                  <a:pt x="142538" y="-1377"/>
                  <a:pt x="243455" y="3289"/>
                  <a:pt x="410758" y="0"/>
                </a:cubicBezTo>
                <a:cubicBezTo>
                  <a:pt x="578061" y="-3289"/>
                  <a:pt x="768121" y="18640"/>
                  <a:pt x="873953" y="0"/>
                </a:cubicBezTo>
                <a:cubicBezTo>
                  <a:pt x="876137" y="71941"/>
                  <a:pt x="868924" y="118283"/>
                  <a:pt x="873953" y="215444"/>
                </a:cubicBezTo>
                <a:cubicBezTo>
                  <a:pt x="688545" y="210083"/>
                  <a:pt x="550188" y="198262"/>
                  <a:pt x="454456" y="215444"/>
                </a:cubicBezTo>
                <a:cubicBezTo>
                  <a:pt x="358724" y="232626"/>
                  <a:pt x="204925" y="237084"/>
                  <a:pt x="0" y="215444"/>
                </a:cubicBezTo>
                <a:cubicBezTo>
                  <a:pt x="-750" y="161557"/>
                  <a:pt x="5727" y="72294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7813318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points : 75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74BEFF6-07B7-0D4F-920A-8A8AAFA86EA8}"/>
              </a:ext>
            </a:extLst>
          </p:cNvPr>
          <p:cNvSpPr/>
          <p:nvPr/>
        </p:nvSpPr>
        <p:spPr>
          <a:xfrm>
            <a:off x="217746" y="8799626"/>
            <a:ext cx="1145391" cy="215444"/>
          </a:xfrm>
          <a:custGeom>
            <a:avLst/>
            <a:gdLst>
              <a:gd name="connsiteX0" fmla="*/ 0 w 1145391"/>
              <a:gd name="connsiteY0" fmla="*/ 0 h 215444"/>
              <a:gd name="connsiteX1" fmla="*/ 584149 w 1145391"/>
              <a:gd name="connsiteY1" fmla="*/ 0 h 215444"/>
              <a:gd name="connsiteX2" fmla="*/ 1145391 w 1145391"/>
              <a:gd name="connsiteY2" fmla="*/ 0 h 215444"/>
              <a:gd name="connsiteX3" fmla="*/ 1145391 w 1145391"/>
              <a:gd name="connsiteY3" fmla="*/ 215444 h 215444"/>
              <a:gd name="connsiteX4" fmla="*/ 595603 w 1145391"/>
              <a:gd name="connsiteY4" fmla="*/ 215444 h 215444"/>
              <a:gd name="connsiteX5" fmla="*/ 0 w 1145391"/>
              <a:gd name="connsiteY5" fmla="*/ 215444 h 215444"/>
              <a:gd name="connsiteX6" fmla="*/ 0 w 1145391"/>
              <a:gd name="connsiteY6" fmla="*/ 0 h 215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45391" h="215444" fill="none" extrusionOk="0">
                <a:moveTo>
                  <a:pt x="0" y="0"/>
                </a:moveTo>
                <a:cubicBezTo>
                  <a:pt x="237127" y="18477"/>
                  <a:pt x="333283" y="-6747"/>
                  <a:pt x="584149" y="0"/>
                </a:cubicBezTo>
                <a:cubicBezTo>
                  <a:pt x="835015" y="6747"/>
                  <a:pt x="986159" y="-6987"/>
                  <a:pt x="1145391" y="0"/>
                </a:cubicBezTo>
                <a:cubicBezTo>
                  <a:pt x="1148039" y="94984"/>
                  <a:pt x="1153266" y="153803"/>
                  <a:pt x="1145391" y="215444"/>
                </a:cubicBezTo>
                <a:cubicBezTo>
                  <a:pt x="879720" y="237599"/>
                  <a:pt x="812490" y="209061"/>
                  <a:pt x="595603" y="215444"/>
                </a:cubicBezTo>
                <a:cubicBezTo>
                  <a:pt x="378716" y="221827"/>
                  <a:pt x="158812" y="223904"/>
                  <a:pt x="0" y="215444"/>
                </a:cubicBezTo>
                <a:cubicBezTo>
                  <a:pt x="1692" y="153860"/>
                  <a:pt x="-7732" y="89394"/>
                  <a:pt x="0" y="0"/>
                </a:cubicBezTo>
                <a:close/>
              </a:path>
              <a:path w="1145391" h="215444" stroke="0" extrusionOk="0">
                <a:moveTo>
                  <a:pt x="0" y="0"/>
                </a:moveTo>
                <a:cubicBezTo>
                  <a:pt x="215075" y="6384"/>
                  <a:pt x="410810" y="-4706"/>
                  <a:pt x="538334" y="0"/>
                </a:cubicBezTo>
                <a:cubicBezTo>
                  <a:pt x="665858" y="4706"/>
                  <a:pt x="987577" y="-7389"/>
                  <a:pt x="1145391" y="0"/>
                </a:cubicBezTo>
                <a:cubicBezTo>
                  <a:pt x="1150073" y="69385"/>
                  <a:pt x="1148548" y="131293"/>
                  <a:pt x="1145391" y="215444"/>
                </a:cubicBezTo>
                <a:cubicBezTo>
                  <a:pt x="1006406" y="232380"/>
                  <a:pt x="793682" y="229821"/>
                  <a:pt x="572696" y="215444"/>
                </a:cubicBezTo>
                <a:cubicBezTo>
                  <a:pt x="351710" y="201067"/>
                  <a:pt x="137364" y="227377"/>
                  <a:pt x="0" y="215444"/>
                </a:cubicBezTo>
                <a:cubicBezTo>
                  <a:pt x="-2229" y="132884"/>
                  <a:pt x="-9846" y="104159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22126743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"C"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4B91396-4FC4-F344-95BB-DAF75C9DACF2}"/>
              </a:ext>
            </a:extLst>
          </p:cNvPr>
          <p:cNvSpPr/>
          <p:nvPr/>
        </p:nvSpPr>
        <p:spPr>
          <a:xfrm>
            <a:off x="217746" y="5137962"/>
            <a:ext cx="97174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Example trace: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C2C6CE2-6EE8-7549-99DA-396956385105}"/>
              </a:ext>
            </a:extLst>
          </p:cNvPr>
          <p:cNvSpPr/>
          <p:nvPr/>
        </p:nvSpPr>
        <p:spPr>
          <a:xfrm>
            <a:off x="207971" y="7095758"/>
            <a:ext cx="2670621" cy="584775"/>
          </a:xfrm>
          <a:custGeom>
            <a:avLst/>
            <a:gdLst>
              <a:gd name="connsiteX0" fmla="*/ 0 w 2670621"/>
              <a:gd name="connsiteY0" fmla="*/ 0 h 584775"/>
              <a:gd name="connsiteX1" fmla="*/ 614243 w 2670621"/>
              <a:gd name="connsiteY1" fmla="*/ 0 h 584775"/>
              <a:gd name="connsiteX2" fmla="*/ 1308604 w 2670621"/>
              <a:gd name="connsiteY2" fmla="*/ 0 h 584775"/>
              <a:gd name="connsiteX3" fmla="*/ 1976260 w 2670621"/>
              <a:gd name="connsiteY3" fmla="*/ 0 h 584775"/>
              <a:gd name="connsiteX4" fmla="*/ 2670621 w 2670621"/>
              <a:gd name="connsiteY4" fmla="*/ 0 h 584775"/>
              <a:gd name="connsiteX5" fmla="*/ 2670621 w 2670621"/>
              <a:gd name="connsiteY5" fmla="*/ 584775 h 584775"/>
              <a:gd name="connsiteX6" fmla="*/ 1949553 w 2670621"/>
              <a:gd name="connsiteY6" fmla="*/ 584775 h 584775"/>
              <a:gd name="connsiteX7" fmla="*/ 1255192 w 2670621"/>
              <a:gd name="connsiteY7" fmla="*/ 584775 h 584775"/>
              <a:gd name="connsiteX8" fmla="*/ 614243 w 2670621"/>
              <a:gd name="connsiteY8" fmla="*/ 584775 h 584775"/>
              <a:gd name="connsiteX9" fmla="*/ 0 w 2670621"/>
              <a:gd name="connsiteY9" fmla="*/ 584775 h 584775"/>
              <a:gd name="connsiteX10" fmla="*/ 0 w 2670621"/>
              <a:gd name="connsiteY10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70621" h="584775" fill="none" extrusionOk="0">
                <a:moveTo>
                  <a:pt x="0" y="0"/>
                </a:moveTo>
                <a:cubicBezTo>
                  <a:pt x="159021" y="-16032"/>
                  <a:pt x="366338" y="13979"/>
                  <a:pt x="614243" y="0"/>
                </a:cubicBezTo>
                <a:cubicBezTo>
                  <a:pt x="862148" y="-13979"/>
                  <a:pt x="1065867" y="-27621"/>
                  <a:pt x="1308604" y="0"/>
                </a:cubicBezTo>
                <a:cubicBezTo>
                  <a:pt x="1551341" y="27621"/>
                  <a:pt x="1685329" y="-31602"/>
                  <a:pt x="1976260" y="0"/>
                </a:cubicBezTo>
                <a:cubicBezTo>
                  <a:pt x="2267191" y="31602"/>
                  <a:pt x="2513827" y="12826"/>
                  <a:pt x="2670621" y="0"/>
                </a:cubicBezTo>
                <a:cubicBezTo>
                  <a:pt x="2665200" y="206765"/>
                  <a:pt x="2685655" y="377116"/>
                  <a:pt x="2670621" y="584775"/>
                </a:cubicBezTo>
                <a:cubicBezTo>
                  <a:pt x="2441744" y="615112"/>
                  <a:pt x="2138382" y="553569"/>
                  <a:pt x="1949553" y="584775"/>
                </a:cubicBezTo>
                <a:cubicBezTo>
                  <a:pt x="1760724" y="615981"/>
                  <a:pt x="1407649" y="598878"/>
                  <a:pt x="1255192" y="584775"/>
                </a:cubicBezTo>
                <a:cubicBezTo>
                  <a:pt x="1102735" y="570672"/>
                  <a:pt x="894428" y="600169"/>
                  <a:pt x="614243" y="584775"/>
                </a:cubicBezTo>
                <a:cubicBezTo>
                  <a:pt x="334058" y="569381"/>
                  <a:pt x="142015" y="614773"/>
                  <a:pt x="0" y="584775"/>
                </a:cubicBezTo>
                <a:cubicBezTo>
                  <a:pt x="-15577" y="464410"/>
                  <a:pt x="-24350" y="129258"/>
                  <a:pt x="0" y="0"/>
                </a:cubicBezTo>
                <a:close/>
              </a:path>
              <a:path w="2670621" h="584775" stroke="0" extrusionOk="0">
                <a:moveTo>
                  <a:pt x="0" y="0"/>
                </a:moveTo>
                <a:cubicBezTo>
                  <a:pt x="199699" y="17730"/>
                  <a:pt x="340427" y="7318"/>
                  <a:pt x="667655" y="0"/>
                </a:cubicBezTo>
                <a:cubicBezTo>
                  <a:pt x="994884" y="-7318"/>
                  <a:pt x="1051547" y="14856"/>
                  <a:pt x="1335311" y="0"/>
                </a:cubicBezTo>
                <a:cubicBezTo>
                  <a:pt x="1619075" y="-14856"/>
                  <a:pt x="1836738" y="-19119"/>
                  <a:pt x="2029672" y="0"/>
                </a:cubicBezTo>
                <a:cubicBezTo>
                  <a:pt x="2222606" y="19119"/>
                  <a:pt x="2436353" y="19589"/>
                  <a:pt x="2670621" y="0"/>
                </a:cubicBezTo>
                <a:cubicBezTo>
                  <a:pt x="2648426" y="229925"/>
                  <a:pt x="2695692" y="329837"/>
                  <a:pt x="2670621" y="584775"/>
                </a:cubicBezTo>
                <a:cubicBezTo>
                  <a:pt x="2440602" y="574729"/>
                  <a:pt x="2293988" y="619548"/>
                  <a:pt x="1949553" y="584775"/>
                </a:cubicBezTo>
                <a:cubicBezTo>
                  <a:pt x="1605118" y="550002"/>
                  <a:pt x="1542492" y="577110"/>
                  <a:pt x="1362017" y="584775"/>
                </a:cubicBezTo>
                <a:cubicBezTo>
                  <a:pt x="1181542" y="592440"/>
                  <a:pt x="1005972" y="612460"/>
                  <a:pt x="774480" y="584775"/>
                </a:cubicBezTo>
                <a:cubicBezTo>
                  <a:pt x="542988" y="557090"/>
                  <a:pt x="330502" y="556040"/>
                  <a:pt x="0" y="584775"/>
                </a:cubicBezTo>
                <a:cubicBezTo>
                  <a:pt x="-28272" y="330832"/>
                  <a:pt x="22601" y="117575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10183803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800" b="1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: return "A"</a:t>
            </a:r>
          </a:p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b="1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: return "B"</a:t>
            </a:r>
          </a:p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points &gt;= 70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: return "C"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else: return "F"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C79DB93-FDB9-7F4F-8CCD-8B4499E3E5DC}"/>
              </a:ext>
            </a:extLst>
          </p:cNvPr>
          <p:cNvSpPr/>
          <p:nvPr/>
        </p:nvSpPr>
        <p:spPr>
          <a:xfrm>
            <a:off x="207971" y="7734179"/>
            <a:ext cx="2670621" cy="584775"/>
          </a:xfrm>
          <a:custGeom>
            <a:avLst/>
            <a:gdLst>
              <a:gd name="connsiteX0" fmla="*/ 0 w 2670621"/>
              <a:gd name="connsiteY0" fmla="*/ 0 h 584775"/>
              <a:gd name="connsiteX1" fmla="*/ 614243 w 2670621"/>
              <a:gd name="connsiteY1" fmla="*/ 0 h 584775"/>
              <a:gd name="connsiteX2" fmla="*/ 1308604 w 2670621"/>
              <a:gd name="connsiteY2" fmla="*/ 0 h 584775"/>
              <a:gd name="connsiteX3" fmla="*/ 1976260 w 2670621"/>
              <a:gd name="connsiteY3" fmla="*/ 0 h 584775"/>
              <a:gd name="connsiteX4" fmla="*/ 2670621 w 2670621"/>
              <a:gd name="connsiteY4" fmla="*/ 0 h 584775"/>
              <a:gd name="connsiteX5" fmla="*/ 2670621 w 2670621"/>
              <a:gd name="connsiteY5" fmla="*/ 584775 h 584775"/>
              <a:gd name="connsiteX6" fmla="*/ 1949553 w 2670621"/>
              <a:gd name="connsiteY6" fmla="*/ 584775 h 584775"/>
              <a:gd name="connsiteX7" fmla="*/ 1255192 w 2670621"/>
              <a:gd name="connsiteY7" fmla="*/ 584775 h 584775"/>
              <a:gd name="connsiteX8" fmla="*/ 614243 w 2670621"/>
              <a:gd name="connsiteY8" fmla="*/ 584775 h 584775"/>
              <a:gd name="connsiteX9" fmla="*/ 0 w 2670621"/>
              <a:gd name="connsiteY9" fmla="*/ 584775 h 584775"/>
              <a:gd name="connsiteX10" fmla="*/ 0 w 2670621"/>
              <a:gd name="connsiteY10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70621" h="584775" fill="none" extrusionOk="0">
                <a:moveTo>
                  <a:pt x="0" y="0"/>
                </a:moveTo>
                <a:cubicBezTo>
                  <a:pt x="159021" y="-16032"/>
                  <a:pt x="366338" y="13979"/>
                  <a:pt x="614243" y="0"/>
                </a:cubicBezTo>
                <a:cubicBezTo>
                  <a:pt x="862148" y="-13979"/>
                  <a:pt x="1065867" y="-27621"/>
                  <a:pt x="1308604" y="0"/>
                </a:cubicBezTo>
                <a:cubicBezTo>
                  <a:pt x="1551341" y="27621"/>
                  <a:pt x="1685329" y="-31602"/>
                  <a:pt x="1976260" y="0"/>
                </a:cubicBezTo>
                <a:cubicBezTo>
                  <a:pt x="2267191" y="31602"/>
                  <a:pt x="2513827" y="12826"/>
                  <a:pt x="2670621" y="0"/>
                </a:cubicBezTo>
                <a:cubicBezTo>
                  <a:pt x="2665200" y="206765"/>
                  <a:pt x="2685655" y="377116"/>
                  <a:pt x="2670621" y="584775"/>
                </a:cubicBezTo>
                <a:cubicBezTo>
                  <a:pt x="2441744" y="615112"/>
                  <a:pt x="2138382" y="553569"/>
                  <a:pt x="1949553" y="584775"/>
                </a:cubicBezTo>
                <a:cubicBezTo>
                  <a:pt x="1760724" y="615981"/>
                  <a:pt x="1407649" y="598878"/>
                  <a:pt x="1255192" y="584775"/>
                </a:cubicBezTo>
                <a:cubicBezTo>
                  <a:pt x="1102735" y="570672"/>
                  <a:pt x="894428" y="600169"/>
                  <a:pt x="614243" y="584775"/>
                </a:cubicBezTo>
                <a:cubicBezTo>
                  <a:pt x="334058" y="569381"/>
                  <a:pt x="142015" y="614773"/>
                  <a:pt x="0" y="584775"/>
                </a:cubicBezTo>
                <a:cubicBezTo>
                  <a:pt x="-15577" y="464410"/>
                  <a:pt x="-24350" y="129258"/>
                  <a:pt x="0" y="0"/>
                </a:cubicBezTo>
                <a:close/>
              </a:path>
              <a:path w="2670621" h="584775" stroke="0" extrusionOk="0">
                <a:moveTo>
                  <a:pt x="0" y="0"/>
                </a:moveTo>
                <a:cubicBezTo>
                  <a:pt x="199699" y="17730"/>
                  <a:pt x="340427" y="7318"/>
                  <a:pt x="667655" y="0"/>
                </a:cubicBezTo>
                <a:cubicBezTo>
                  <a:pt x="994884" y="-7318"/>
                  <a:pt x="1051547" y="14856"/>
                  <a:pt x="1335311" y="0"/>
                </a:cubicBezTo>
                <a:cubicBezTo>
                  <a:pt x="1619075" y="-14856"/>
                  <a:pt x="1836738" y="-19119"/>
                  <a:pt x="2029672" y="0"/>
                </a:cubicBezTo>
                <a:cubicBezTo>
                  <a:pt x="2222606" y="19119"/>
                  <a:pt x="2436353" y="19589"/>
                  <a:pt x="2670621" y="0"/>
                </a:cubicBezTo>
                <a:cubicBezTo>
                  <a:pt x="2648426" y="229925"/>
                  <a:pt x="2695692" y="329837"/>
                  <a:pt x="2670621" y="584775"/>
                </a:cubicBezTo>
                <a:cubicBezTo>
                  <a:pt x="2440602" y="574729"/>
                  <a:pt x="2293988" y="619548"/>
                  <a:pt x="1949553" y="584775"/>
                </a:cubicBezTo>
                <a:cubicBezTo>
                  <a:pt x="1605118" y="550002"/>
                  <a:pt x="1542492" y="577110"/>
                  <a:pt x="1362017" y="584775"/>
                </a:cubicBezTo>
                <a:cubicBezTo>
                  <a:pt x="1181542" y="592440"/>
                  <a:pt x="1005972" y="612460"/>
                  <a:pt x="774480" y="584775"/>
                </a:cubicBezTo>
                <a:cubicBezTo>
                  <a:pt x="542988" y="557090"/>
                  <a:pt x="330502" y="556040"/>
                  <a:pt x="0" y="584775"/>
                </a:cubicBezTo>
                <a:cubicBezTo>
                  <a:pt x="-28272" y="330832"/>
                  <a:pt x="22601" y="117575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10183803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800" b="1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: return "A"</a:t>
            </a:r>
          </a:p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b="1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: return "B"</a:t>
            </a:r>
          </a:p>
          <a:p>
            <a:r>
              <a:rPr lang="en-US" sz="800" dirty="0" err="1"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800" b="1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: return "C"</a:t>
            </a:r>
          </a:p>
          <a:p>
            <a:r>
              <a:rPr lang="en-US" sz="800" dirty="0">
                <a:latin typeface="Consolas" panose="020B0609020204030204" pitchFamily="49" charset="0"/>
                <a:cs typeface="Consolas" panose="020B0609020204030204" pitchFamily="49" charset="0"/>
              </a:rPr>
              <a:t>else: return "F" </a:t>
            </a:r>
          </a:p>
        </p:txBody>
      </p:sp>
    </p:spTree>
    <p:extLst>
      <p:ext uri="{BB962C8B-B14F-4D97-AF65-F5344CB8AC3E}">
        <p14:creationId xmlns:p14="http://schemas.microsoft.com/office/powerpoint/2010/main" val="3081752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7737</TotalTime>
  <Words>923</Words>
  <Application>Microsoft Macintosh PowerPoint</Application>
  <PresentationFormat>Letter Paper (8.5x11 in)</PresentationFormat>
  <Paragraphs>225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jpolitz@eng.ucsd.edu</dc:creator>
  <cp:lastModifiedBy>jpolitz@eng.ucsd.edu</cp:lastModifiedBy>
  <cp:revision>98</cp:revision>
  <dcterms:created xsi:type="dcterms:W3CDTF">2020-01-06T20:36:11Z</dcterms:created>
  <dcterms:modified xsi:type="dcterms:W3CDTF">2020-01-14T18:49:49Z</dcterms:modified>
</cp:coreProperties>
</file>